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92" r:id="rId5"/>
    <p:sldId id="268" r:id="rId6"/>
    <p:sldId id="293" r:id="rId7"/>
    <p:sldId id="295" r:id="rId8"/>
    <p:sldId id="296" r:id="rId9"/>
    <p:sldId id="297" r:id="rId10"/>
    <p:sldId id="315" r:id="rId11"/>
    <p:sldId id="305" r:id="rId12"/>
    <p:sldId id="300" r:id="rId13"/>
    <p:sldId id="306" r:id="rId14"/>
    <p:sldId id="307" r:id="rId15"/>
    <p:sldId id="308" r:id="rId16"/>
    <p:sldId id="299" r:id="rId17"/>
    <p:sldId id="314" r:id="rId18"/>
    <p:sldId id="302" r:id="rId19"/>
    <p:sldId id="298" r:id="rId20"/>
    <p:sldId id="301" r:id="rId21"/>
    <p:sldId id="303" r:id="rId22"/>
    <p:sldId id="304" r:id="rId23"/>
    <p:sldId id="316" r:id="rId24"/>
    <p:sldId id="309" r:id="rId25"/>
    <p:sldId id="313"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D1B"/>
    <a:srgbClr val="C9C7C7"/>
    <a:srgbClr val="B8262C"/>
    <a:srgbClr val="C3C2BD"/>
    <a:srgbClr val="C7C8C8"/>
    <a:srgbClr val="C9C7C8"/>
    <a:srgbClr val="BB2025"/>
    <a:srgbClr val="BA2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01E521-FC9F-4442-A6EF-4E47F13AFF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B5BB05-280D-4801-ADE9-A3446FB844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A638D1-815A-427C-9C2F-817698785CED}" type="datetimeFigureOut">
              <a:rPr lang="en-US" smtClean="0"/>
              <a:t>9/15/2023</a:t>
            </a:fld>
            <a:endParaRPr lang="en-US"/>
          </a:p>
        </p:txBody>
      </p:sp>
      <p:sp>
        <p:nvSpPr>
          <p:cNvPr id="4" name="Footer Placeholder 3">
            <a:extLst>
              <a:ext uri="{FF2B5EF4-FFF2-40B4-BE49-F238E27FC236}">
                <a16:creationId xmlns:a16="http://schemas.microsoft.com/office/drawing/2014/main" id="{20C389B4-0492-4F20-B5B2-4709BE50E4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D4DD99-0AC6-4ED9-A1DB-69175B958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025FD-F45E-4409-935C-BA0796B56F6E}" type="slidenum">
              <a:rPr lang="en-US" smtClean="0"/>
              <a:t>‹#›</a:t>
            </a:fld>
            <a:endParaRPr lang="en-US"/>
          </a:p>
        </p:txBody>
      </p:sp>
    </p:spTree>
    <p:extLst>
      <p:ext uri="{BB962C8B-B14F-4D97-AF65-F5344CB8AC3E}">
        <p14:creationId xmlns:p14="http://schemas.microsoft.com/office/powerpoint/2010/main" val="313425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78B33-FDAE-47ED-8544-81242B70ABB8}"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B4738-5C15-4DDD-BA13-85F939C1ABBE}" type="slidenum">
              <a:rPr lang="en-US" smtClean="0"/>
              <a:t>‹#›</a:t>
            </a:fld>
            <a:endParaRPr lang="en-US"/>
          </a:p>
        </p:txBody>
      </p:sp>
    </p:spTree>
    <p:extLst>
      <p:ext uri="{BB962C8B-B14F-4D97-AF65-F5344CB8AC3E}">
        <p14:creationId xmlns:p14="http://schemas.microsoft.com/office/powerpoint/2010/main" val="119172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B4738-5C15-4DDD-BA13-85F939C1ABBE}" type="slidenum">
              <a:rPr lang="en-US" smtClean="0"/>
              <a:t>2</a:t>
            </a:fld>
            <a:endParaRPr lang="en-US"/>
          </a:p>
        </p:txBody>
      </p:sp>
    </p:spTree>
    <p:extLst>
      <p:ext uri="{BB962C8B-B14F-4D97-AF65-F5344CB8AC3E}">
        <p14:creationId xmlns:p14="http://schemas.microsoft.com/office/powerpoint/2010/main" val="8540139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LS Title Slide with Logos">
    <p:bg>
      <p:bgPr>
        <a:solidFill>
          <a:schemeClr val="accent3"/>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A9276FC-6E57-435D-B813-47019770F7F0}"/>
              </a:ext>
            </a:extLst>
          </p:cNvPr>
          <p:cNvSpPr/>
          <p:nvPr userDrawn="1"/>
        </p:nvSpPr>
        <p:spPr>
          <a:xfrm>
            <a:off x="0" y="6087098"/>
            <a:ext cx="12211050" cy="81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E075815-4BE9-499F-8F6A-F66543EB79D9}"/>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3CDEB017-73B4-4AEE-A908-A17609CF6E6D}"/>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BE93C-605B-4F7D-8FB7-82837277F1DD}"/>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217310-9338-4F45-AE2C-A4BA9F174979}"/>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pic>
        <p:nvPicPr>
          <p:cNvPr id="22" name="Picture 21" descr="A picture containing food, drawing&#10;&#10;Description automatically generated">
            <a:extLst>
              <a:ext uri="{FF2B5EF4-FFF2-40B4-BE49-F238E27FC236}">
                <a16:creationId xmlns:a16="http://schemas.microsoft.com/office/drawing/2014/main" id="{FDC2742B-6BBF-4861-9D75-DE1EAE547DF0}"/>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995051" y="2160989"/>
            <a:ext cx="4691741" cy="582276"/>
          </a:xfrm>
          <a:prstGeom prst="rect">
            <a:avLst/>
          </a:prstGeom>
        </p:spPr>
      </p:pic>
      <p:sp>
        <p:nvSpPr>
          <p:cNvPr id="30" name="Subtitle 2">
            <a:extLst>
              <a:ext uri="{FF2B5EF4-FFF2-40B4-BE49-F238E27FC236}">
                <a16:creationId xmlns:a16="http://schemas.microsoft.com/office/drawing/2014/main" id="{0EAB8642-238E-4BFB-9F96-5704EA81F1BF}"/>
              </a:ext>
            </a:extLst>
          </p:cNvPr>
          <p:cNvSpPr>
            <a:spLocks noGrp="1"/>
          </p:cNvSpPr>
          <p:nvPr>
            <p:ph type="subTitle" idx="1" hasCustomPrompt="1"/>
          </p:nvPr>
        </p:nvSpPr>
        <p:spPr>
          <a:xfrm>
            <a:off x="1524000" y="2442829"/>
            <a:ext cx="9144000" cy="2355165"/>
          </a:xfrm>
          <a:prstGeom prst="rect">
            <a:avLst/>
          </a:prstGeom>
        </p:spPr>
        <p:txBody>
          <a:bodyPr/>
          <a:lstStyle>
            <a:lvl1pPr marL="0" indent="0" algn="ctr">
              <a:buNone/>
              <a:defRPr sz="72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5" name="Group 44">
            <a:extLst>
              <a:ext uri="{FF2B5EF4-FFF2-40B4-BE49-F238E27FC236}">
                <a16:creationId xmlns:a16="http://schemas.microsoft.com/office/drawing/2014/main" id="{A0999274-3C6F-448D-8317-750FC3E08FDD}"/>
              </a:ext>
            </a:extLst>
          </p:cNvPr>
          <p:cNvGrpSpPr/>
          <p:nvPr userDrawn="1"/>
        </p:nvGrpSpPr>
        <p:grpSpPr>
          <a:xfrm>
            <a:off x="309306" y="4970798"/>
            <a:ext cx="61061" cy="1574669"/>
            <a:chOff x="309306" y="4970798"/>
            <a:chExt cx="61061" cy="1574669"/>
          </a:xfrm>
          <a:solidFill>
            <a:schemeClr val="accent1"/>
          </a:solidFill>
        </p:grpSpPr>
        <p:grpSp>
          <p:nvGrpSpPr>
            <p:cNvPr id="46" name="Group 45">
              <a:extLst>
                <a:ext uri="{FF2B5EF4-FFF2-40B4-BE49-F238E27FC236}">
                  <a16:creationId xmlns:a16="http://schemas.microsoft.com/office/drawing/2014/main" id="{4FAE102C-297B-4FD8-BF50-7AA3117BC2DC}"/>
                </a:ext>
              </a:extLst>
            </p:cNvPr>
            <p:cNvGrpSpPr/>
            <p:nvPr userDrawn="1"/>
          </p:nvGrpSpPr>
          <p:grpSpPr>
            <a:xfrm>
              <a:off x="309306" y="4970798"/>
              <a:ext cx="55568" cy="978263"/>
              <a:chOff x="319939" y="4960089"/>
              <a:chExt cx="55568" cy="978263"/>
            </a:xfrm>
            <a:grpFill/>
          </p:grpSpPr>
          <p:sp>
            <p:nvSpPr>
              <p:cNvPr id="49" name="Oval 48">
                <a:extLst>
                  <a:ext uri="{FF2B5EF4-FFF2-40B4-BE49-F238E27FC236}">
                    <a16:creationId xmlns:a16="http://schemas.microsoft.com/office/drawing/2014/main" id="{E0A0664B-18D2-4A71-8360-29F0C7B0F5CF}"/>
                  </a:ext>
                </a:extLst>
              </p:cNvPr>
              <p:cNvSpPr/>
              <p:nvPr userDrawn="1"/>
            </p:nvSpPr>
            <p:spPr>
              <a:xfrm>
                <a:off x="321469" y="496008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E4E58D-E25B-4D9C-AD06-49421A405AC3}"/>
                  </a:ext>
                </a:extLst>
              </p:cNvPr>
              <p:cNvSpPr/>
              <p:nvPr userDrawn="1"/>
            </p:nvSpPr>
            <p:spPr>
              <a:xfrm>
                <a:off x="319939" y="5269913"/>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E285C7F-24A0-4E20-83D7-CE07DD02E107}"/>
                  </a:ext>
                </a:extLst>
              </p:cNvPr>
              <p:cNvSpPr/>
              <p:nvPr userDrawn="1"/>
            </p:nvSpPr>
            <p:spPr>
              <a:xfrm>
                <a:off x="319939" y="5576388"/>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7DDD01-ED19-4945-A921-B63BC965A3C2}"/>
                  </a:ext>
                </a:extLst>
              </p:cNvPr>
              <p:cNvSpPr/>
              <p:nvPr userDrawn="1"/>
            </p:nvSpPr>
            <p:spPr>
              <a:xfrm>
                <a:off x="319939" y="5884314"/>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AA4F65DD-C0C5-4264-88B5-7ABCBB648248}"/>
                </a:ext>
              </a:extLst>
            </p:cNvPr>
            <p:cNvSpPr/>
            <p:nvPr userDrawn="1"/>
          </p:nvSpPr>
          <p:spPr>
            <a:xfrm>
              <a:off x="316329" y="620294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237E6E5-1B28-44BF-959D-8751C0C915B4}"/>
                </a:ext>
              </a:extLst>
            </p:cNvPr>
            <p:cNvSpPr/>
            <p:nvPr userDrawn="1"/>
          </p:nvSpPr>
          <p:spPr>
            <a:xfrm>
              <a:off x="314799" y="649142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A picture containing plate, drawing&#10;&#10;Description automatically generated">
            <a:extLst>
              <a:ext uri="{FF2B5EF4-FFF2-40B4-BE49-F238E27FC236}">
                <a16:creationId xmlns:a16="http://schemas.microsoft.com/office/drawing/2014/main" id="{81C37083-0818-4F2E-9239-FFBD72D83F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7237" y="774041"/>
            <a:ext cx="6296576" cy="1222996"/>
          </a:xfrm>
          <a:prstGeom prst="rect">
            <a:avLst/>
          </a:prstGeom>
        </p:spPr>
      </p:pic>
    </p:spTree>
    <p:extLst>
      <p:ext uri="{BB962C8B-B14F-4D97-AF65-F5344CB8AC3E}">
        <p14:creationId xmlns:p14="http://schemas.microsoft.com/office/powerpoint/2010/main" val="235018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579B-E9BF-481C-809C-5AFBFA4C605A}"/>
              </a:ext>
            </a:extLst>
          </p:cNvPr>
          <p:cNvSpPr>
            <a:spLocks noGrp="1"/>
          </p:cNvSpPr>
          <p:nvPr>
            <p:ph type="title" hasCustomPrompt="1"/>
          </p:nvPr>
        </p:nvSpPr>
        <p:spPr>
          <a:xfrm>
            <a:off x="839788" y="365125"/>
            <a:ext cx="10515600" cy="1325563"/>
          </a:xfrm>
          <a:prstGeom prst="rect">
            <a:avLst/>
          </a:prstGeom>
        </p:spPr>
        <p:txBody>
          <a:bodyPr/>
          <a:lstStyle>
            <a:lvl1pPr algn="ctr">
              <a:defRPr b="1">
                <a:latin typeface="Oswald" panose="000005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E34B4FE-B31F-4887-8ED4-C0B8B8D8F1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71094C-BABC-48C1-AC63-9A3D33E83E8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16AD1-EF2F-49AE-B0C0-40747C8300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7B7C3-ED10-4514-83B9-89E5956CC77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A609C2-8C05-4920-90B6-447927246DEB}"/>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8" name="Footer Placeholder 7">
            <a:extLst>
              <a:ext uri="{FF2B5EF4-FFF2-40B4-BE49-F238E27FC236}">
                <a16:creationId xmlns:a16="http://schemas.microsoft.com/office/drawing/2014/main" id="{6CFCB746-73E1-4DA7-9F2D-57C7B8FAE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B5959D-FC81-46C5-AF1B-66ED0C054DA7}"/>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46541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579B-E9BF-481C-809C-5AFBFA4C605A}"/>
              </a:ext>
            </a:extLst>
          </p:cNvPr>
          <p:cNvSpPr>
            <a:spLocks noGrp="1"/>
          </p:cNvSpPr>
          <p:nvPr>
            <p:ph type="title" hasCustomPrompt="1"/>
          </p:nvPr>
        </p:nvSpPr>
        <p:spPr>
          <a:xfrm>
            <a:off x="839788" y="365125"/>
            <a:ext cx="10515600" cy="1325563"/>
          </a:xfrm>
          <a:prstGeom prst="rect">
            <a:avLst/>
          </a:prstGeom>
        </p:spPr>
        <p:txBody>
          <a:bodyPr/>
          <a:lstStyle>
            <a:lvl1pPr algn="ctr">
              <a:defRPr b="1">
                <a:latin typeface="Oswald" panose="000005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E34B4FE-B31F-4887-8ED4-C0B8B8D8F1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71094C-BABC-48C1-AC63-9A3D33E83E8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16AD1-EF2F-49AE-B0C0-40747C8300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7B7C3-ED10-4514-83B9-89E5956CC77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A609C2-8C05-4920-90B6-447927246DEB}"/>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8" name="Footer Placeholder 7">
            <a:extLst>
              <a:ext uri="{FF2B5EF4-FFF2-40B4-BE49-F238E27FC236}">
                <a16:creationId xmlns:a16="http://schemas.microsoft.com/office/drawing/2014/main" id="{6CFCB746-73E1-4DA7-9F2D-57C7B8FAE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B5959D-FC81-46C5-AF1B-66ED0C054DA7}"/>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1122502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Bar Title and Content">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075815-4BE9-499F-8F6A-F66543EB79D9}"/>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3CDEB017-73B4-4AEE-A908-A17609CF6E6D}"/>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BE93C-605B-4F7D-8FB7-82837277F1DD}"/>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217310-9338-4F45-AE2C-A4BA9F174979}"/>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sp>
        <p:nvSpPr>
          <p:cNvPr id="5" name="Rectangle 4">
            <a:extLst>
              <a:ext uri="{FF2B5EF4-FFF2-40B4-BE49-F238E27FC236}">
                <a16:creationId xmlns:a16="http://schemas.microsoft.com/office/drawing/2014/main" id="{26513CD2-35F9-4B9D-9D5F-57D37B83EF48}"/>
              </a:ext>
            </a:extLst>
          </p:cNvPr>
          <p:cNvSpPr/>
          <p:nvPr userDrawn="1"/>
        </p:nvSpPr>
        <p:spPr>
          <a:xfrm>
            <a:off x="1" y="0"/>
            <a:ext cx="3829049"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CF4515-A3EA-46E0-8A3E-767C93C56C6E}"/>
              </a:ext>
            </a:extLst>
          </p:cNvPr>
          <p:cNvSpPr>
            <a:spLocks noGrp="1"/>
          </p:cNvSpPr>
          <p:nvPr>
            <p:ph type="title" hasCustomPrompt="1"/>
          </p:nvPr>
        </p:nvSpPr>
        <p:spPr>
          <a:xfrm>
            <a:off x="342901" y="308344"/>
            <a:ext cx="3133724" cy="2406281"/>
          </a:xfrm>
          <a:prstGeom prst="rect">
            <a:avLst/>
          </a:prstGeom>
        </p:spPr>
        <p:txBody>
          <a:bodyPr anchor="b"/>
          <a:lstStyle>
            <a:lvl1pPr algn="ctr">
              <a:defRPr sz="4000" b="1">
                <a:solidFill>
                  <a:schemeClr val="bg1"/>
                </a:solidFill>
                <a:effectLst>
                  <a:outerShdw blurRad="38100" dist="38100" dir="2700000" algn="tl">
                    <a:srgbClr val="000000">
                      <a:alpha val="43137"/>
                    </a:srgbClr>
                  </a:outerShdw>
                </a:effectLst>
                <a:latin typeface="Oswald" panose="00000500000000000000" pitchFamily="2" charset="0"/>
              </a:defRPr>
            </a:lvl1pPr>
          </a:lstStyle>
          <a:p>
            <a:r>
              <a:rPr lang="en-US"/>
              <a:t>CLICK TO EDIT MASTER TITLE STYLE</a:t>
            </a:r>
          </a:p>
        </p:txBody>
      </p:sp>
      <p:sp>
        <p:nvSpPr>
          <p:cNvPr id="9" name="Text Placeholder 2">
            <a:extLst>
              <a:ext uri="{FF2B5EF4-FFF2-40B4-BE49-F238E27FC236}">
                <a16:creationId xmlns:a16="http://schemas.microsoft.com/office/drawing/2014/main" id="{D78D5AE0-B767-492F-A8EC-6C3C8ABF3199}"/>
              </a:ext>
            </a:extLst>
          </p:cNvPr>
          <p:cNvSpPr>
            <a:spLocks noGrp="1"/>
          </p:cNvSpPr>
          <p:nvPr>
            <p:ph type="body" idx="1"/>
          </p:nvPr>
        </p:nvSpPr>
        <p:spPr>
          <a:xfrm>
            <a:off x="4171950" y="415132"/>
            <a:ext cx="7677149" cy="823912"/>
          </a:xfrm>
          <a:prstGeom prst="rect">
            <a:avLst/>
          </a:prstGeom>
        </p:spPr>
        <p:txBody>
          <a:bodyPr anchor="b"/>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B609763E-6989-4F0E-A7FE-8B658DF699C0}"/>
              </a:ext>
            </a:extLst>
          </p:cNvPr>
          <p:cNvSpPr>
            <a:spLocks noGrp="1"/>
          </p:cNvSpPr>
          <p:nvPr>
            <p:ph sz="half" idx="2"/>
          </p:nvPr>
        </p:nvSpPr>
        <p:spPr>
          <a:xfrm>
            <a:off x="4171950" y="1239044"/>
            <a:ext cx="7677149" cy="41140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A close up of a sign&#10;&#10;Description automatically generated">
            <a:extLst>
              <a:ext uri="{FF2B5EF4-FFF2-40B4-BE49-F238E27FC236}">
                <a16:creationId xmlns:a16="http://schemas.microsoft.com/office/drawing/2014/main" id="{6E99AC31-D399-41DA-8377-9CA2E429A8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211682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Bar Title and Content">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D63BCC-4A86-4632-BD1E-C51E7824C0FD}"/>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84334483-0282-4DAC-B1D7-364180CDCCAA}"/>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F01BC8-9F30-4FC0-BCBD-09F97136AB53}"/>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38E52-26E7-47DB-95B2-7D52E046354D}"/>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sp>
        <p:nvSpPr>
          <p:cNvPr id="5" name="Rectangle 4">
            <a:extLst>
              <a:ext uri="{FF2B5EF4-FFF2-40B4-BE49-F238E27FC236}">
                <a16:creationId xmlns:a16="http://schemas.microsoft.com/office/drawing/2014/main" id="{26513CD2-35F9-4B9D-9D5F-57D37B83EF48}"/>
              </a:ext>
            </a:extLst>
          </p:cNvPr>
          <p:cNvSpPr/>
          <p:nvPr userDrawn="1"/>
        </p:nvSpPr>
        <p:spPr>
          <a:xfrm>
            <a:off x="1" y="0"/>
            <a:ext cx="3829049"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CF4515-A3EA-46E0-8A3E-767C93C56C6E}"/>
              </a:ext>
            </a:extLst>
          </p:cNvPr>
          <p:cNvSpPr>
            <a:spLocks noGrp="1"/>
          </p:cNvSpPr>
          <p:nvPr>
            <p:ph type="title" hasCustomPrompt="1"/>
          </p:nvPr>
        </p:nvSpPr>
        <p:spPr>
          <a:xfrm>
            <a:off x="342901" y="308344"/>
            <a:ext cx="3133724" cy="2406281"/>
          </a:xfrm>
          <a:prstGeom prst="rect">
            <a:avLst/>
          </a:prstGeom>
        </p:spPr>
        <p:txBody>
          <a:bodyPr anchor="b"/>
          <a:lstStyle>
            <a:lvl1pPr algn="ctr">
              <a:defRPr sz="4000" b="1">
                <a:solidFill>
                  <a:schemeClr val="bg1"/>
                </a:solidFill>
                <a:effectLst>
                  <a:outerShdw blurRad="38100" dist="38100" dir="2700000" algn="tl">
                    <a:srgbClr val="000000">
                      <a:alpha val="43137"/>
                    </a:srgbClr>
                  </a:outerShdw>
                </a:effectLst>
                <a:latin typeface="Oswald" panose="00000500000000000000" pitchFamily="2" charset="0"/>
              </a:defRPr>
            </a:lvl1pPr>
          </a:lstStyle>
          <a:p>
            <a:r>
              <a:rPr lang="en-US"/>
              <a:t>CLICK TO EDIT MASTER TITLE STYLE</a:t>
            </a:r>
          </a:p>
        </p:txBody>
      </p:sp>
      <p:sp>
        <p:nvSpPr>
          <p:cNvPr id="9" name="Text Placeholder 2">
            <a:extLst>
              <a:ext uri="{FF2B5EF4-FFF2-40B4-BE49-F238E27FC236}">
                <a16:creationId xmlns:a16="http://schemas.microsoft.com/office/drawing/2014/main" id="{D78D5AE0-B767-492F-A8EC-6C3C8ABF3199}"/>
              </a:ext>
            </a:extLst>
          </p:cNvPr>
          <p:cNvSpPr>
            <a:spLocks noGrp="1"/>
          </p:cNvSpPr>
          <p:nvPr>
            <p:ph type="body" idx="1"/>
          </p:nvPr>
        </p:nvSpPr>
        <p:spPr>
          <a:xfrm>
            <a:off x="4171950" y="415132"/>
            <a:ext cx="7677149" cy="823912"/>
          </a:xfrm>
          <a:prstGeom prst="rect">
            <a:avLst/>
          </a:prstGeom>
        </p:spPr>
        <p:txBody>
          <a:bodyPr anchor="b"/>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B609763E-6989-4F0E-A7FE-8B658DF699C0}"/>
              </a:ext>
            </a:extLst>
          </p:cNvPr>
          <p:cNvSpPr>
            <a:spLocks noGrp="1"/>
          </p:cNvSpPr>
          <p:nvPr>
            <p:ph sz="half" idx="2"/>
          </p:nvPr>
        </p:nvSpPr>
        <p:spPr>
          <a:xfrm>
            <a:off x="4171950" y="1239044"/>
            <a:ext cx="7677149" cy="41140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descr="A close up of a sign&#10;&#10;Description automatically generated">
            <a:extLst>
              <a:ext uri="{FF2B5EF4-FFF2-40B4-BE49-F238E27FC236}">
                <a16:creationId xmlns:a16="http://schemas.microsoft.com/office/drawing/2014/main" id="{377560F6-8CD6-4365-9B46-F40EDEBC1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233093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Bar Title and Content">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D63BCC-4A86-4632-BD1E-C51E7824C0FD}"/>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84334483-0282-4DAC-B1D7-364180CDCCAA}"/>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F01BC8-9F30-4FC0-BCBD-09F97136AB53}"/>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38E52-26E7-47DB-95B2-7D52E046354D}"/>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sp>
        <p:nvSpPr>
          <p:cNvPr id="5" name="Rectangle 4">
            <a:extLst>
              <a:ext uri="{FF2B5EF4-FFF2-40B4-BE49-F238E27FC236}">
                <a16:creationId xmlns:a16="http://schemas.microsoft.com/office/drawing/2014/main" id="{26513CD2-35F9-4B9D-9D5F-57D37B83EF48}"/>
              </a:ext>
            </a:extLst>
          </p:cNvPr>
          <p:cNvSpPr/>
          <p:nvPr userDrawn="1"/>
        </p:nvSpPr>
        <p:spPr>
          <a:xfrm>
            <a:off x="1" y="0"/>
            <a:ext cx="3829049" cy="6858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CF4515-A3EA-46E0-8A3E-767C93C56C6E}"/>
              </a:ext>
            </a:extLst>
          </p:cNvPr>
          <p:cNvSpPr>
            <a:spLocks noGrp="1"/>
          </p:cNvSpPr>
          <p:nvPr>
            <p:ph type="title" hasCustomPrompt="1"/>
          </p:nvPr>
        </p:nvSpPr>
        <p:spPr>
          <a:xfrm>
            <a:off x="342901" y="308344"/>
            <a:ext cx="3133724" cy="2406281"/>
          </a:xfrm>
          <a:prstGeom prst="rect">
            <a:avLst/>
          </a:prstGeom>
        </p:spPr>
        <p:txBody>
          <a:bodyPr anchor="b"/>
          <a:lstStyle>
            <a:lvl1pPr algn="ctr">
              <a:defRPr sz="4000" b="1">
                <a:solidFill>
                  <a:schemeClr val="tx2"/>
                </a:solidFill>
                <a:effectLst>
                  <a:outerShdw blurRad="38100" dist="38100" dir="2700000" algn="tl">
                    <a:srgbClr val="000000">
                      <a:alpha val="43137"/>
                    </a:srgbClr>
                  </a:outerShdw>
                </a:effectLst>
                <a:latin typeface="Oswald" panose="00000500000000000000" pitchFamily="2" charset="0"/>
              </a:defRPr>
            </a:lvl1pPr>
          </a:lstStyle>
          <a:p>
            <a:r>
              <a:rPr lang="en-US"/>
              <a:t>CLICK TO EDIT MASTER TITLE STYLE</a:t>
            </a:r>
          </a:p>
        </p:txBody>
      </p:sp>
      <p:sp>
        <p:nvSpPr>
          <p:cNvPr id="9" name="Text Placeholder 2">
            <a:extLst>
              <a:ext uri="{FF2B5EF4-FFF2-40B4-BE49-F238E27FC236}">
                <a16:creationId xmlns:a16="http://schemas.microsoft.com/office/drawing/2014/main" id="{D78D5AE0-B767-492F-A8EC-6C3C8ABF3199}"/>
              </a:ext>
            </a:extLst>
          </p:cNvPr>
          <p:cNvSpPr>
            <a:spLocks noGrp="1"/>
          </p:cNvSpPr>
          <p:nvPr>
            <p:ph type="body" idx="1"/>
          </p:nvPr>
        </p:nvSpPr>
        <p:spPr>
          <a:xfrm>
            <a:off x="4171950" y="415132"/>
            <a:ext cx="7677149" cy="823912"/>
          </a:xfrm>
          <a:prstGeom prst="rect">
            <a:avLst/>
          </a:prstGeom>
        </p:spPr>
        <p:txBody>
          <a:bodyPr anchor="b"/>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B609763E-6989-4F0E-A7FE-8B658DF699C0}"/>
              </a:ext>
            </a:extLst>
          </p:cNvPr>
          <p:cNvSpPr>
            <a:spLocks noGrp="1"/>
          </p:cNvSpPr>
          <p:nvPr>
            <p:ph sz="half" idx="2"/>
          </p:nvPr>
        </p:nvSpPr>
        <p:spPr>
          <a:xfrm>
            <a:off x="4171950" y="1239044"/>
            <a:ext cx="7677149" cy="41140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A close up of a sign&#10;&#10;Description automatically generated">
            <a:extLst>
              <a:ext uri="{FF2B5EF4-FFF2-40B4-BE49-F238E27FC236}">
                <a16:creationId xmlns:a16="http://schemas.microsoft.com/office/drawing/2014/main" id="{C13DCAF9-9B78-4744-ADAF-252ECC02F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3741884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old Bar Title and Content">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D63BCC-4A86-4632-BD1E-C51E7824C0FD}"/>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84334483-0282-4DAC-B1D7-364180CDCCAA}"/>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F01BC8-9F30-4FC0-BCBD-09F97136AB53}"/>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38E52-26E7-47DB-95B2-7D52E046354D}"/>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sp>
        <p:nvSpPr>
          <p:cNvPr id="5" name="Rectangle 4">
            <a:extLst>
              <a:ext uri="{FF2B5EF4-FFF2-40B4-BE49-F238E27FC236}">
                <a16:creationId xmlns:a16="http://schemas.microsoft.com/office/drawing/2014/main" id="{26513CD2-35F9-4B9D-9D5F-57D37B83EF48}"/>
              </a:ext>
            </a:extLst>
          </p:cNvPr>
          <p:cNvSpPr/>
          <p:nvPr userDrawn="1"/>
        </p:nvSpPr>
        <p:spPr>
          <a:xfrm>
            <a:off x="-19049" y="0"/>
            <a:ext cx="3829049" cy="6858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CF4515-A3EA-46E0-8A3E-767C93C56C6E}"/>
              </a:ext>
            </a:extLst>
          </p:cNvPr>
          <p:cNvSpPr>
            <a:spLocks noGrp="1"/>
          </p:cNvSpPr>
          <p:nvPr>
            <p:ph type="title" hasCustomPrompt="1"/>
          </p:nvPr>
        </p:nvSpPr>
        <p:spPr>
          <a:xfrm>
            <a:off x="342901" y="308344"/>
            <a:ext cx="3133724" cy="2406281"/>
          </a:xfrm>
          <a:prstGeom prst="rect">
            <a:avLst/>
          </a:prstGeom>
        </p:spPr>
        <p:txBody>
          <a:bodyPr anchor="b"/>
          <a:lstStyle>
            <a:lvl1pPr algn="ctr">
              <a:defRPr sz="4000" b="1">
                <a:solidFill>
                  <a:schemeClr val="tx2"/>
                </a:solidFill>
                <a:effectLst>
                  <a:outerShdw blurRad="38100" dist="38100" dir="2700000" algn="tl">
                    <a:srgbClr val="000000">
                      <a:alpha val="43137"/>
                    </a:srgbClr>
                  </a:outerShdw>
                </a:effectLst>
                <a:latin typeface="Oswald" panose="00000500000000000000" pitchFamily="2" charset="0"/>
              </a:defRPr>
            </a:lvl1pPr>
          </a:lstStyle>
          <a:p>
            <a:r>
              <a:rPr lang="en-US"/>
              <a:t>CLICK TO EDIT MASTER TITLE STYLE</a:t>
            </a:r>
          </a:p>
        </p:txBody>
      </p:sp>
      <p:sp>
        <p:nvSpPr>
          <p:cNvPr id="9" name="Text Placeholder 2">
            <a:extLst>
              <a:ext uri="{FF2B5EF4-FFF2-40B4-BE49-F238E27FC236}">
                <a16:creationId xmlns:a16="http://schemas.microsoft.com/office/drawing/2014/main" id="{D78D5AE0-B767-492F-A8EC-6C3C8ABF3199}"/>
              </a:ext>
            </a:extLst>
          </p:cNvPr>
          <p:cNvSpPr>
            <a:spLocks noGrp="1"/>
          </p:cNvSpPr>
          <p:nvPr>
            <p:ph type="body" idx="1"/>
          </p:nvPr>
        </p:nvSpPr>
        <p:spPr>
          <a:xfrm>
            <a:off x="4171950" y="415132"/>
            <a:ext cx="7677149" cy="823912"/>
          </a:xfrm>
          <a:prstGeom prst="rect">
            <a:avLst/>
          </a:prstGeom>
        </p:spPr>
        <p:txBody>
          <a:bodyPr anchor="b"/>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B609763E-6989-4F0E-A7FE-8B658DF699C0}"/>
              </a:ext>
            </a:extLst>
          </p:cNvPr>
          <p:cNvSpPr>
            <a:spLocks noGrp="1"/>
          </p:cNvSpPr>
          <p:nvPr>
            <p:ph sz="half" idx="2"/>
          </p:nvPr>
        </p:nvSpPr>
        <p:spPr>
          <a:xfrm>
            <a:off x="4171950" y="1239044"/>
            <a:ext cx="7677149" cy="41140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A close up of a sign&#10;&#10;Description automatically generated">
            <a:extLst>
              <a:ext uri="{FF2B5EF4-FFF2-40B4-BE49-F238E27FC236}">
                <a16:creationId xmlns:a16="http://schemas.microsoft.com/office/drawing/2014/main" id="{F7DAE5EB-D6B8-4D28-BAA1-5906F38D36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174016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l Bar Title and Content">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D63BCC-4A86-4632-BD1E-C51E7824C0FD}"/>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84334483-0282-4DAC-B1D7-364180CDCCAA}"/>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F01BC8-9F30-4FC0-BCBD-09F97136AB53}"/>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38E52-26E7-47DB-95B2-7D52E046354D}"/>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sp>
        <p:nvSpPr>
          <p:cNvPr id="5" name="Rectangle 4">
            <a:extLst>
              <a:ext uri="{FF2B5EF4-FFF2-40B4-BE49-F238E27FC236}">
                <a16:creationId xmlns:a16="http://schemas.microsoft.com/office/drawing/2014/main" id="{26513CD2-35F9-4B9D-9D5F-57D37B83EF48}"/>
              </a:ext>
            </a:extLst>
          </p:cNvPr>
          <p:cNvSpPr/>
          <p:nvPr userDrawn="1"/>
        </p:nvSpPr>
        <p:spPr>
          <a:xfrm>
            <a:off x="-19049" y="0"/>
            <a:ext cx="3829049" cy="6858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CF4515-A3EA-46E0-8A3E-767C93C56C6E}"/>
              </a:ext>
            </a:extLst>
          </p:cNvPr>
          <p:cNvSpPr>
            <a:spLocks noGrp="1"/>
          </p:cNvSpPr>
          <p:nvPr>
            <p:ph type="title" hasCustomPrompt="1"/>
          </p:nvPr>
        </p:nvSpPr>
        <p:spPr>
          <a:xfrm>
            <a:off x="342901" y="308344"/>
            <a:ext cx="3133724" cy="2406281"/>
          </a:xfrm>
          <a:prstGeom prst="rect">
            <a:avLst/>
          </a:prstGeom>
        </p:spPr>
        <p:txBody>
          <a:bodyPr anchor="b"/>
          <a:lstStyle>
            <a:lvl1pPr algn="ctr">
              <a:defRPr sz="4000" b="1">
                <a:solidFill>
                  <a:schemeClr val="bg1"/>
                </a:solidFill>
                <a:effectLst>
                  <a:outerShdw blurRad="38100" dist="38100" dir="2700000" algn="tl">
                    <a:srgbClr val="000000">
                      <a:alpha val="43137"/>
                    </a:srgbClr>
                  </a:outerShdw>
                </a:effectLst>
                <a:latin typeface="Oswald" panose="00000500000000000000" pitchFamily="2" charset="0"/>
              </a:defRPr>
            </a:lvl1pPr>
          </a:lstStyle>
          <a:p>
            <a:r>
              <a:rPr lang="en-US"/>
              <a:t>CLICK TO EDIT MASTER TITLE STYLE</a:t>
            </a:r>
          </a:p>
        </p:txBody>
      </p:sp>
      <p:sp>
        <p:nvSpPr>
          <p:cNvPr id="9" name="Text Placeholder 2">
            <a:extLst>
              <a:ext uri="{FF2B5EF4-FFF2-40B4-BE49-F238E27FC236}">
                <a16:creationId xmlns:a16="http://schemas.microsoft.com/office/drawing/2014/main" id="{D78D5AE0-B767-492F-A8EC-6C3C8ABF3199}"/>
              </a:ext>
            </a:extLst>
          </p:cNvPr>
          <p:cNvSpPr>
            <a:spLocks noGrp="1"/>
          </p:cNvSpPr>
          <p:nvPr>
            <p:ph type="body" idx="1"/>
          </p:nvPr>
        </p:nvSpPr>
        <p:spPr>
          <a:xfrm>
            <a:off x="4171950" y="415132"/>
            <a:ext cx="7677149" cy="823912"/>
          </a:xfrm>
          <a:prstGeom prst="rect">
            <a:avLst/>
          </a:prstGeom>
        </p:spPr>
        <p:txBody>
          <a:bodyPr anchor="b"/>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B609763E-6989-4F0E-A7FE-8B658DF699C0}"/>
              </a:ext>
            </a:extLst>
          </p:cNvPr>
          <p:cNvSpPr>
            <a:spLocks noGrp="1"/>
          </p:cNvSpPr>
          <p:nvPr>
            <p:ph sz="half" idx="2"/>
          </p:nvPr>
        </p:nvSpPr>
        <p:spPr>
          <a:xfrm>
            <a:off x="4171950" y="1239044"/>
            <a:ext cx="7677149" cy="41140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A close up of a sign&#10;&#10;Description automatically generated">
            <a:extLst>
              <a:ext uri="{FF2B5EF4-FFF2-40B4-BE49-F238E27FC236}">
                <a16:creationId xmlns:a16="http://schemas.microsoft.com/office/drawing/2014/main" id="{6CD1CE19-96F3-4931-8B52-2D1F04EFCB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85598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Red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28AB-6ED1-4787-BC9E-A33E9E415FFA}"/>
              </a:ext>
            </a:extLst>
          </p:cNvPr>
          <p:cNvSpPr>
            <a:spLocks noGrp="1"/>
          </p:cNvSpPr>
          <p:nvPr>
            <p:ph type="title" hasCustomPrompt="1"/>
          </p:nvPr>
        </p:nvSpPr>
        <p:spPr>
          <a:xfrm>
            <a:off x="839788" y="457200"/>
            <a:ext cx="4887619" cy="1600200"/>
          </a:xfrm>
          <a:prstGeom prst="rect">
            <a:avLst/>
          </a:prstGeom>
        </p:spPr>
        <p:txBody>
          <a:bodyPr anchor="b"/>
          <a:lstStyle>
            <a:lvl1pPr>
              <a:defRPr sz="3200" b="1">
                <a:latin typeface="Oswald" panose="000005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E045702-8C14-4565-B04E-8CBA6435465F}"/>
              </a:ext>
            </a:extLst>
          </p:cNvPr>
          <p:cNvSpPr>
            <a:spLocks noGrp="1"/>
          </p:cNvSpPr>
          <p:nvPr>
            <p:ph type="pic" idx="1"/>
          </p:nvPr>
        </p:nvSpPr>
        <p:spPr>
          <a:xfrm>
            <a:off x="6464595" y="340243"/>
            <a:ext cx="4890793" cy="61243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2C56ECC-A635-4A6B-AEB2-EAF6F578D121}"/>
              </a:ext>
            </a:extLst>
          </p:cNvPr>
          <p:cNvSpPr>
            <a:spLocks noGrp="1"/>
          </p:cNvSpPr>
          <p:nvPr>
            <p:ph type="body" sz="half" idx="2"/>
          </p:nvPr>
        </p:nvSpPr>
        <p:spPr>
          <a:xfrm>
            <a:off x="839788" y="2057400"/>
            <a:ext cx="488761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50082-7F50-416D-9F31-2289180712E2}"/>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6" name="Footer Placeholder 5">
            <a:extLst>
              <a:ext uri="{FF2B5EF4-FFF2-40B4-BE49-F238E27FC236}">
                <a16:creationId xmlns:a16="http://schemas.microsoft.com/office/drawing/2014/main" id="{CCDD83F5-3553-48DC-9043-79702FB0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CEDBA-2022-42C5-AC3A-7C530A7A3C05}"/>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3175437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lack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784E9F-5E7B-435C-89ED-CD1D7ABDE820}"/>
              </a:ext>
            </a:extLst>
          </p:cNvPr>
          <p:cNvSpPr/>
          <p:nvPr userDrawn="1"/>
        </p:nvSpPr>
        <p:spPr>
          <a:xfrm>
            <a:off x="6096001"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328AB-6ED1-4787-BC9E-A33E9E415FFA}"/>
              </a:ext>
            </a:extLst>
          </p:cNvPr>
          <p:cNvSpPr>
            <a:spLocks noGrp="1"/>
          </p:cNvSpPr>
          <p:nvPr>
            <p:ph type="title" hasCustomPrompt="1"/>
          </p:nvPr>
        </p:nvSpPr>
        <p:spPr>
          <a:xfrm>
            <a:off x="839788" y="457200"/>
            <a:ext cx="4887619" cy="1600200"/>
          </a:xfrm>
          <a:prstGeom prst="rect">
            <a:avLst/>
          </a:prstGeom>
        </p:spPr>
        <p:txBody>
          <a:bodyPr anchor="b"/>
          <a:lstStyle>
            <a:lvl1pPr>
              <a:defRPr sz="3200" b="1">
                <a:latin typeface="Oswald" panose="000005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E045702-8C14-4565-B04E-8CBA6435465F}"/>
              </a:ext>
            </a:extLst>
          </p:cNvPr>
          <p:cNvSpPr>
            <a:spLocks noGrp="1"/>
          </p:cNvSpPr>
          <p:nvPr>
            <p:ph type="pic" idx="1"/>
          </p:nvPr>
        </p:nvSpPr>
        <p:spPr>
          <a:xfrm>
            <a:off x="6464595" y="340243"/>
            <a:ext cx="4890793" cy="6124352"/>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2C56ECC-A635-4A6B-AEB2-EAF6F578D121}"/>
              </a:ext>
            </a:extLst>
          </p:cNvPr>
          <p:cNvSpPr>
            <a:spLocks noGrp="1"/>
          </p:cNvSpPr>
          <p:nvPr>
            <p:ph type="body" sz="half" idx="2"/>
          </p:nvPr>
        </p:nvSpPr>
        <p:spPr>
          <a:xfrm>
            <a:off x="839788" y="2057400"/>
            <a:ext cx="488761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50082-7F50-416D-9F31-2289180712E2}"/>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6" name="Footer Placeholder 5">
            <a:extLst>
              <a:ext uri="{FF2B5EF4-FFF2-40B4-BE49-F238E27FC236}">
                <a16:creationId xmlns:a16="http://schemas.microsoft.com/office/drawing/2014/main" id="{CCDD83F5-3553-48DC-9043-79702FB0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CEDBA-2022-42C5-AC3A-7C530A7A3C05}"/>
              </a:ext>
            </a:extLst>
          </p:cNvPr>
          <p:cNvSpPr>
            <a:spLocks noGrp="1"/>
          </p:cNvSpPr>
          <p:nvPr>
            <p:ph type="sldNum" sz="quarter" idx="12"/>
          </p:nvPr>
        </p:nvSpPr>
        <p:spPr/>
        <p:txBody>
          <a:bodyPr/>
          <a:lstStyle/>
          <a:p>
            <a:fld id="{3648ADB7-F623-4676-927E-FC11CCDB6874}" type="slidenum">
              <a:rPr lang="en-US" smtClean="0"/>
              <a:t>‹#›</a:t>
            </a:fld>
            <a:endParaRPr lang="en-US"/>
          </a:p>
        </p:txBody>
      </p:sp>
      <p:grpSp>
        <p:nvGrpSpPr>
          <p:cNvPr id="9" name="Group 8">
            <a:extLst>
              <a:ext uri="{FF2B5EF4-FFF2-40B4-BE49-F238E27FC236}">
                <a16:creationId xmlns:a16="http://schemas.microsoft.com/office/drawing/2014/main" id="{7A7AE937-5E76-4B91-B563-E069FADF75E3}"/>
              </a:ext>
            </a:extLst>
          </p:cNvPr>
          <p:cNvGrpSpPr/>
          <p:nvPr userDrawn="1"/>
        </p:nvGrpSpPr>
        <p:grpSpPr>
          <a:xfrm>
            <a:off x="11648547" y="3228552"/>
            <a:ext cx="543453" cy="445979"/>
            <a:chOff x="11648547" y="3228552"/>
            <a:chExt cx="543453" cy="445979"/>
          </a:xfrm>
        </p:grpSpPr>
        <p:cxnSp>
          <p:nvCxnSpPr>
            <p:cNvPr id="10" name="Straight Connector 9">
              <a:extLst>
                <a:ext uri="{FF2B5EF4-FFF2-40B4-BE49-F238E27FC236}">
                  <a16:creationId xmlns:a16="http://schemas.microsoft.com/office/drawing/2014/main" id="{6F828277-E53B-498D-BBE3-ED33DA424B08}"/>
                </a:ext>
              </a:extLst>
            </p:cNvPr>
            <p:cNvCxnSpPr>
              <a:cxnSpLocks/>
            </p:cNvCxnSpPr>
            <p:nvPr userDrawn="1"/>
          </p:nvCxnSpPr>
          <p:spPr>
            <a:xfrm>
              <a:off x="11648547" y="3228552"/>
              <a:ext cx="543453"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438A6C-C349-438A-A7A2-4CCAF516F5AD}"/>
                </a:ext>
              </a:extLst>
            </p:cNvPr>
            <p:cNvCxnSpPr>
              <a:cxnSpLocks/>
            </p:cNvCxnSpPr>
            <p:nvPr userDrawn="1"/>
          </p:nvCxnSpPr>
          <p:spPr>
            <a:xfrm>
              <a:off x="11648547" y="3450165"/>
              <a:ext cx="543453"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600624-189A-42A3-8198-BF466CE5BF09}"/>
                </a:ext>
              </a:extLst>
            </p:cNvPr>
            <p:cNvCxnSpPr>
              <a:cxnSpLocks/>
            </p:cNvCxnSpPr>
            <p:nvPr userDrawn="1"/>
          </p:nvCxnSpPr>
          <p:spPr>
            <a:xfrm>
              <a:off x="11648547" y="3674531"/>
              <a:ext cx="543453"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descr="A close up of a sign&#10;&#10;Description automatically generated">
            <a:extLst>
              <a:ext uri="{FF2B5EF4-FFF2-40B4-BE49-F238E27FC236}">
                <a16:creationId xmlns:a16="http://schemas.microsoft.com/office/drawing/2014/main" id="{5E8437E7-09BE-4878-9849-AF7C31ED98EB}"/>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244165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Gray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784E9F-5E7B-435C-89ED-CD1D7ABDE820}"/>
              </a:ext>
            </a:extLst>
          </p:cNvPr>
          <p:cNvSpPr/>
          <p:nvPr userDrawn="1"/>
        </p:nvSpPr>
        <p:spPr>
          <a:xfrm>
            <a:off x="6086542" y="0"/>
            <a:ext cx="61054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328AB-6ED1-4787-BC9E-A33E9E415FFA}"/>
              </a:ext>
            </a:extLst>
          </p:cNvPr>
          <p:cNvSpPr>
            <a:spLocks noGrp="1"/>
          </p:cNvSpPr>
          <p:nvPr>
            <p:ph type="title" hasCustomPrompt="1"/>
          </p:nvPr>
        </p:nvSpPr>
        <p:spPr>
          <a:xfrm>
            <a:off x="839788" y="457200"/>
            <a:ext cx="4887619" cy="1600200"/>
          </a:xfrm>
          <a:prstGeom prst="rect">
            <a:avLst/>
          </a:prstGeom>
        </p:spPr>
        <p:txBody>
          <a:bodyPr anchor="b"/>
          <a:lstStyle>
            <a:lvl1pPr>
              <a:defRPr sz="3200" b="1">
                <a:latin typeface="Oswald" panose="000005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0E045702-8C14-4565-B04E-8CBA6435465F}"/>
              </a:ext>
            </a:extLst>
          </p:cNvPr>
          <p:cNvSpPr>
            <a:spLocks noGrp="1"/>
          </p:cNvSpPr>
          <p:nvPr>
            <p:ph type="pic" idx="1"/>
          </p:nvPr>
        </p:nvSpPr>
        <p:spPr>
          <a:xfrm>
            <a:off x="6464595" y="340243"/>
            <a:ext cx="4890793" cy="61243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2C56ECC-A635-4A6B-AEB2-EAF6F578D121}"/>
              </a:ext>
            </a:extLst>
          </p:cNvPr>
          <p:cNvSpPr>
            <a:spLocks noGrp="1"/>
          </p:cNvSpPr>
          <p:nvPr>
            <p:ph type="body" sz="half" idx="2"/>
          </p:nvPr>
        </p:nvSpPr>
        <p:spPr>
          <a:xfrm>
            <a:off x="839788" y="2057400"/>
            <a:ext cx="488761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50082-7F50-416D-9F31-2289180712E2}"/>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6" name="Footer Placeholder 5">
            <a:extLst>
              <a:ext uri="{FF2B5EF4-FFF2-40B4-BE49-F238E27FC236}">
                <a16:creationId xmlns:a16="http://schemas.microsoft.com/office/drawing/2014/main" id="{CCDD83F5-3553-48DC-9043-79702FB0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CEDBA-2022-42C5-AC3A-7C530A7A3C05}"/>
              </a:ext>
            </a:extLst>
          </p:cNvPr>
          <p:cNvSpPr>
            <a:spLocks noGrp="1"/>
          </p:cNvSpPr>
          <p:nvPr>
            <p:ph type="sldNum" sz="quarter" idx="12"/>
          </p:nvPr>
        </p:nvSpPr>
        <p:spPr/>
        <p:txBody>
          <a:bodyPr/>
          <a:lstStyle/>
          <a:p>
            <a:fld id="{3648ADB7-F623-4676-927E-FC11CCDB6874}" type="slidenum">
              <a:rPr lang="en-US" smtClean="0"/>
              <a:t>‹#›</a:t>
            </a:fld>
            <a:endParaRPr lang="en-US"/>
          </a:p>
        </p:txBody>
      </p:sp>
      <p:grpSp>
        <p:nvGrpSpPr>
          <p:cNvPr id="9" name="Group 8">
            <a:extLst>
              <a:ext uri="{FF2B5EF4-FFF2-40B4-BE49-F238E27FC236}">
                <a16:creationId xmlns:a16="http://schemas.microsoft.com/office/drawing/2014/main" id="{7A7AE937-5E76-4B91-B563-E069FADF75E3}"/>
              </a:ext>
            </a:extLst>
          </p:cNvPr>
          <p:cNvGrpSpPr/>
          <p:nvPr userDrawn="1"/>
        </p:nvGrpSpPr>
        <p:grpSpPr>
          <a:xfrm>
            <a:off x="11648547" y="3228552"/>
            <a:ext cx="543453" cy="445979"/>
            <a:chOff x="11648547" y="3228552"/>
            <a:chExt cx="543453" cy="445979"/>
          </a:xfrm>
        </p:grpSpPr>
        <p:cxnSp>
          <p:nvCxnSpPr>
            <p:cNvPr id="10" name="Straight Connector 9">
              <a:extLst>
                <a:ext uri="{FF2B5EF4-FFF2-40B4-BE49-F238E27FC236}">
                  <a16:creationId xmlns:a16="http://schemas.microsoft.com/office/drawing/2014/main" id="{6F828277-E53B-498D-BBE3-ED33DA424B08}"/>
                </a:ext>
              </a:extLst>
            </p:cNvPr>
            <p:cNvCxnSpPr>
              <a:cxnSpLocks/>
            </p:cNvCxnSpPr>
            <p:nvPr userDrawn="1"/>
          </p:nvCxnSpPr>
          <p:spPr>
            <a:xfrm>
              <a:off x="11648547" y="3228552"/>
              <a:ext cx="543453"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438A6C-C349-438A-A7A2-4CCAF516F5AD}"/>
                </a:ext>
              </a:extLst>
            </p:cNvPr>
            <p:cNvCxnSpPr>
              <a:cxnSpLocks/>
            </p:cNvCxnSpPr>
            <p:nvPr userDrawn="1"/>
          </p:nvCxnSpPr>
          <p:spPr>
            <a:xfrm>
              <a:off x="11648547" y="3450165"/>
              <a:ext cx="543453"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600624-189A-42A3-8198-BF466CE5BF09}"/>
                </a:ext>
              </a:extLst>
            </p:cNvPr>
            <p:cNvCxnSpPr>
              <a:cxnSpLocks/>
            </p:cNvCxnSpPr>
            <p:nvPr userDrawn="1"/>
          </p:nvCxnSpPr>
          <p:spPr>
            <a:xfrm>
              <a:off x="11648547" y="3674531"/>
              <a:ext cx="543453"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descr="A close up of a sign&#10;&#10;Description automatically generated">
            <a:extLst>
              <a:ext uri="{FF2B5EF4-FFF2-40B4-BE49-F238E27FC236}">
                <a16:creationId xmlns:a16="http://schemas.microsoft.com/office/drawing/2014/main" id="{5BE3CE79-7658-436A-AC2B-8FF66C1AABB9}"/>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200063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LS Title Slide Red">
    <p:bg>
      <p:bgPr>
        <a:solidFill>
          <a:schemeClr val="accent3"/>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075815-4BE9-499F-8F6A-F66543EB79D9}"/>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3CDEB017-73B4-4AEE-A908-A17609CF6E6D}"/>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BE93C-605B-4F7D-8FB7-82837277F1DD}"/>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217310-9338-4F45-AE2C-A4BA9F174979}"/>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pic>
        <p:nvPicPr>
          <p:cNvPr id="22" name="Picture 21" descr="A picture containing food, drawing&#10;&#10;Description automatically generated">
            <a:extLst>
              <a:ext uri="{FF2B5EF4-FFF2-40B4-BE49-F238E27FC236}">
                <a16:creationId xmlns:a16="http://schemas.microsoft.com/office/drawing/2014/main" id="{FDC2742B-6BBF-4861-9D75-DE1EAE547DF0}"/>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995051" y="2160989"/>
            <a:ext cx="4691741" cy="582276"/>
          </a:xfrm>
          <a:prstGeom prst="rect">
            <a:avLst/>
          </a:prstGeom>
        </p:spPr>
      </p:pic>
      <p:sp>
        <p:nvSpPr>
          <p:cNvPr id="30" name="Subtitle 2">
            <a:extLst>
              <a:ext uri="{FF2B5EF4-FFF2-40B4-BE49-F238E27FC236}">
                <a16:creationId xmlns:a16="http://schemas.microsoft.com/office/drawing/2014/main" id="{0EAB8642-238E-4BFB-9F96-5704EA81F1BF}"/>
              </a:ext>
            </a:extLst>
          </p:cNvPr>
          <p:cNvSpPr>
            <a:spLocks noGrp="1"/>
          </p:cNvSpPr>
          <p:nvPr>
            <p:ph type="subTitle" idx="1" hasCustomPrompt="1"/>
          </p:nvPr>
        </p:nvSpPr>
        <p:spPr>
          <a:xfrm>
            <a:off x="1524000" y="2442829"/>
            <a:ext cx="9144000" cy="2355165"/>
          </a:xfrm>
          <a:prstGeom prst="rect">
            <a:avLst/>
          </a:prstGeom>
        </p:spPr>
        <p:txBody>
          <a:bodyPr/>
          <a:lstStyle>
            <a:lvl1pPr marL="0" indent="0" algn="ctr">
              <a:buNone/>
              <a:defRPr sz="72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5" name="Group 44">
            <a:extLst>
              <a:ext uri="{FF2B5EF4-FFF2-40B4-BE49-F238E27FC236}">
                <a16:creationId xmlns:a16="http://schemas.microsoft.com/office/drawing/2014/main" id="{A0999274-3C6F-448D-8317-750FC3E08FDD}"/>
              </a:ext>
            </a:extLst>
          </p:cNvPr>
          <p:cNvGrpSpPr/>
          <p:nvPr userDrawn="1"/>
        </p:nvGrpSpPr>
        <p:grpSpPr>
          <a:xfrm>
            <a:off x="309306" y="4970798"/>
            <a:ext cx="61061" cy="1574669"/>
            <a:chOff x="309306" y="4970798"/>
            <a:chExt cx="61061" cy="1574669"/>
          </a:xfrm>
          <a:solidFill>
            <a:schemeClr val="accent1"/>
          </a:solidFill>
        </p:grpSpPr>
        <p:grpSp>
          <p:nvGrpSpPr>
            <p:cNvPr id="46" name="Group 45">
              <a:extLst>
                <a:ext uri="{FF2B5EF4-FFF2-40B4-BE49-F238E27FC236}">
                  <a16:creationId xmlns:a16="http://schemas.microsoft.com/office/drawing/2014/main" id="{4FAE102C-297B-4FD8-BF50-7AA3117BC2DC}"/>
                </a:ext>
              </a:extLst>
            </p:cNvPr>
            <p:cNvGrpSpPr/>
            <p:nvPr userDrawn="1"/>
          </p:nvGrpSpPr>
          <p:grpSpPr>
            <a:xfrm>
              <a:off x="309306" y="4970798"/>
              <a:ext cx="55568" cy="978263"/>
              <a:chOff x="319939" y="4960089"/>
              <a:chExt cx="55568" cy="978263"/>
            </a:xfrm>
            <a:grpFill/>
          </p:grpSpPr>
          <p:sp>
            <p:nvSpPr>
              <p:cNvPr id="49" name="Oval 48">
                <a:extLst>
                  <a:ext uri="{FF2B5EF4-FFF2-40B4-BE49-F238E27FC236}">
                    <a16:creationId xmlns:a16="http://schemas.microsoft.com/office/drawing/2014/main" id="{E0A0664B-18D2-4A71-8360-29F0C7B0F5CF}"/>
                  </a:ext>
                </a:extLst>
              </p:cNvPr>
              <p:cNvSpPr/>
              <p:nvPr userDrawn="1"/>
            </p:nvSpPr>
            <p:spPr>
              <a:xfrm>
                <a:off x="321469" y="496008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E4E58D-E25B-4D9C-AD06-49421A405AC3}"/>
                  </a:ext>
                </a:extLst>
              </p:cNvPr>
              <p:cNvSpPr/>
              <p:nvPr userDrawn="1"/>
            </p:nvSpPr>
            <p:spPr>
              <a:xfrm>
                <a:off x="319939" y="5269913"/>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E285C7F-24A0-4E20-83D7-CE07DD02E107}"/>
                  </a:ext>
                </a:extLst>
              </p:cNvPr>
              <p:cNvSpPr/>
              <p:nvPr userDrawn="1"/>
            </p:nvSpPr>
            <p:spPr>
              <a:xfrm>
                <a:off x="319939" y="5576388"/>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7DDD01-ED19-4945-A921-B63BC965A3C2}"/>
                  </a:ext>
                </a:extLst>
              </p:cNvPr>
              <p:cNvSpPr/>
              <p:nvPr userDrawn="1"/>
            </p:nvSpPr>
            <p:spPr>
              <a:xfrm>
                <a:off x="319939" y="5884314"/>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AA4F65DD-C0C5-4264-88B5-7ABCBB648248}"/>
                </a:ext>
              </a:extLst>
            </p:cNvPr>
            <p:cNvSpPr/>
            <p:nvPr userDrawn="1"/>
          </p:nvSpPr>
          <p:spPr>
            <a:xfrm>
              <a:off x="316329" y="620294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237E6E5-1B28-44BF-959D-8751C0C915B4}"/>
                </a:ext>
              </a:extLst>
            </p:cNvPr>
            <p:cNvSpPr/>
            <p:nvPr userDrawn="1"/>
          </p:nvSpPr>
          <p:spPr>
            <a:xfrm>
              <a:off x="314799" y="649142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A picture containing plate, drawing&#10;&#10;Description automatically generated">
            <a:extLst>
              <a:ext uri="{FF2B5EF4-FFF2-40B4-BE49-F238E27FC236}">
                <a16:creationId xmlns:a16="http://schemas.microsoft.com/office/drawing/2014/main" id="{F07A5B1E-37E0-4933-A63D-5669C6DAC2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7237" y="774041"/>
            <a:ext cx="6296576" cy="1222996"/>
          </a:xfrm>
          <a:prstGeom prst="rect">
            <a:avLst/>
          </a:prstGeom>
        </p:spPr>
      </p:pic>
    </p:spTree>
    <p:extLst>
      <p:ext uri="{BB962C8B-B14F-4D97-AF65-F5344CB8AC3E}">
        <p14:creationId xmlns:p14="http://schemas.microsoft.com/office/powerpoint/2010/main" val="4018393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3471361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Red C logo ">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C3AC0941-9F41-4599-A632-3578F3211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8996" y="6338653"/>
            <a:ext cx="378246" cy="382822"/>
          </a:xfrm>
          <a:prstGeom prst="rect">
            <a:avLst/>
          </a:prstGeom>
        </p:spPr>
      </p:pic>
    </p:spTree>
    <p:extLst>
      <p:ext uri="{BB962C8B-B14F-4D97-AF65-F5344CB8AC3E}">
        <p14:creationId xmlns:p14="http://schemas.microsoft.com/office/powerpoint/2010/main" val="428840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with Red Horizontal log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F6A0D75D-5D9A-4F3B-A340-93F0F8E650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94826" y="6194702"/>
            <a:ext cx="2967357" cy="593948"/>
          </a:xfrm>
          <a:prstGeom prst="rect">
            <a:avLst/>
          </a:prstGeom>
        </p:spPr>
      </p:pic>
    </p:spTree>
    <p:extLst>
      <p:ext uri="{BB962C8B-B14F-4D97-AF65-F5344CB8AC3E}">
        <p14:creationId xmlns:p14="http://schemas.microsoft.com/office/powerpoint/2010/main" val="3709187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E532-401F-487C-A73F-B8BDB4C27F8A}"/>
              </a:ext>
            </a:extLst>
          </p:cNvPr>
          <p:cNvSpPr>
            <a:spLocks noGrp="1"/>
          </p:cNvSpPr>
          <p:nvPr>
            <p:ph type="title" hasCustomPrompt="1"/>
          </p:nvPr>
        </p:nvSpPr>
        <p:spPr>
          <a:xfrm>
            <a:off x="715833" y="308344"/>
            <a:ext cx="10760333" cy="520996"/>
          </a:xfrm>
          <a:prstGeom prst="rect">
            <a:avLst/>
          </a:prstGeom>
        </p:spPr>
        <p:txBody>
          <a:bodyPr anchor="b"/>
          <a:lstStyle>
            <a:lvl1pPr algn="ctr">
              <a:defRPr sz="3200" b="1">
                <a:latin typeface="Oswald" panose="00000500000000000000" pitchFamily="2" charset="0"/>
              </a:defRPr>
            </a:lvl1pPr>
          </a:lstStyle>
          <a:p>
            <a:r>
              <a:rPr lang="en-US"/>
              <a:t>CLICK TO EDIT MASTER TITLE STYLE</a:t>
            </a:r>
          </a:p>
        </p:txBody>
      </p:sp>
      <p:sp>
        <p:nvSpPr>
          <p:cNvPr id="5" name="Date Placeholder 4">
            <a:extLst>
              <a:ext uri="{FF2B5EF4-FFF2-40B4-BE49-F238E27FC236}">
                <a16:creationId xmlns:a16="http://schemas.microsoft.com/office/drawing/2014/main" id="{9D5D5EA5-719F-45DD-AA1D-ABF6612EA230}"/>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6" name="Footer Placeholder 5">
            <a:extLst>
              <a:ext uri="{FF2B5EF4-FFF2-40B4-BE49-F238E27FC236}">
                <a16:creationId xmlns:a16="http://schemas.microsoft.com/office/drawing/2014/main" id="{97B011C3-3DF1-4B01-9A79-F0ADD1924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7AB45-8926-44A6-BFDD-5E2F6587AD42}"/>
              </a:ext>
            </a:extLst>
          </p:cNvPr>
          <p:cNvSpPr>
            <a:spLocks noGrp="1"/>
          </p:cNvSpPr>
          <p:nvPr>
            <p:ph type="sldNum" sz="quarter" idx="12"/>
          </p:nvPr>
        </p:nvSpPr>
        <p:spPr/>
        <p:txBody>
          <a:bodyPr/>
          <a:lstStyle/>
          <a:p>
            <a:fld id="{3648ADB7-F623-4676-927E-FC11CCDB6874}" type="slidenum">
              <a:rPr lang="en-US" smtClean="0"/>
              <a:t>‹#›</a:t>
            </a:fld>
            <a:endParaRPr lang="en-US"/>
          </a:p>
        </p:txBody>
      </p:sp>
      <p:sp>
        <p:nvSpPr>
          <p:cNvPr id="8" name="Picture Placeholder 2">
            <a:extLst>
              <a:ext uri="{FF2B5EF4-FFF2-40B4-BE49-F238E27FC236}">
                <a16:creationId xmlns:a16="http://schemas.microsoft.com/office/drawing/2014/main" id="{77668B8B-0790-BA4F-8C42-6A1C8AC28A59}"/>
              </a:ext>
            </a:extLst>
          </p:cNvPr>
          <p:cNvSpPr>
            <a:spLocks noGrp="1"/>
          </p:cNvSpPr>
          <p:nvPr>
            <p:ph type="pic" idx="1"/>
          </p:nvPr>
        </p:nvSpPr>
        <p:spPr>
          <a:xfrm>
            <a:off x="2342705" y="1259958"/>
            <a:ext cx="7506587" cy="433808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35189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losing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075815-4BE9-499F-8F6A-F66543EB79D9}"/>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3CDEB017-73B4-4AEE-A908-A17609CF6E6D}"/>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BE93C-605B-4F7D-8FB7-82837277F1DD}"/>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217310-9338-4F45-AE2C-A4BA9F174979}"/>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pic>
        <p:nvPicPr>
          <p:cNvPr id="22" name="Picture 21" descr="A picture containing food, drawing&#10;&#10;Description automatically generated">
            <a:extLst>
              <a:ext uri="{FF2B5EF4-FFF2-40B4-BE49-F238E27FC236}">
                <a16:creationId xmlns:a16="http://schemas.microsoft.com/office/drawing/2014/main" id="{FDC2742B-6BBF-4861-9D75-DE1EAE547DF0}"/>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995051" y="2160989"/>
            <a:ext cx="4691741" cy="582276"/>
          </a:xfrm>
          <a:prstGeom prst="rect">
            <a:avLst/>
          </a:prstGeom>
        </p:spPr>
      </p:pic>
      <p:grpSp>
        <p:nvGrpSpPr>
          <p:cNvPr id="45" name="Group 44">
            <a:extLst>
              <a:ext uri="{FF2B5EF4-FFF2-40B4-BE49-F238E27FC236}">
                <a16:creationId xmlns:a16="http://schemas.microsoft.com/office/drawing/2014/main" id="{A0999274-3C6F-448D-8317-750FC3E08FDD}"/>
              </a:ext>
            </a:extLst>
          </p:cNvPr>
          <p:cNvGrpSpPr/>
          <p:nvPr userDrawn="1"/>
        </p:nvGrpSpPr>
        <p:grpSpPr>
          <a:xfrm>
            <a:off x="309306" y="4970798"/>
            <a:ext cx="61061" cy="1574669"/>
            <a:chOff x="309306" y="4970798"/>
            <a:chExt cx="61061" cy="1574669"/>
          </a:xfrm>
          <a:solidFill>
            <a:schemeClr val="accent1"/>
          </a:solidFill>
        </p:grpSpPr>
        <p:grpSp>
          <p:nvGrpSpPr>
            <p:cNvPr id="46" name="Group 45">
              <a:extLst>
                <a:ext uri="{FF2B5EF4-FFF2-40B4-BE49-F238E27FC236}">
                  <a16:creationId xmlns:a16="http://schemas.microsoft.com/office/drawing/2014/main" id="{4FAE102C-297B-4FD8-BF50-7AA3117BC2DC}"/>
                </a:ext>
              </a:extLst>
            </p:cNvPr>
            <p:cNvGrpSpPr/>
            <p:nvPr userDrawn="1"/>
          </p:nvGrpSpPr>
          <p:grpSpPr>
            <a:xfrm>
              <a:off x="309306" y="4970798"/>
              <a:ext cx="55568" cy="978263"/>
              <a:chOff x="319939" y="4960089"/>
              <a:chExt cx="55568" cy="978263"/>
            </a:xfrm>
            <a:grpFill/>
          </p:grpSpPr>
          <p:sp>
            <p:nvSpPr>
              <p:cNvPr id="49" name="Oval 48">
                <a:extLst>
                  <a:ext uri="{FF2B5EF4-FFF2-40B4-BE49-F238E27FC236}">
                    <a16:creationId xmlns:a16="http://schemas.microsoft.com/office/drawing/2014/main" id="{E0A0664B-18D2-4A71-8360-29F0C7B0F5CF}"/>
                  </a:ext>
                </a:extLst>
              </p:cNvPr>
              <p:cNvSpPr/>
              <p:nvPr userDrawn="1"/>
            </p:nvSpPr>
            <p:spPr>
              <a:xfrm>
                <a:off x="321469" y="496008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E4E58D-E25B-4D9C-AD06-49421A405AC3}"/>
                  </a:ext>
                </a:extLst>
              </p:cNvPr>
              <p:cNvSpPr/>
              <p:nvPr userDrawn="1"/>
            </p:nvSpPr>
            <p:spPr>
              <a:xfrm>
                <a:off x="319939" y="5269913"/>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E285C7F-24A0-4E20-83D7-CE07DD02E107}"/>
                  </a:ext>
                </a:extLst>
              </p:cNvPr>
              <p:cNvSpPr/>
              <p:nvPr userDrawn="1"/>
            </p:nvSpPr>
            <p:spPr>
              <a:xfrm>
                <a:off x="319939" y="5576388"/>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7DDD01-ED19-4945-A921-B63BC965A3C2}"/>
                  </a:ext>
                </a:extLst>
              </p:cNvPr>
              <p:cNvSpPr/>
              <p:nvPr userDrawn="1"/>
            </p:nvSpPr>
            <p:spPr>
              <a:xfrm>
                <a:off x="319939" y="5884314"/>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AA4F65DD-C0C5-4264-88B5-7ABCBB648248}"/>
                </a:ext>
              </a:extLst>
            </p:cNvPr>
            <p:cNvSpPr/>
            <p:nvPr userDrawn="1"/>
          </p:nvSpPr>
          <p:spPr>
            <a:xfrm>
              <a:off x="316329" y="620294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237E6E5-1B28-44BF-959D-8751C0C915B4}"/>
                </a:ext>
              </a:extLst>
            </p:cNvPr>
            <p:cNvSpPr/>
            <p:nvPr userDrawn="1"/>
          </p:nvSpPr>
          <p:spPr>
            <a:xfrm>
              <a:off x="314799" y="649142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ubtitle 2">
            <a:extLst>
              <a:ext uri="{FF2B5EF4-FFF2-40B4-BE49-F238E27FC236}">
                <a16:creationId xmlns:a16="http://schemas.microsoft.com/office/drawing/2014/main" id="{4CD46466-4F89-4385-8BD7-23940127FDDE}"/>
              </a:ext>
            </a:extLst>
          </p:cNvPr>
          <p:cNvSpPr>
            <a:spLocks noGrp="1"/>
          </p:cNvSpPr>
          <p:nvPr>
            <p:ph type="subTitle" idx="1" hasCustomPrompt="1"/>
          </p:nvPr>
        </p:nvSpPr>
        <p:spPr>
          <a:xfrm>
            <a:off x="1524000" y="2442829"/>
            <a:ext cx="9144000" cy="2355165"/>
          </a:xfrm>
          <a:prstGeom prst="rect">
            <a:avLst/>
          </a:prstGeom>
        </p:spPr>
        <p:txBody>
          <a:bodyPr/>
          <a:lstStyle>
            <a:lvl1pPr marL="0" indent="0" algn="ctr">
              <a:buNone/>
              <a:defRPr sz="6000">
                <a:solidFill>
                  <a:schemeClr val="accent2"/>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0" name="Picture 19">
            <a:extLst>
              <a:ext uri="{FF2B5EF4-FFF2-40B4-BE49-F238E27FC236}">
                <a16:creationId xmlns:a16="http://schemas.microsoft.com/office/drawing/2014/main" id="{C6E0280D-72EC-4CDE-BC89-EFE978BC07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57237" y="775735"/>
            <a:ext cx="6307209" cy="1225061"/>
          </a:xfrm>
          <a:prstGeom prst="rect">
            <a:avLst/>
          </a:prstGeom>
        </p:spPr>
      </p:pic>
    </p:spTree>
    <p:extLst>
      <p:ext uri="{BB962C8B-B14F-4D97-AF65-F5344CB8AC3E}">
        <p14:creationId xmlns:p14="http://schemas.microsoft.com/office/powerpoint/2010/main" val="2862706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losing Slide Black">
    <p:bg>
      <p:bgPr>
        <a:solidFill>
          <a:schemeClr val="tx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075815-4BE9-499F-8F6A-F66543EB79D9}"/>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3CDEB017-73B4-4AEE-A908-A17609CF6E6D}"/>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BE93C-605B-4F7D-8FB7-82837277F1DD}"/>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217310-9338-4F45-AE2C-A4BA9F174979}"/>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pic>
        <p:nvPicPr>
          <p:cNvPr id="22" name="Picture 21" descr="A picture containing food, drawing&#10;&#10;Description automatically generated">
            <a:extLst>
              <a:ext uri="{FF2B5EF4-FFF2-40B4-BE49-F238E27FC236}">
                <a16:creationId xmlns:a16="http://schemas.microsoft.com/office/drawing/2014/main" id="{FDC2742B-6BBF-4861-9D75-DE1EAE547DF0}"/>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995051" y="2160988"/>
            <a:ext cx="4691741" cy="582276"/>
          </a:xfrm>
          <a:prstGeom prst="rect">
            <a:avLst/>
          </a:prstGeom>
        </p:spPr>
      </p:pic>
      <p:grpSp>
        <p:nvGrpSpPr>
          <p:cNvPr id="25" name="Group 24">
            <a:extLst>
              <a:ext uri="{FF2B5EF4-FFF2-40B4-BE49-F238E27FC236}">
                <a16:creationId xmlns:a16="http://schemas.microsoft.com/office/drawing/2014/main" id="{C2178D67-A228-4D84-88B6-DCA24FC50216}"/>
              </a:ext>
            </a:extLst>
          </p:cNvPr>
          <p:cNvGrpSpPr/>
          <p:nvPr userDrawn="1"/>
        </p:nvGrpSpPr>
        <p:grpSpPr>
          <a:xfrm>
            <a:off x="309306" y="4954896"/>
            <a:ext cx="61061" cy="1582620"/>
            <a:chOff x="309306" y="4954896"/>
            <a:chExt cx="61061" cy="1582620"/>
          </a:xfrm>
          <a:solidFill>
            <a:schemeClr val="accent1"/>
          </a:solidFill>
        </p:grpSpPr>
        <p:grpSp>
          <p:nvGrpSpPr>
            <p:cNvPr id="26" name="Group 25">
              <a:extLst>
                <a:ext uri="{FF2B5EF4-FFF2-40B4-BE49-F238E27FC236}">
                  <a16:creationId xmlns:a16="http://schemas.microsoft.com/office/drawing/2014/main" id="{35642DC9-AE5C-46B3-BBB4-AE2170AD4807}"/>
                </a:ext>
              </a:extLst>
            </p:cNvPr>
            <p:cNvGrpSpPr/>
            <p:nvPr userDrawn="1"/>
          </p:nvGrpSpPr>
          <p:grpSpPr>
            <a:xfrm>
              <a:off x="309306" y="4954896"/>
              <a:ext cx="55568" cy="978263"/>
              <a:chOff x="319939" y="4960089"/>
              <a:chExt cx="55568" cy="978263"/>
            </a:xfrm>
            <a:grpFill/>
          </p:grpSpPr>
          <p:sp>
            <p:nvSpPr>
              <p:cNvPr id="29" name="Oval 28">
                <a:extLst>
                  <a:ext uri="{FF2B5EF4-FFF2-40B4-BE49-F238E27FC236}">
                    <a16:creationId xmlns:a16="http://schemas.microsoft.com/office/drawing/2014/main" id="{3A14E35F-A81D-48B7-BBA7-EE610990E35B}"/>
                  </a:ext>
                </a:extLst>
              </p:cNvPr>
              <p:cNvSpPr/>
              <p:nvPr userDrawn="1"/>
            </p:nvSpPr>
            <p:spPr>
              <a:xfrm>
                <a:off x="321469" y="496008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1BDAC36-FA95-43A3-87EB-0190534E5BBC}"/>
                  </a:ext>
                </a:extLst>
              </p:cNvPr>
              <p:cNvSpPr/>
              <p:nvPr userDrawn="1"/>
            </p:nvSpPr>
            <p:spPr>
              <a:xfrm>
                <a:off x="319939" y="5269913"/>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6545969-D019-4116-BDCB-CA66A13185CF}"/>
                  </a:ext>
                </a:extLst>
              </p:cNvPr>
              <p:cNvSpPr/>
              <p:nvPr userDrawn="1"/>
            </p:nvSpPr>
            <p:spPr>
              <a:xfrm>
                <a:off x="319939" y="5576388"/>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3804CD-CB0D-4175-B9B0-5149E0D85111}"/>
                  </a:ext>
                </a:extLst>
              </p:cNvPr>
              <p:cNvSpPr/>
              <p:nvPr userDrawn="1"/>
            </p:nvSpPr>
            <p:spPr>
              <a:xfrm>
                <a:off x="319939" y="5884314"/>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907BB570-44CE-472D-A5C3-84175CEE679A}"/>
                </a:ext>
              </a:extLst>
            </p:cNvPr>
            <p:cNvSpPr/>
            <p:nvPr userDrawn="1"/>
          </p:nvSpPr>
          <p:spPr>
            <a:xfrm>
              <a:off x="316329" y="6187047"/>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455E4BA-EC0D-4C89-97BB-F456C3C240F2}"/>
                </a:ext>
              </a:extLst>
            </p:cNvPr>
            <p:cNvSpPr/>
            <p:nvPr userDrawn="1"/>
          </p:nvSpPr>
          <p:spPr>
            <a:xfrm>
              <a:off x="314799" y="6483478"/>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A picture containing plate, drawing&#10;&#10;Description automatically generated">
            <a:extLst>
              <a:ext uri="{FF2B5EF4-FFF2-40B4-BE49-F238E27FC236}">
                <a16:creationId xmlns:a16="http://schemas.microsoft.com/office/drawing/2014/main" id="{7DC8E8AA-5962-46FF-B860-26F4D01910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7237" y="774041"/>
            <a:ext cx="6296576" cy="1222996"/>
          </a:xfrm>
          <a:prstGeom prst="rect">
            <a:avLst/>
          </a:prstGeom>
        </p:spPr>
      </p:pic>
      <p:sp>
        <p:nvSpPr>
          <p:cNvPr id="24" name="Subtitle 2">
            <a:extLst>
              <a:ext uri="{FF2B5EF4-FFF2-40B4-BE49-F238E27FC236}">
                <a16:creationId xmlns:a16="http://schemas.microsoft.com/office/drawing/2014/main" id="{3352DC3A-2AB7-4827-A1B9-C4B782CF0BD4}"/>
              </a:ext>
            </a:extLst>
          </p:cNvPr>
          <p:cNvSpPr>
            <a:spLocks noGrp="1"/>
          </p:cNvSpPr>
          <p:nvPr>
            <p:ph type="subTitle" idx="1" hasCustomPrompt="1"/>
          </p:nvPr>
        </p:nvSpPr>
        <p:spPr>
          <a:xfrm>
            <a:off x="1524000" y="2442829"/>
            <a:ext cx="9144000" cy="2355165"/>
          </a:xfrm>
          <a:prstGeom prst="rect">
            <a:avLst/>
          </a:prstGeom>
        </p:spPr>
        <p:txBody>
          <a:bodyPr/>
          <a:lstStyle>
            <a:lvl1pPr marL="0" indent="0" algn="ctr">
              <a:buNone/>
              <a:defRPr sz="60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0609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losing Slide Layout Red">
    <p:bg>
      <p:bgPr>
        <a:solidFill>
          <a:schemeClr val="accent3"/>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075815-4BE9-499F-8F6A-F66543EB79D9}"/>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3CDEB017-73B4-4AEE-A908-A17609CF6E6D}"/>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BE93C-605B-4F7D-8FB7-82837277F1DD}"/>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217310-9338-4F45-AE2C-A4BA9F174979}"/>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pic>
        <p:nvPicPr>
          <p:cNvPr id="22" name="Picture 21" descr="A picture containing food, drawing&#10;&#10;Description automatically generated">
            <a:extLst>
              <a:ext uri="{FF2B5EF4-FFF2-40B4-BE49-F238E27FC236}">
                <a16:creationId xmlns:a16="http://schemas.microsoft.com/office/drawing/2014/main" id="{FDC2742B-6BBF-4861-9D75-DE1EAE547DF0}"/>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995051" y="2160989"/>
            <a:ext cx="4691741" cy="582276"/>
          </a:xfrm>
          <a:prstGeom prst="rect">
            <a:avLst/>
          </a:prstGeom>
        </p:spPr>
      </p:pic>
      <p:sp>
        <p:nvSpPr>
          <p:cNvPr id="30" name="Subtitle 2">
            <a:extLst>
              <a:ext uri="{FF2B5EF4-FFF2-40B4-BE49-F238E27FC236}">
                <a16:creationId xmlns:a16="http://schemas.microsoft.com/office/drawing/2014/main" id="{0EAB8642-238E-4BFB-9F96-5704EA81F1BF}"/>
              </a:ext>
            </a:extLst>
          </p:cNvPr>
          <p:cNvSpPr>
            <a:spLocks noGrp="1"/>
          </p:cNvSpPr>
          <p:nvPr>
            <p:ph type="subTitle" idx="1" hasCustomPrompt="1"/>
          </p:nvPr>
        </p:nvSpPr>
        <p:spPr>
          <a:xfrm>
            <a:off x="1524000" y="2442829"/>
            <a:ext cx="9144000" cy="2355165"/>
          </a:xfrm>
          <a:prstGeom prst="rect">
            <a:avLst/>
          </a:prstGeom>
        </p:spPr>
        <p:txBody>
          <a:bodyPr/>
          <a:lstStyle>
            <a:lvl1pPr marL="0" indent="0" algn="ctr">
              <a:buNone/>
              <a:defRPr sz="60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5" name="Group 44">
            <a:extLst>
              <a:ext uri="{FF2B5EF4-FFF2-40B4-BE49-F238E27FC236}">
                <a16:creationId xmlns:a16="http://schemas.microsoft.com/office/drawing/2014/main" id="{A0999274-3C6F-448D-8317-750FC3E08FDD}"/>
              </a:ext>
            </a:extLst>
          </p:cNvPr>
          <p:cNvGrpSpPr/>
          <p:nvPr userDrawn="1"/>
        </p:nvGrpSpPr>
        <p:grpSpPr>
          <a:xfrm>
            <a:off x="309306" y="4970798"/>
            <a:ext cx="61061" cy="1574669"/>
            <a:chOff x="309306" y="4970798"/>
            <a:chExt cx="61061" cy="1574669"/>
          </a:xfrm>
          <a:solidFill>
            <a:schemeClr val="accent1"/>
          </a:solidFill>
        </p:grpSpPr>
        <p:grpSp>
          <p:nvGrpSpPr>
            <p:cNvPr id="46" name="Group 45">
              <a:extLst>
                <a:ext uri="{FF2B5EF4-FFF2-40B4-BE49-F238E27FC236}">
                  <a16:creationId xmlns:a16="http://schemas.microsoft.com/office/drawing/2014/main" id="{4FAE102C-297B-4FD8-BF50-7AA3117BC2DC}"/>
                </a:ext>
              </a:extLst>
            </p:cNvPr>
            <p:cNvGrpSpPr/>
            <p:nvPr userDrawn="1"/>
          </p:nvGrpSpPr>
          <p:grpSpPr>
            <a:xfrm>
              <a:off x="309306" y="4970798"/>
              <a:ext cx="55568" cy="978263"/>
              <a:chOff x="319939" y="4960089"/>
              <a:chExt cx="55568" cy="978263"/>
            </a:xfrm>
            <a:grpFill/>
          </p:grpSpPr>
          <p:sp>
            <p:nvSpPr>
              <p:cNvPr id="49" name="Oval 48">
                <a:extLst>
                  <a:ext uri="{FF2B5EF4-FFF2-40B4-BE49-F238E27FC236}">
                    <a16:creationId xmlns:a16="http://schemas.microsoft.com/office/drawing/2014/main" id="{E0A0664B-18D2-4A71-8360-29F0C7B0F5CF}"/>
                  </a:ext>
                </a:extLst>
              </p:cNvPr>
              <p:cNvSpPr/>
              <p:nvPr userDrawn="1"/>
            </p:nvSpPr>
            <p:spPr>
              <a:xfrm>
                <a:off x="321469" y="496008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E4E58D-E25B-4D9C-AD06-49421A405AC3}"/>
                  </a:ext>
                </a:extLst>
              </p:cNvPr>
              <p:cNvSpPr/>
              <p:nvPr userDrawn="1"/>
            </p:nvSpPr>
            <p:spPr>
              <a:xfrm>
                <a:off x="319939" y="5269913"/>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E285C7F-24A0-4E20-83D7-CE07DD02E107}"/>
                  </a:ext>
                </a:extLst>
              </p:cNvPr>
              <p:cNvSpPr/>
              <p:nvPr userDrawn="1"/>
            </p:nvSpPr>
            <p:spPr>
              <a:xfrm>
                <a:off x="319939" y="5576388"/>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7DDD01-ED19-4945-A921-B63BC965A3C2}"/>
                  </a:ext>
                </a:extLst>
              </p:cNvPr>
              <p:cNvSpPr/>
              <p:nvPr userDrawn="1"/>
            </p:nvSpPr>
            <p:spPr>
              <a:xfrm>
                <a:off x="319939" y="5884314"/>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AA4F65DD-C0C5-4264-88B5-7ABCBB648248}"/>
                </a:ext>
              </a:extLst>
            </p:cNvPr>
            <p:cNvSpPr/>
            <p:nvPr userDrawn="1"/>
          </p:nvSpPr>
          <p:spPr>
            <a:xfrm>
              <a:off x="316329" y="620294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237E6E5-1B28-44BF-959D-8751C0C915B4}"/>
                </a:ext>
              </a:extLst>
            </p:cNvPr>
            <p:cNvSpPr/>
            <p:nvPr userDrawn="1"/>
          </p:nvSpPr>
          <p:spPr>
            <a:xfrm>
              <a:off x="314799" y="649142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A picture containing plate, drawing&#10;&#10;Description automatically generated">
            <a:extLst>
              <a:ext uri="{FF2B5EF4-FFF2-40B4-BE49-F238E27FC236}">
                <a16:creationId xmlns:a16="http://schemas.microsoft.com/office/drawing/2014/main" id="{28E88A22-F721-4C38-AF33-08B7EF18B1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5207" y="591898"/>
            <a:ext cx="6762195" cy="1313434"/>
          </a:xfrm>
          <a:prstGeom prst="rect">
            <a:avLst/>
          </a:prstGeom>
        </p:spPr>
      </p:pic>
    </p:spTree>
    <p:extLst>
      <p:ext uri="{BB962C8B-B14F-4D97-AF65-F5344CB8AC3E}">
        <p14:creationId xmlns:p14="http://schemas.microsoft.com/office/powerpoint/2010/main" val="194123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LS 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075815-4BE9-499F-8F6A-F66543EB79D9}"/>
              </a:ext>
            </a:extLst>
          </p:cNvPr>
          <p:cNvGrpSpPr/>
          <p:nvPr userDrawn="1"/>
        </p:nvGrpSpPr>
        <p:grpSpPr>
          <a:xfrm>
            <a:off x="11648547" y="3228552"/>
            <a:ext cx="543453" cy="445979"/>
            <a:chOff x="11648547" y="3228552"/>
            <a:chExt cx="543453" cy="445979"/>
          </a:xfrm>
        </p:grpSpPr>
        <p:cxnSp>
          <p:nvCxnSpPr>
            <p:cNvPr id="12" name="Straight Connector 11">
              <a:extLst>
                <a:ext uri="{FF2B5EF4-FFF2-40B4-BE49-F238E27FC236}">
                  <a16:creationId xmlns:a16="http://schemas.microsoft.com/office/drawing/2014/main" id="{3CDEB017-73B4-4AEE-A908-A17609CF6E6D}"/>
                </a:ext>
              </a:extLst>
            </p:cNvPr>
            <p:cNvCxnSpPr>
              <a:cxnSpLocks/>
            </p:cNvCxnSpPr>
            <p:nvPr userDrawn="1"/>
          </p:nvCxnSpPr>
          <p:spPr>
            <a:xfrm>
              <a:off x="11648547" y="3228552"/>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BE93C-605B-4F7D-8FB7-82837277F1DD}"/>
                </a:ext>
              </a:extLst>
            </p:cNvPr>
            <p:cNvCxnSpPr>
              <a:cxnSpLocks/>
            </p:cNvCxnSpPr>
            <p:nvPr userDrawn="1"/>
          </p:nvCxnSpPr>
          <p:spPr>
            <a:xfrm>
              <a:off x="11648547" y="3450165"/>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217310-9338-4F45-AE2C-A4BA9F174979}"/>
                </a:ext>
              </a:extLst>
            </p:cNvPr>
            <p:cNvCxnSpPr>
              <a:cxnSpLocks/>
            </p:cNvCxnSpPr>
            <p:nvPr userDrawn="1"/>
          </p:nvCxnSpPr>
          <p:spPr>
            <a:xfrm>
              <a:off x="11648547" y="3674531"/>
              <a:ext cx="54345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B54BE029-1D34-4896-B9BB-19F2B0C65053}"/>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3" name="Footer Placeholder 2">
            <a:extLst>
              <a:ext uri="{FF2B5EF4-FFF2-40B4-BE49-F238E27FC236}">
                <a16:creationId xmlns:a16="http://schemas.microsoft.com/office/drawing/2014/main" id="{5ACDBD8A-158A-4ABE-91E5-F0C0BF7C6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D23A-3CDB-4A26-BBC9-96A94B4700FC}"/>
              </a:ext>
            </a:extLst>
          </p:cNvPr>
          <p:cNvSpPr>
            <a:spLocks noGrp="1"/>
          </p:cNvSpPr>
          <p:nvPr>
            <p:ph type="sldNum" sz="quarter" idx="12"/>
          </p:nvPr>
        </p:nvSpPr>
        <p:spPr/>
        <p:txBody>
          <a:bodyPr/>
          <a:lstStyle/>
          <a:p>
            <a:fld id="{3648ADB7-F623-4676-927E-FC11CCDB6874}" type="slidenum">
              <a:rPr lang="en-US" smtClean="0"/>
              <a:t>‹#›</a:t>
            </a:fld>
            <a:endParaRPr lang="en-US"/>
          </a:p>
        </p:txBody>
      </p:sp>
      <p:pic>
        <p:nvPicPr>
          <p:cNvPr id="15" name="Picture 14">
            <a:extLst>
              <a:ext uri="{FF2B5EF4-FFF2-40B4-BE49-F238E27FC236}">
                <a16:creationId xmlns:a16="http://schemas.microsoft.com/office/drawing/2014/main" id="{45967A6E-F288-4B61-BCEA-4CBCBF5633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65207" y="591899"/>
            <a:ext cx="6762195" cy="1313434"/>
          </a:xfrm>
          <a:prstGeom prst="rect">
            <a:avLst/>
          </a:prstGeom>
        </p:spPr>
      </p:pic>
      <p:pic>
        <p:nvPicPr>
          <p:cNvPr id="22" name="Picture 21" descr="A picture containing food, drawing&#10;&#10;Description automatically generated">
            <a:extLst>
              <a:ext uri="{FF2B5EF4-FFF2-40B4-BE49-F238E27FC236}">
                <a16:creationId xmlns:a16="http://schemas.microsoft.com/office/drawing/2014/main" id="{FDC2742B-6BBF-4861-9D75-DE1EAE547DF0}"/>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995051" y="2160989"/>
            <a:ext cx="4691741" cy="582276"/>
          </a:xfrm>
          <a:prstGeom prst="rect">
            <a:avLst/>
          </a:prstGeom>
        </p:spPr>
      </p:pic>
      <p:sp>
        <p:nvSpPr>
          <p:cNvPr id="30" name="Subtitle 2">
            <a:extLst>
              <a:ext uri="{FF2B5EF4-FFF2-40B4-BE49-F238E27FC236}">
                <a16:creationId xmlns:a16="http://schemas.microsoft.com/office/drawing/2014/main" id="{0EAB8642-238E-4BFB-9F96-5704EA81F1BF}"/>
              </a:ext>
            </a:extLst>
          </p:cNvPr>
          <p:cNvSpPr>
            <a:spLocks noGrp="1"/>
          </p:cNvSpPr>
          <p:nvPr>
            <p:ph type="subTitle" idx="1" hasCustomPrompt="1"/>
          </p:nvPr>
        </p:nvSpPr>
        <p:spPr>
          <a:xfrm>
            <a:off x="1524000" y="2442829"/>
            <a:ext cx="9144000" cy="1891044"/>
          </a:xfrm>
          <a:prstGeom prst="rect">
            <a:avLst/>
          </a:prstGeom>
        </p:spPr>
        <p:txBody>
          <a:bodyPr/>
          <a:lstStyle>
            <a:lvl1pPr marL="0" indent="0" algn="ctr">
              <a:buNone/>
              <a:defRPr sz="7200">
                <a:solidFill>
                  <a:schemeClr val="accent2"/>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5" name="Group 44">
            <a:extLst>
              <a:ext uri="{FF2B5EF4-FFF2-40B4-BE49-F238E27FC236}">
                <a16:creationId xmlns:a16="http://schemas.microsoft.com/office/drawing/2014/main" id="{A0999274-3C6F-448D-8317-750FC3E08FDD}"/>
              </a:ext>
            </a:extLst>
          </p:cNvPr>
          <p:cNvGrpSpPr/>
          <p:nvPr userDrawn="1"/>
        </p:nvGrpSpPr>
        <p:grpSpPr>
          <a:xfrm>
            <a:off x="309306" y="4970798"/>
            <a:ext cx="61061" cy="1574669"/>
            <a:chOff x="309306" y="4970798"/>
            <a:chExt cx="61061" cy="1574669"/>
          </a:xfrm>
          <a:solidFill>
            <a:schemeClr val="accent1"/>
          </a:solidFill>
        </p:grpSpPr>
        <p:grpSp>
          <p:nvGrpSpPr>
            <p:cNvPr id="46" name="Group 45">
              <a:extLst>
                <a:ext uri="{FF2B5EF4-FFF2-40B4-BE49-F238E27FC236}">
                  <a16:creationId xmlns:a16="http://schemas.microsoft.com/office/drawing/2014/main" id="{4FAE102C-297B-4FD8-BF50-7AA3117BC2DC}"/>
                </a:ext>
              </a:extLst>
            </p:cNvPr>
            <p:cNvGrpSpPr/>
            <p:nvPr userDrawn="1"/>
          </p:nvGrpSpPr>
          <p:grpSpPr>
            <a:xfrm>
              <a:off x="309306" y="4970798"/>
              <a:ext cx="55568" cy="978263"/>
              <a:chOff x="319939" y="4960089"/>
              <a:chExt cx="55568" cy="978263"/>
            </a:xfrm>
            <a:grpFill/>
          </p:grpSpPr>
          <p:sp>
            <p:nvSpPr>
              <p:cNvPr id="49" name="Oval 48">
                <a:extLst>
                  <a:ext uri="{FF2B5EF4-FFF2-40B4-BE49-F238E27FC236}">
                    <a16:creationId xmlns:a16="http://schemas.microsoft.com/office/drawing/2014/main" id="{E0A0664B-18D2-4A71-8360-29F0C7B0F5CF}"/>
                  </a:ext>
                </a:extLst>
              </p:cNvPr>
              <p:cNvSpPr/>
              <p:nvPr userDrawn="1"/>
            </p:nvSpPr>
            <p:spPr>
              <a:xfrm>
                <a:off x="321469" y="496008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E4E58D-E25B-4D9C-AD06-49421A405AC3}"/>
                  </a:ext>
                </a:extLst>
              </p:cNvPr>
              <p:cNvSpPr/>
              <p:nvPr userDrawn="1"/>
            </p:nvSpPr>
            <p:spPr>
              <a:xfrm>
                <a:off x="319939" y="5269913"/>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E285C7F-24A0-4E20-83D7-CE07DD02E107}"/>
                  </a:ext>
                </a:extLst>
              </p:cNvPr>
              <p:cNvSpPr/>
              <p:nvPr userDrawn="1"/>
            </p:nvSpPr>
            <p:spPr>
              <a:xfrm>
                <a:off x="319939" y="5576388"/>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7DDD01-ED19-4945-A921-B63BC965A3C2}"/>
                  </a:ext>
                </a:extLst>
              </p:cNvPr>
              <p:cNvSpPr/>
              <p:nvPr userDrawn="1"/>
            </p:nvSpPr>
            <p:spPr>
              <a:xfrm>
                <a:off x="319939" y="5884314"/>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AA4F65DD-C0C5-4264-88B5-7ABCBB648248}"/>
                </a:ext>
              </a:extLst>
            </p:cNvPr>
            <p:cNvSpPr/>
            <p:nvPr userDrawn="1"/>
          </p:nvSpPr>
          <p:spPr>
            <a:xfrm>
              <a:off x="316329" y="620294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237E6E5-1B28-44BF-959D-8751C0C915B4}"/>
                </a:ext>
              </a:extLst>
            </p:cNvPr>
            <p:cNvSpPr/>
            <p:nvPr userDrawn="1"/>
          </p:nvSpPr>
          <p:spPr>
            <a:xfrm>
              <a:off x="314799" y="6491429"/>
              <a:ext cx="54038" cy="5403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206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0CAC-E65B-4117-AF21-81C3483B0708}"/>
              </a:ext>
            </a:extLst>
          </p:cNvPr>
          <p:cNvSpPr>
            <a:spLocks noGrp="1"/>
          </p:cNvSpPr>
          <p:nvPr>
            <p:ph type="title" hasCustomPrompt="1"/>
          </p:nvPr>
        </p:nvSpPr>
        <p:spPr>
          <a:xfrm>
            <a:off x="831850" y="2700670"/>
            <a:ext cx="10515600" cy="1190846"/>
          </a:xfrm>
          <a:prstGeom prst="rect">
            <a:avLst/>
          </a:prstGeom>
        </p:spPr>
        <p:txBody>
          <a:bodyPr anchor="b"/>
          <a:lstStyle>
            <a:lvl1pPr algn="ctr">
              <a:defRPr sz="6000" b="1">
                <a:solidFill>
                  <a:srgbClr val="B8262C"/>
                </a:solidFill>
                <a:latin typeface="Oswald" panose="00000500000000000000" pitchFamily="2" charset="0"/>
              </a:defRPr>
            </a:lvl1pPr>
          </a:lstStyle>
          <a:p>
            <a:r>
              <a:rPr lang="en-US"/>
              <a:t>NAME</a:t>
            </a:r>
          </a:p>
        </p:txBody>
      </p:sp>
      <p:sp>
        <p:nvSpPr>
          <p:cNvPr id="3" name="Text Placeholder 2">
            <a:extLst>
              <a:ext uri="{FF2B5EF4-FFF2-40B4-BE49-F238E27FC236}">
                <a16:creationId xmlns:a16="http://schemas.microsoft.com/office/drawing/2014/main" id="{D72056CB-0CB0-471B-BE93-A10D1257C0A5}"/>
              </a:ext>
            </a:extLst>
          </p:cNvPr>
          <p:cNvSpPr>
            <a:spLocks noGrp="1"/>
          </p:cNvSpPr>
          <p:nvPr>
            <p:ph type="body" idx="1" hasCustomPrompt="1"/>
          </p:nvPr>
        </p:nvSpPr>
        <p:spPr>
          <a:xfrm>
            <a:off x="831850" y="4146699"/>
            <a:ext cx="10515600" cy="574157"/>
          </a:xfrm>
          <a:prstGeom prst="rect">
            <a:avLst/>
          </a:prstGeom>
        </p:spPr>
        <p:txBody>
          <a:bodyPr/>
          <a:lstStyle>
            <a:lvl1pPr marL="0" indent="0" algn="ctr">
              <a:buNone/>
              <a:defRPr sz="2400">
                <a:solidFill>
                  <a:srgbClr val="1C1D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1429D-3553-4269-90D4-3CE4E2D98882}"/>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5" name="Footer Placeholder 4">
            <a:extLst>
              <a:ext uri="{FF2B5EF4-FFF2-40B4-BE49-F238E27FC236}">
                <a16:creationId xmlns:a16="http://schemas.microsoft.com/office/drawing/2014/main" id="{71697D35-8652-44CC-84A8-DF5BC0DC5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941AF-D595-4DFF-ABE3-CF25CC1AE322}"/>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75759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0CAC-E65B-4117-AF21-81C3483B0708}"/>
              </a:ext>
            </a:extLst>
          </p:cNvPr>
          <p:cNvSpPr>
            <a:spLocks noGrp="1"/>
          </p:cNvSpPr>
          <p:nvPr>
            <p:ph type="title" hasCustomPrompt="1"/>
          </p:nvPr>
        </p:nvSpPr>
        <p:spPr>
          <a:xfrm>
            <a:off x="831850" y="2700670"/>
            <a:ext cx="10515600" cy="1190846"/>
          </a:xfrm>
          <a:prstGeom prst="rect">
            <a:avLst/>
          </a:prstGeom>
        </p:spPr>
        <p:txBody>
          <a:bodyPr anchor="b"/>
          <a:lstStyle>
            <a:lvl1pPr algn="ctr">
              <a:defRPr sz="6000" b="1">
                <a:solidFill>
                  <a:srgbClr val="B8262C"/>
                </a:solidFill>
                <a:latin typeface="Oswald" panose="00000500000000000000" pitchFamily="2" charset="0"/>
              </a:defRPr>
            </a:lvl1pPr>
          </a:lstStyle>
          <a:p>
            <a:r>
              <a:rPr lang="en-US"/>
              <a:t>NAME</a:t>
            </a:r>
          </a:p>
        </p:txBody>
      </p:sp>
      <p:sp>
        <p:nvSpPr>
          <p:cNvPr id="3" name="Text Placeholder 2">
            <a:extLst>
              <a:ext uri="{FF2B5EF4-FFF2-40B4-BE49-F238E27FC236}">
                <a16:creationId xmlns:a16="http://schemas.microsoft.com/office/drawing/2014/main" id="{D72056CB-0CB0-471B-BE93-A10D1257C0A5}"/>
              </a:ext>
            </a:extLst>
          </p:cNvPr>
          <p:cNvSpPr>
            <a:spLocks noGrp="1"/>
          </p:cNvSpPr>
          <p:nvPr>
            <p:ph type="body" idx="1" hasCustomPrompt="1"/>
          </p:nvPr>
        </p:nvSpPr>
        <p:spPr>
          <a:xfrm>
            <a:off x="831850" y="4146699"/>
            <a:ext cx="10515600" cy="574157"/>
          </a:xfrm>
          <a:prstGeom prst="rect">
            <a:avLst/>
          </a:prstGeom>
        </p:spPr>
        <p:txBody>
          <a:bodyPr/>
          <a:lstStyle>
            <a:lvl1pPr marL="0" indent="0" algn="ctr">
              <a:buNone/>
              <a:defRPr sz="2400">
                <a:solidFill>
                  <a:srgbClr val="1C1D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1429D-3553-4269-90D4-3CE4E2D98882}"/>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5" name="Footer Placeholder 4">
            <a:extLst>
              <a:ext uri="{FF2B5EF4-FFF2-40B4-BE49-F238E27FC236}">
                <a16:creationId xmlns:a16="http://schemas.microsoft.com/office/drawing/2014/main" id="{71697D35-8652-44CC-84A8-DF5BC0DC5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941AF-D595-4DFF-ABE3-CF25CC1AE322}"/>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13416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88DB-F142-41B9-8E38-E64341818391}"/>
              </a:ext>
            </a:extLst>
          </p:cNvPr>
          <p:cNvSpPr>
            <a:spLocks noGrp="1"/>
          </p:cNvSpPr>
          <p:nvPr>
            <p:ph type="title" hasCustomPrompt="1"/>
          </p:nvPr>
        </p:nvSpPr>
        <p:spPr>
          <a:xfrm>
            <a:off x="838200" y="365125"/>
            <a:ext cx="10515600" cy="1325563"/>
          </a:xfrm>
          <a:prstGeom prst="rect">
            <a:avLst/>
          </a:prstGeom>
        </p:spPr>
        <p:txBody>
          <a:bodyPr/>
          <a:lstStyle>
            <a:lvl1pPr algn="ctr">
              <a:defRPr b="1">
                <a:latin typeface="Oswald"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AB79906-0DAD-4905-A5AC-DA58A21BFF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B02F0-2090-4752-BC47-A5EC763AD17D}"/>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5" name="Footer Placeholder 4">
            <a:extLst>
              <a:ext uri="{FF2B5EF4-FFF2-40B4-BE49-F238E27FC236}">
                <a16:creationId xmlns:a16="http://schemas.microsoft.com/office/drawing/2014/main" id="{AE857DE4-C2DD-4A09-831A-BD89D287D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20458-5443-45BF-990A-BC540FDE8993}"/>
              </a:ext>
            </a:extLst>
          </p:cNvPr>
          <p:cNvSpPr>
            <a:spLocks noGrp="1"/>
          </p:cNvSpPr>
          <p:nvPr>
            <p:ph type="sldNum" sz="quarter" idx="12"/>
          </p:nvPr>
        </p:nvSpPr>
        <p:spPr>
          <a:xfrm>
            <a:off x="8610600" y="6310312"/>
            <a:ext cx="2743200" cy="365125"/>
          </a:xfrm>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224789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88DB-F142-41B9-8E38-E64341818391}"/>
              </a:ext>
            </a:extLst>
          </p:cNvPr>
          <p:cNvSpPr>
            <a:spLocks noGrp="1"/>
          </p:cNvSpPr>
          <p:nvPr>
            <p:ph type="title" hasCustomPrompt="1"/>
          </p:nvPr>
        </p:nvSpPr>
        <p:spPr>
          <a:xfrm>
            <a:off x="838200" y="365125"/>
            <a:ext cx="10515600" cy="1325563"/>
          </a:xfrm>
          <a:prstGeom prst="rect">
            <a:avLst/>
          </a:prstGeom>
        </p:spPr>
        <p:txBody>
          <a:bodyPr/>
          <a:lstStyle>
            <a:lvl1pPr algn="ctr">
              <a:defRPr b="1">
                <a:latin typeface="Oswald"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AB79906-0DAD-4905-A5AC-DA58A21BFF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B02F0-2090-4752-BC47-A5EC763AD17D}"/>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5" name="Footer Placeholder 4">
            <a:extLst>
              <a:ext uri="{FF2B5EF4-FFF2-40B4-BE49-F238E27FC236}">
                <a16:creationId xmlns:a16="http://schemas.microsoft.com/office/drawing/2014/main" id="{AE857DE4-C2DD-4A09-831A-BD89D287D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20458-5443-45BF-990A-BC540FDE8993}"/>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319806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37EE-26E3-4F0F-B425-B5CABA255E56}"/>
              </a:ext>
            </a:extLst>
          </p:cNvPr>
          <p:cNvSpPr>
            <a:spLocks noGrp="1"/>
          </p:cNvSpPr>
          <p:nvPr>
            <p:ph type="title" hasCustomPrompt="1"/>
          </p:nvPr>
        </p:nvSpPr>
        <p:spPr>
          <a:xfrm>
            <a:off x="838200" y="365125"/>
            <a:ext cx="10515600" cy="1325563"/>
          </a:xfrm>
          <a:prstGeom prst="rect">
            <a:avLst/>
          </a:prstGeom>
        </p:spPr>
        <p:txBody>
          <a:bodyPr/>
          <a:lstStyle>
            <a:lvl1pPr algn="ctr">
              <a:defRPr b="1">
                <a:latin typeface="Oswald"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A38B3C6-A0F0-4C41-8DF9-EBC0FAA3AF4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D1132-E071-4379-82F4-5222EE47C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E9C82F-0564-438F-A4A2-A9F4ADC16010}"/>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6" name="Footer Placeholder 5">
            <a:extLst>
              <a:ext uri="{FF2B5EF4-FFF2-40B4-BE49-F238E27FC236}">
                <a16:creationId xmlns:a16="http://schemas.microsoft.com/office/drawing/2014/main" id="{66A66F4B-03B6-42AA-9107-693C66F6C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B67EA-3324-4035-BE8D-5F47EF5FBE46}"/>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429239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37EE-26E3-4F0F-B425-B5CABA255E56}"/>
              </a:ext>
            </a:extLst>
          </p:cNvPr>
          <p:cNvSpPr>
            <a:spLocks noGrp="1"/>
          </p:cNvSpPr>
          <p:nvPr>
            <p:ph type="title" hasCustomPrompt="1"/>
          </p:nvPr>
        </p:nvSpPr>
        <p:spPr>
          <a:xfrm>
            <a:off x="838200" y="365125"/>
            <a:ext cx="10515600" cy="1325563"/>
          </a:xfrm>
          <a:prstGeom prst="rect">
            <a:avLst/>
          </a:prstGeom>
        </p:spPr>
        <p:txBody>
          <a:bodyPr/>
          <a:lstStyle>
            <a:lvl1pPr algn="ctr">
              <a:defRPr b="1">
                <a:latin typeface="Oswald"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A38B3C6-A0F0-4C41-8DF9-EBC0FAA3AF4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D1132-E071-4379-82F4-5222EE47C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E9C82F-0564-438F-A4A2-A9F4ADC16010}"/>
              </a:ext>
            </a:extLst>
          </p:cNvPr>
          <p:cNvSpPr>
            <a:spLocks noGrp="1"/>
          </p:cNvSpPr>
          <p:nvPr>
            <p:ph type="dt" sz="half" idx="10"/>
          </p:nvPr>
        </p:nvSpPr>
        <p:spPr/>
        <p:txBody>
          <a:bodyPr/>
          <a:lstStyle/>
          <a:p>
            <a:fld id="{CD55F0A5-0EF8-4F5A-96C0-5C95270B3990}" type="datetimeFigureOut">
              <a:rPr lang="en-US" smtClean="0"/>
              <a:t>9/15/2023</a:t>
            </a:fld>
            <a:endParaRPr lang="en-US"/>
          </a:p>
        </p:txBody>
      </p:sp>
      <p:sp>
        <p:nvSpPr>
          <p:cNvPr id="6" name="Footer Placeholder 5">
            <a:extLst>
              <a:ext uri="{FF2B5EF4-FFF2-40B4-BE49-F238E27FC236}">
                <a16:creationId xmlns:a16="http://schemas.microsoft.com/office/drawing/2014/main" id="{66A66F4B-03B6-42AA-9107-693C66F6C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B67EA-3324-4035-BE8D-5F47EF5FBE46}"/>
              </a:ext>
            </a:extLst>
          </p:cNvPr>
          <p:cNvSpPr>
            <a:spLocks noGrp="1"/>
          </p:cNvSpPr>
          <p:nvPr>
            <p:ph type="sldNum" sz="quarter" idx="12"/>
          </p:nvPr>
        </p:nvSpPr>
        <p:spPr/>
        <p:txBody>
          <a:bodyPr/>
          <a:lstStyle/>
          <a:p>
            <a:fld id="{3648ADB7-F623-4676-927E-FC11CCDB6874}" type="slidenum">
              <a:rPr lang="en-US" smtClean="0"/>
              <a:t>‹#›</a:t>
            </a:fld>
            <a:endParaRPr lang="en-US"/>
          </a:p>
        </p:txBody>
      </p:sp>
    </p:spTree>
    <p:extLst>
      <p:ext uri="{BB962C8B-B14F-4D97-AF65-F5344CB8AC3E}">
        <p14:creationId xmlns:p14="http://schemas.microsoft.com/office/powerpoint/2010/main" val="252810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5A0C6E-00B4-4710-B97E-88B997827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5F0A5-0EF8-4F5A-96C0-5C95270B3990}" type="datetimeFigureOut">
              <a:rPr lang="en-US" smtClean="0"/>
              <a:t>9/15/2023</a:t>
            </a:fld>
            <a:endParaRPr lang="en-US"/>
          </a:p>
        </p:txBody>
      </p:sp>
      <p:sp>
        <p:nvSpPr>
          <p:cNvPr id="5" name="Footer Placeholder 4">
            <a:extLst>
              <a:ext uri="{FF2B5EF4-FFF2-40B4-BE49-F238E27FC236}">
                <a16:creationId xmlns:a16="http://schemas.microsoft.com/office/drawing/2014/main" id="{9A3EB70F-1227-4138-841C-0D0BD3219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E6777E-9F76-464C-AF7C-38F07657D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8ADB7-F623-4676-927E-FC11CCDB6874}" type="slidenum">
              <a:rPr lang="en-US" smtClean="0"/>
              <a:t>‹#›</a:t>
            </a:fld>
            <a:endParaRPr lang="en-US"/>
          </a:p>
        </p:txBody>
      </p:sp>
    </p:spTree>
    <p:extLst>
      <p:ext uri="{BB962C8B-B14F-4D97-AF65-F5344CB8AC3E}">
        <p14:creationId xmlns:p14="http://schemas.microsoft.com/office/powerpoint/2010/main" val="409914538"/>
      </p:ext>
    </p:extLst>
  </p:cSld>
  <p:clrMap bg1="lt1" tx1="dk1" bg2="lt2" tx2="dk2" accent1="accent1" accent2="accent2" accent3="accent3" accent4="accent4" accent5="accent5" accent6="accent6" hlink="hlink" folHlink="folHlink"/>
  <p:sldLayoutIdLst>
    <p:sldLayoutId id="2147483683" r:id="rId1"/>
    <p:sldLayoutId id="2147483686" r:id="rId2"/>
    <p:sldLayoutId id="2147483677" r:id="rId3"/>
    <p:sldLayoutId id="2147483651" r:id="rId4"/>
    <p:sldLayoutId id="2147483663" r:id="rId5"/>
    <p:sldLayoutId id="2147483650" r:id="rId6"/>
    <p:sldLayoutId id="2147483660" r:id="rId7"/>
    <p:sldLayoutId id="2147483661" r:id="rId8"/>
    <p:sldLayoutId id="2147483652" r:id="rId9"/>
    <p:sldLayoutId id="2147483653" r:id="rId10"/>
    <p:sldLayoutId id="2147483662" r:id="rId11"/>
    <p:sldLayoutId id="2147483665" r:id="rId12"/>
    <p:sldLayoutId id="2147483666" r:id="rId13"/>
    <p:sldLayoutId id="2147483667" r:id="rId14"/>
    <p:sldLayoutId id="2147483668" r:id="rId15"/>
    <p:sldLayoutId id="2147483669" r:id="rId16"/>
    <p:sldLayoutId id="2147483657" r:id="rId17"/>
    <p:sldLayoutId id="2147483675" r:id="rId18"/>
    <p:sldLayoutId id="2147483676" r:id="rId19"/>
    <p:sldLayoutId id="2147483655" r:id="rId20"/>
    <p:sldLayoutId id="2147483670" r:id="rId21"/>
    <p:sldLayoutId id="2147483673" r:id="rId22"/>
    <p:sldLayoutId id="2147483656" r:id="rId23"/>
    <p:sldLayoutId id="2147483674" r:id="rId24"/>
    <p:sldLayoutId id="2147483685" r:id="rId25"/>
    <p:sldLayoutId id="2147483679" r:id="rId26"/>
  </p:sldLayoutIdLst>
  <p:txStyles>
    <p:titleStyle>
      <a:lvl1pPr algn="l" defTabSz="914400" rtl="0" eaLnBrk="1" latinLnBrk="0" hangingPunct="1">
        <a:lnSpc>
          <a:spcPct val="90000"/>
        </a:lnSpc>
        <a:spcBef>
          <a:spcPct val="0"/>
        </a:spcBef>
        <a:buNone/>
        <a:defRPr sz="4400" b="0" i="0" kern="1200">
          <a:solidFill>
            <a:srgbClr val="1C1D1B"/>
          </a:solidFill>
          <a:latin typeface="Oswald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C1D1B"/>
          </a:solidFill>
          <a:latin typeface="Montserrat Black" pitchFamily="2" charset="77"/>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C1D1B"/>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C1D1B"/>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C1D1B"/>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C1D1B"/>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41B90B04-86FD-4802-A443-D3A7DD774BE0}"/>
              </a:ext>
            </a:extLst>
          </p:cNvPr>
          <p:cNvSpPr>
            <a:spLocks noGrp="1"/>
          </p:cNvSpPr>
          <p:nvPr>
            <p:ph type="subTitle" idx="1"/>
          </p:nvPr>
        </p:nvSpPr>
        <p:spPr>
          <a:xfrm>
            <a:off x="1524000" y="2442829"/>
            <a:ext cx="9144000" cy="2355165"/>
          </a:xfrm>
        </p:spPr>
        <p:txBody>
          <a:bodyPr/>
          <a:lstStyle/>
          <a:p>
            <a:r>
              <a:rPr lang="en-US" sz="7200">
                <a:effectLst>
                  <a:outerShdw blurRad="38100" dist="38100" dir="2700000" algn="tl">
                    <a:srgbClr val="000000">
                      <a:alpha val="43137"/>
                    </a:srgbClr>
                  </a:outerShdw>
                </a:effectLst>
              </a:rPr>
              <a:t>Annual Title I Meeting</a:t>
            </a:r>
          </a:p>
          <a:p>
            <a:r>
              <a:rPr lang="en-US" sz="7200">
                <a:effectLst>
                  <a:outerShdw blurRad="38100" dist="38100" dir="2700000" algn="tl">
                    <a:srgbClr val="000000">
                      <a:alpha val="43137"/>
                    </a:srgbClr>
                  </a:outerShdw>
                </a:effectLst>
              </a:rPr>
              <a:t>2024 SY</a:t>
            </a:r>
          </a:p>
        </p:txBody>
      </p:sp>
    </p:spTree>
    <p:extLst>
      <p:ext uri="{BB962C8B-B14F-4D97-AF65-F5344CB8AC3E}">
        <p14:creationId xmlns:p14="http://schemas.microsoft.com/office/powerpoint/2010/main" val="3290237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246621"/>
            <a:ext cx="11150600" cy="920336"/>
          </a:xfrm>
        </p:spPr>
        <p:txBody>
          <a:bodyPr lIns="91440" tIns="45720" rIns="91440" bIns="45720" anchor="b"/>
          <a:lstStyle/>
          <a:p>
            <a:pPr algn="ctr"/>
            <a:r>
              <a:rPr lang="en-US" sz="3500">
                <a:latin typeface="Oswald"/>
                <a:ea typeface="Cambria Math"/>
                <a:cs typeface="Cavolini"/>
              </a:rPr>
              <a:t>Teacher Qualifications</a:t>
            </a:r>
          </a:p>
        </p:txBody>
      </p:sp>
      <p:sp>
        <p:nvSpPr>
          <p:cNvPr id="4" name="Content Placeholder 1">
            <a:extLst>
              <a:ext uri="{FF2B5EF4-FFF2-40B4-BE49-F238E27FC236}">
                <a16:creationId xmlns:a16="http://schemas.microsoft.com/office/drawing/2014/main" id="{42D4F949-9C14-4CFD-8AE2-79273B0F00E2}"/>
              </a:ext>
            </a:extLst>
          </p:cNvPr>
          <p:cNvSpPr txBox="1">
            <a:spLocks/>
          </p:cNvSpPr>
          <p:nvPr/>
        </p:nvSpPr>
        <p:spPr>
          <a:xfrm>
            <a:off x="515938" y="1550941"/>
            <a:ext cx="11150600" cy="3542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The federal definition of a </a:t>
            </a: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highly qualified teacher</a:t>
            </a: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2800" b="0" i="0" u="none" strike="noStrike" kern="1200" cap="none" spc="0" normalizeH="0" baseline="0" noProof="0" err="1">
                <a:ln>
                  <a:noFill/>
                </a:ln>
                <a:solidFill>
                  <a:srgbClr val="000000"/>
                </a:solidFill>
                <a:effectLst/>
                <a:uLnTx/>
                <a:uFillTx/>
                <a:latin typeface="Cambria Math" panose="02040503050406030204" pitchFamily="18" charset="0"/>
                <a:ea typeface="Cambria Math" panose="02040503050406030204" pitchFamily="18" charset="0"/>
                <a:cs typeface="+mn-cs"/>
              </a:rPr>
              <a:t>HiQ</a:t>
            </a: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is one who meets all of the following criteria: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Holds at least a bachelor degree from a four-year institution in the    subject field taught.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Fully certificated or licensed by the state of Georgia.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Demonstrates competence in each core academic subject area in which the </a:t>
            </a: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teacher</a:t>
            </a: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teaches</a:t>
            </a:r>
            <a:endParaRPr kumimoji="0" lang="en-US" sz="2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12280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20700" y="252676"/>
            <a:ext cx="11150600" cy="920336"/>
          </a:xfrm>
        </p:spPr>
        <p:txBody>
          <a:bodyPr/>
          <a:lstStyle/>
          <a:p>
            <a:pPr algn="ctr"/>
            <a:r>
              <a:rPr lang="en-US" sz="3500">
                <a:ea typeface="Cambria Math" panose="02040503050406030204" pitchFamily="18" charset="0"/>
                <a:cs typeface="Cavolini" panose="03000502040302020204" pitchFamily="66" charset="0"/>
              </a:rPr>
              <a:t>How is Title I Parent Engagement money spent?</a:t>
            </a:r>
            <a:endParaRPr lang="en-US" sz="3500">
              <a:cs typeface="Cavolini" panose="03000502040302020204" pitchFamily="66" charset="0"/>
            </a:endParaRPr>
          </a:p>
        </p:txBody>
      </p:sp>
      <p:sp>
        <p:nvSpPr>
          <p:cNvPr id="4" name="Content Placeholder 1">
            <a:extLst>
              <a:ext uri="{FF2B5EF4-FFF2-40B4-BE49-F238E27FC236}">
                <a16:creationId xmlns:a16="http://schemas.microsoft.com/office/drawing/2014/main" id="{54219602-329A-4A0D-A6C9-D7E6A4E097F9}"/>
              </a:ext>
            </a:extLst>
          </p:cNvPr>
          <p:cNvSpPr txBox="1">
            <a:spLocks/>
          </p:cNvSpPr>
          <p:nvPr/>
        </p:nvSpPr>
        <p:spPr>
          <a:xfrm>
            <a:off x="791569" y="1650850"/>
            <a:ext cx="10426890" cy="37840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Parent Resource Center</a:t>
            </a:r>
          </a:p>
          <a:p>
            <a:pPr>
              <a:defRPr/>
            </a:pPr>
            <a:r>
              <a:rPr kumimoji="0" lang="en-US" sz="2800" b="0" i="0" u="none" strike="noStrike" kern="1200" cap="none" spc="0" normalizeH="0" baseline="0" noProof="0">
                <a:ln>
                  <a:noFill/>
                </a:ln>
                <a:solidFill>
                  <a:srgbClr val="000000"/>
                </a:solidFill>
                <a:effectLst/>
                <a:uLnTx/>
                <a:uFillTx/>
                <a:latin typeface="Cambria Math"/>
                <a:ea typeface="Cambria Math"/>
              </a:rPr>
              <a:t>Supplemental strategies/initiatives </a:t>
            </a:r>
            <a:endParaRPr lang="en-US">
              <a:solidFill>
                <a:srgbClr val="000000"/>
              </a:solidFill>
              <a:highlight>
                <a:srgbClr val="FFFF00"/>
              </a:highlight>
              <a:latin typeface="Cambria Math"/>
              <a:ea typeface="Cambria Math"/>
            </a:endParaRPr>
          </a:p>
          <a:p>
            <a:pPr>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Parent Workshops</a:t>
            </a:r>
          </a:p>
          <a:p>
            <a:pPr>
              <a:defRPr/>
            </a:pPr>
            <a:r>
              <a:rPr lang="en-US">
                <a:solidFill>
                  <a:srgbClr val="000000"/>
                </a:solidFill>
                <a:latin typeface="Cambria Math" panose="02040503050406030204" pitchFamily="18" charset="0"/>
                <a:ea typeface="Cambria Math" panose="02040503050406030204" pitchFamily="18" charset="0"/>
              </a:rPr>
              <a:t>Parent University</a:t>
            </a:r>
            <a:endPar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Professional Development Opportunities</a:t>
            </a:r>
          </a:p>
        </p:txBody>
      </p:sp>
    </p:spTree>
    <p:extLst>
      <p:ext uri="{BB962C8B-B14F-4D97-AF65-F5344CB8AC3E}">
        <p14:creationId xmlns:p14="http://schemas.microsoft.com/office/powerpoint/2010/main" val="371483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20700" y="601524"/>
            <a:ext cx="11150600" cy="920336"/>
          </a:xfrm>
        </p:spPr>
        <p:txBody>
          <a:bodyPr/>
          <a:lstStyle/>
          <a:p>
            <a:pPr algn="ctr"/>
            <a:r>
              <a:rPr lang="en-US" sz="3500">
                <a:ea typeface="Cambria Math" panose="02040503050406030204" pitchFamily="18" charset="0"/>
                <a:cs typeface="Cavolini" panose="03000502040302020204" pitchFamily="66" charset="0"/>
              </a:rPr>
              <a:t>What opportunities does the school provide for </a:t>
            </a:r>
            <a:br>
              <a:rPr lang="en-US" sz="3500">
                <a:ea typeface="Cambria Math" panose="02040503050406030204" pitchFamily="18" charset="0"/>
                <a:cs typeface="Cavolini" panose="03000502040302020204" pitchFamily="66" charset="0"/>
              </a:rPr>
            </a:br>
            <a:r>
              <a:rPr lang="en-US" sz="3500">
                <a:ea typeface="Cambria Math" panose="02040503050406030204" pitchFamily="18" charset="0"/>
                <a:cs typeface="Cavolini" panose="03000502040302020204" pitchFamily="66" charset="0"/>
              </a:rPr>
              <a:t>Parent Engagement?</a:t>
            </a:r>
            <a:endParaRPr lang="en-US" sz="3500">
              <a:cs typeface="Cavolini" panose="03000502040302020204" pitchFamily="66" charset="0"/>
            </a:endParaRPr>
          </a:p>
        </p:txBody>
      </p:sp>
      <p:sp>
        <p:nvSpPr>
          <p:cNvPr id="4" name="Content Placeholder 1">
            <a:extLst>
              <a:ext uri="{FF2B5EF4-FFF2-40B4-BE49-F238E27FC236}">
                <a16:creationId xmlns:a16="http://schemas.microsoft.com/office/drawing/2014/main" id="{D23EAB43-3455-4CAE-ABAC-86998C9B3748}"/>
              </a:ext>
            </a:extLst>
          </p:cNvPr>
          <p:cNvSpPr txBox="1">
            <a:spLocks/>
          </p:cNvSpPr>
          <p:nvPr/>
        </p:nvSpPr>
        <p:spPr>
          <a:xfrm>
            <a:off x="601544" y="1898628"/>
            <a:ext cx="10988912" cy="37452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b="0" i="0" u="none" strike="noStrike" kern="1200" cap="none" spc="0" normalizeH="0" baseline="0" noProof="0">
                <a:ln>
                  <a:noFill/>
                </a:ln>
                <a:solidFill>
                  <a:srgbClr val="000000"/>
                </a:solidFill>
                <a:effectLst/>
                <a:uLnTx/>
                <a:uFillTx/>
                <a:latin typeface="Cambria Math"/>
                <a:ea typeface="Cambria Math"/>
              </a:rPr>
              <a:t>Parent Engagement opportunities are listed on </a:t>
            </a:r>
            <a:r>
              <a:rPr lang="en-US">
                <a:solidFill>
                  <a:srgbClr val="000000"/>
                </a:solidFill>
                <a:latin typeface="Cambria Math"/>
                <a:ea typeface="Cambria Math"/>
              </a:rPr>
              <a:t>school parent policy</a:t>
            </a:r>
            <a:endPar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a:defRPr/>
            </a:pPr>
            <a:r>
              <a:rPr kumimoji="0" lang="en-US" sz="2800" b="0" i="0" u="none" strike="noStrike" kern="1200" cap="none" spc="0" normalizeH="0" baseline="0" noProof="0">
                <a:ln>
                  <a:noFill/>
                </a:ln>
                <a:solidFill>
                  <a:srgbClr val="000000"/>
                </a:solidFill>
                <a:effectLst/>
                <a:uLnTx/>
                <a:uFillTx/>
                <a:latin typeface="Cambria Math"/>
                <a:ea typeface="Cambria Math"/>
              </a:rPr>
              <a:t>Volunteer opportunities –Athletic events, campus beautification, extra curricular activities</a:t>
            </a:r>
            <a:r>
              <a:rPr lang="en-US">
                <a:solidFill>
                  <a:srgbClr val="000000"/>
                </a:solidFill>
                <a:latin typeface="Cambria Math"/>
                <a:ea typeface="Cambria Math"/>
              </a:rPr>
              <a:t>, Teacher Duty Free Lunch at Garrett.</a:t>
            </a:r>
            <a:endParaRPr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a:p>
            <a:pPr>
              <a:defRPr/>
            </a:pPr>
            <a:r>
              <a:rPr kumimoji="0" lang="en-US" sz="2800" b="0" i="0" u="none" strike="noStrike" kern="1200" cap="none" spc="0" normalizeH="0" baseline="0" noProof="0">
                <a:ln>
                  <a:noFill/>
                </a:ln>
                <a:solidFill>
                  <a:srgbClr val="000000"/>
                </a:solidFill>
                <a:effectLst/>
                <a:uLnTx/>
                <a:uFillTx/>
                <a:latin typeface="Cambria Math"/>
                <a:ea typeface="Cambria Math"/>
              </a:rPr>
              <a:t>Parent decision making opportunities </a:t>
            </a:r>
            <a:r>
              <a:rPr kumimoji="0" lang="en-US" sz="2700" b="0" i="0" u="none" strike="noStrike" kern="1200" cap="none" spc="0" normalizeH="0" baseline="0" noProof="0">
                <a:ln>
                  <a:noFill/>
                </a:ln>
                <a:solidFill>
                  <a:srgbClr val="000000"/>
                </a:solidFill>
                <a:effectLst/>
                <a:uLnTx/>
                <a:uFillTx/>
                <a:latin typeface="Cambria Math"/>
                <a:ea typeface="Cambria Math"/>
              </a:rPr>
              <a:t>-</a:t>
            </a:r>
            <a:r>
              <a:rPr lang="en-US" sz="2700">
                <a:solidFill>
                  <a:srgbClr val="000000"/>
                </a:solidFill>
                <a:latin typeface="Cambria Math"/>
                <a:ea typeface="Cambria Math"/>
              </a:rPr>
              <a:t> </a:t>
            </a:r>
            <a:r>
              <a:rPr kumimoji="0" lang="en-US" sz="2700" b="0" i="0" u="none" strike="noStrike" kern="1200" cap="none" spc="0" normalizeH="0" baseline="0" noProof="0">
                <a:ln>
                  <a:noFill/>
                </a:ln>
                <a:solidFill>
                  <a:srgbClr val="000000"/>
                </a:solidFill>
                <a:effectLst/>
                <a:uLnTx/>
                <a:uFillTx/>
                <a:latin typeface="Cambria Math"/>
                <a:ea typeface="Cambria Math"/>
              </a:rPr>
              <a:t> Local PTSA, Principal Advisory, Surveys/ Input</a:t>
            </a:r>
            <a:endParaRPr lang="en-US" sz="2700" b="0" i="0" u="none" strike="noStrike" kern="1200" cap="none" spc="0" normalizeH="0" baseline="0" noProof="0">
              <a:ln>
                <a:noFill/>
              </a:ln>
              <a:solidFill>
                <a:srgbClr val="000000"/>
              </a:solidFill>
              <a:effectLst/>
              <a:uLnTx/>
              <a:uFillTx/>
              <a:latin typeface="Cambria Math"/>
              <a:ea typeface="Cambria Math"/>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***Please contact your Parent Facilitator for more specific information***</a:t>
            </a:r>
            <a:endParaRPr kumimoji="0" lang="en-US" sz="2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50831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B1B7C9D-3B24-4565-A299-E6D281E34005}"/>
              </a:ext>
            </a:extLst>
          </p:cNvPr>
          <p:cNvSpPr txBox="1">
            <a:spLocks/>
          </p:cNvSpPr>
          <p:nvPr/>
        </p:nvSpPr>
        <p:spPr>
          <a:xfrm>
            <a:off x="751951" y="1245788"/>
            <a:ext cx="10735754" cy="520727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600" b="1" i="0" u="none" strike="noStrike" kern="1200" cap="none" spc="0" normalizeH="0" baseline="0" noProof="0">
                <a:ln>
                  <a:noFill/>
                </a:ln>
                <a:solidFill>
                  <a:srgbClr val="000000"/>
                </a:solidFill>
                <a:effectLst/>
                <a:uLnTx/>
                <a:uFillTx/>
                <a:latin typeface="Cambria Math"/>
                <a:ea typeface="Cambria Math"/>
              </a:rPr>
              <a:t>BOARD GOAL 1: </a:t>
            </a:r>
            <a:r>
              <a:rPr kumimoji="0" lang="en-US" sz="2600" b="0" i="0" u="none" strike="noStrike" kern="1200" cap="none" spc="0" normalizeH="0" baseline="0" noProof="0">
                <a:ln>
                  <a:noFill/>
                </a:ln>
                <a:solidFill>
                  <a:srgbClr val="000000"/>
                </a:solidFill>
                <a:effectLst/>
                <a:uLnTx/>
                <a:uFillTx/>
                <a:latin typeface="Cambria Math"/>
                <a:ea typeface="Cambria Math"/>
              </a:rPr>
              <a:t>:</a:t>
            </a:r>
            <a:r>
              <a:rPr lang="en-US" sz="2600">
                <a:solidFill>
                  <a:srgbClr val="000000"/>
                </a:solidFill>
                <a:latin typeface="Cambria Math"/>
                <a:ea typeface="Cambria Math"/>
              </a:rPr>
              <a:t> </a:t>
            </a:r>
            <a:r>
              <a:rPr kumimoji="0" lang="en-US" sz="2600" b="0" i="0" u="none" strike="noStrike" kern="1200" cap="none" spc="0" normalizeH="0" baseline="0" noProof="0">
                <a:ln>
                  <a:noFill/>
                </a:ln>
                <a:solidFill>
                  <a:srgbClr val="000000"/>
                </a:solidFill>
                <a:effectLst/>
                <a:uLnTx/>
                <a:uFillTx/>
                <a:latin typeface="Cambria Math"/>
                <a:ea typeface="Cambria Math"/>
              </a:rPr>
              <a:t> Increase student performance in all core content areas by 2% annually as measured by achievement data.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indent="0">
              <a:buNone/>
              <a:defRPr/>
            </a:pPr>
            <a:r>
              <a:rPr kumimoji="0" lang="en-US" sz="2600" b="1" i="0" u="none" strike="noStrike" kern="1200" cap="none" spc="0" normalizeH="0" baseline="0" noProof="0">
                <a:ln>
                  <a:noFill/>
                </a:ln>
                <a:solidFill>
                  <a:srgbClr val="000000"/>
                </a:solidFill>
                <a:effectLst/>
                <a:uLnTx/>
                <a:uFillTx/>
                <a:latin typeface="Cambria Math"/>
                <a:ea typeface="Cambria Math"/>
              </a:rPr>
              <a:t>BOARD GOAL 2:</a:t>
            </a:r>
            <a:r>
              <a:rPr lang="en-US" sz="2600" b="1">
                <a:solidFill>
                  <a:srgbClr val="000000"/>
                </a:solidFill>
                <a:latin typeface="Cambria Math"/>
                <a:ea typeface="Cambria Math"/>
              </a:rPr>
              <a:t> </a:t>
            </a:r>
            <a:r>
              <a:rPr kumimoji="0" lang="en-US" sz="2600" b="1" i="0" u="none" strike="noStrike" kern="1200" cap="none" spc="0" normalizeH="0" baseline="0" noProof="0">
                <a:ln>
                  <a:noFill/>
                </a:ln>
                <a:solidFill>
                  <a:srgbClr val="000000"/>
                </a:solidFill>
                <a:effectLst/>
                <a:uLnTx/>
                <a:uFillTx/>
                <a:latin typeface="Cambria Math"/>
                <a:ea typeface="Cambria Math"/>
              </a:rPr>
              <a:t> </a:t>
            </a:r>
            <a:r>
              <a:rPr kumimoji="0" lang="en-US" sz="2600" b="0" i="0" u="none" strike="noStrike" kern="1200" cap="none" spc="0" normalizeH="0" baseline="0" noProof="0">
                <a:ln>
                  <a:noFill/>
                </a:ln>
                <a:solidFill>
                  <a:srgbClr val="000000"/>
                </a:solidFill>
                <a:effectLst/>
                <a:uLnTx/>
                <a:uFillTx/>
                <a:latin typeface="Cambria Math"/>
                <a:ea typeface="Cambria Math"/>
              </a:rPr>
              <a:t>CCSD will increase the participation rate of families and communities engaging in services/programs by 10% as measured </a:t>
            </a:r>
            <a:r>
              <a:rPr lang="en-US" sz="2600">
                <a:solidFill>
                  <a:srgbClr val="000000"/>
                </a:solidFill>
                <a:latin typeface="Cambria Math"/>
                <a:ea typeface="Cambria Math"/>
              </a:rPr>
              <a:t>by CTLS</a:t>
            </a:r>
            <a:r>
              <a:rPr kumimoji="0" lang="en-US" sz="2600" b="0" i="0" u="none" strike="noStrike" kern="1200" cap="none" spc="0" normalizeH="0" baseline="0" noProof="0">
                <a:ln>
                  <a:noFill/>
                </a:ln>
                <a:solidFill>
                  <a:srgbClr val="000000"/>
                </a:solidFill>
                <a:effectLst/>
                <a:uLnTx/>
                <a:uFillTx/>
                <a:latin typeface="Cambria Math"/>
                <a:ea typeface="Cambria Math"/>
              </a:rPr>
              <a:t> Parent data, survey results &amp; web view module.</a:t>
            </a:r>
            <a:endParaRPr lang="en-US" sz="2600" b="0" i="0" u="none" strike="noStrike" kern="1200" cap="none" spc="0" normalizeH="0" baseline="0" noProof="0">
              <a:ln>
                <a:noFill/>
              </a:ln>
              <a:solidFill>
                <a:srgbClr val="000000"/>
              </a:solidFill>
              <a:effectLst/>
              <a:uLnTx/>
              <a:uFillTx/>
              <a:latin typeface="Cambria Math"/>
              <a:ea typeface="Cambria Math"/>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indent="0">
              <a:buNone/>
              <a:defRPr/>
            </a:pPr>
            <a:r>
              <a:rPr kumimoji="0" lang="en-US" sz="2600" b="1" i="0" u="none" strike="noStrike" kern="1200" cap="none" spc="0" normalizeH="0" baseline="0" noProof="0">
                <a:ln>
                  <a:noFill/>
                </a:ln>
                <a:solidFill>
                  <a:srgbClr val="000000"/>
                </a:solidFill>
                <a:effectLst/>
                <a:uLnTx/>
                <a:uFillTx/>
                <a:latin typeface="Cambria Math"/>
                <a:ea typeface="Cambria Math"/>
              </a:rPr>
              <a:t>BOARD GOAL 3:</a:t>
            </a:r>
            <a:r>
              <a:rPr lang="en-US" sz="2600" b="1">
                <a:solidFill>
                  <a:srgbClr val="000000"/>
                </a:solidFill>
                <a:latin typeface="Cambria Math"/>
                <a:ea typeface="Cambria Math"/>
              </a:rPr>
              <a:t> </a:t>
            </a:r>
            <a:r>
              <a:rPr kumimoji="0" lang="en-US" sz="2600" b="1" i="0" u="none" strike="noStrike" kern="1200" cap="none" spc="0" normalizeH="0" baseline="0" noProof="0">
                <a:ln>
                  <a:noFill/>
                </a:ln>
                <a:solidFill>
                  <a:srgbClr val="000000"/>
                </a:solidFill>
                <a:effectLst/>
                <a:uLnTx/>
                <a:uFillTx/>
                <a:latin typeface="Cambria Math"/>
                <a:ea typeface="Cambria Math"/>
              </a:rPr>
              <a:t> </a:t>
            </a:r>
            <a:r>
              <a:rPr kumimoji="0" lang="en-US" sz="2600" b="0" i="0" u="none" strike="noStrike" kern="1200" cap="none" spc="0" normalizeH="0" baseline="0" noProof="0">
                <a:ln>
                  <a:noFill/>
                </a:ln>
                <a:solidFill>
                  <a:srgbClr val="000000"/>
                </a:solidFill>
                <a:effectLst/>
                <a:uLnTx/>
                <a:uFillTx/>
                <a:latin typeface="Cambria Math"/>
                <a:ea typeface="Cambria Math"/>
              </a:rPr>
              <a:t>By </a:t>
            </a:r>
            <a:r>
              <a:rPr lang="en-US" sz="2600">
                <a:solidFill>
                  <a:srgbClr val="000000"/>
                </a:solidFill>
                <a:latin typeface="Cambria Math"/>
                <a:ea typeface="Cambria Math"/>
              </a:rPr>
              <a:t>2024</a:t>
            </a:r>
            <a:r>
              <a:rPr kumimoji="0" lang="en-US" sz="2600" b="0" i="0" u="none" strike="noStrike" kern="1200" cap="none" spc="0" normalizeH="0" baseline="0" noProof="0">
                <a:ln>
                  <a:noFill/>
                </a:ln>
                <a:solidFill>
                  <a:srgbClr val="000000"/>
                </a:solidFill>
                <a:effectLst/>
                <a:uLnTx/>
                <a:uFillTx/>
                <a:latin typeface="Cambria Math"/>
                <a:ea typeface="Cambria Math"/>
              </a:rPr>
              <a:t>, we will </a:t>
            </a:r>
            <a:r>
              <a:rPr lang="en-US" sz="2600">
                <a:solidFill>
                  <a:srgbClr val="000000"/>
                </a:solidFill>
                <a:latin typeface="Cambria Math"/>
                <a:ea typeface="Cambria Math"/>
              </a:rPr>
              <a:t>implement the</a:t>
            </a:r>
            <a:r>
              <a:rPr kumimoji="0" lang="en-US" sz="2600" b="0" i="0" u="none" strike="noStrike" kern="1200" cap="none" spc="0" normalizeH="0" baseline="0" noProof="0">
                <a:ln>
                  <a:noFill/>
                </a:ln>
                <a:solidFill>
                  <a:srgbClr val="000000"/>
                </a:solidFill>
                <a:effectLst/>
                <a:uLnTx/>
                <a:uFillTx/>
                <a:latin typeface="Cambria Math"/>
                <a:ea typeface="Cambria Math"/>
              </a:rPr>
              <a:t> PL framework to meet the needs of all schools to ensure alignment with Superintendent Priorities as measured by PL opportunities, surveys, and student achievement.</a:t>
            </a:r>
            <a:endParaRPr lang="en-US" sz="2600" b="0" i="0" u="none" strike="noStrike" kern="1200" cap="none" spc="0" normalizeH="0" baseline="0" noProof="0">
              <a:ln>
                <a:noFill/>
              </a:ln>
              <a:solidFill>
                <a:srgbClr val="000000"/>
              </a:solidFill>
              <a:effectLst/>
              <a:uLnTx/>
              <a:uFillTx/>
              <a:latin typeface="Cambria Math"/>
              <a:ea typeface="Cambria Math"/>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srgbClr val="000000"/>
                </a:solidFill>
                <a:effectLst/>
                <a:uLnTx/>
                <a:uFillTx/>
                <a:latin typeface="Cambria Math"/>
                <a:ea typeface="Cambria Math"/>
              </a:rPr>
              <a:t>BOARD GOAL 4: </a:t>
            </a:r>
            <a:r>
              <a:rPr kumimoji="0" lang="en-US" sz="2600" b="0" i="0" u="none" strike="noStrike" kern="1200" cap="none" spc="0" normalizeH="0" baseline="0" noProof="0">
                <a:ln>
                  <a:noFill/>
                </a:ln>
                <a:solidFill>
                  <a:srgbClr val="000000"/>
                </a:solidFill>
                <a:effectLst/>
                <a:uLnTx/>
                <a:uFillTx/>
                <a:latin typeface="Cambria Math"/>
                <a:ea typeface="Cambria Math"/>
              </a:rPr>
              <a:t>By the end of 2025 school year every school will have identified practices and resources that support student success as measured by student academic, perception or discipline data. </a:t>
            </a:r>
            <a:endParaRPr lang="en-US" sz="2600" b="0" i="0" u="none" strike="noStrike" kern="1200" cap="none" spc="0" normalizeH="0" baseline="0" noProof="0">
              <a:ln>
                <a:noFill/>
              </a:ln>
              <a:solidFill>
                <a:srgbClr val="000000"/>
              </a:solidFill>
              <a:effectLst/>
              <a:uLnTx/>
              <a:uFillTx/>
              <a:latin typeface="Cambria Math"/>
              <a:ea typeface="Cambria Math"/>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A20B35"/>
              </a:solidFill>
              <a:effectLst/>
              <a:uLnTx/>
              <a:uFillTx/>
              <a:latin typeface="Rockwell" panose="02060603020205020403"/>
              <a:ea typeface="+mn-ea"/>
              <a:cs typeface="+mn-cs"/>
            </a:endParaRPr>
          </a:p>
        </p:txBody>
      </p:sp>
      <p:sp>
        <p:nvSpPr>
          <p:cNvPr id="6" name="Title 3">
            <a:extLst>
              <a:ext uri="{FF2B5EF4-FFF2-40B4-BE49-F238E27FC236}">
                <a16:creationId xmlns:a16="http://schemas.microsoft.com/office/drawing/2014/main" id="{9E3F2E67-FE4B-40C2-9DFE-B9A941B6C540}"/>
              </a:ext>
            </a:extLst>
          </p:cNvPr>
          <p:cNvSpPr txBox="1">
            <a:spLocks/>
          </p:cNvSpPr>
          <p:nvPr/>
        </p:nvSpPr>
        <p:spPr>
          <a:xfrm>
            <a:off x="515938" y="246621"/>
            <a:ext cx="11150600" cy="92033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all" spc="0" normalizeH="0" baseline="0" noProof="0">
              <a:ln>
                <a:noFill/>
              </a:ln>
              <a:solidFill>
                <a:srgbClr val="A20B35"/>
              </a:solidFill>
              <a:effectLst/>
              <a:uLnTx/>
              <a:uFillTx/>
              <a:latin typeface="Oswald" panose="00000500000000000000" pitchFamily="2" charset="0"/>
            </a:endParaRPr>
          </a:p>
        </p:txBody>
      </p:sp>
      <p:sp>
        <p:nvSpPr>
          <p:cNvPr id="8" name="TextBox 7">
            <a:extLst>
              <a:ext uri="{FF2B5EF4-FFF2-40B4-BE49-F238E27FC236}">
                <a16:creationId xmlns:a16="http://schemas.microsoft.com/office/drawing/2014/main" id="{66E92B10-978A-4FC2-AB55-7DCCD3B46DAB}"/>
              </a:ext>
            </a:extLst>
          </p:cNvPr>
          <p:cNvSpPr txBox="1"/>
          <p:nvPr/>
        </p:nvSpPr>
        <p:spPr>
          <a:xfrm>
            <a:off x="3072568" y="246621"/>
            <a:ext cx="6094520" cy="630942"/>
          </a:xfrm>
          <a:prstGeom prst="rect">
            <a:avLst/>
          </a:prstGeom>
          <a:noFill/>
        </p:spPr>
        <p:txBody>
          <a:bodyPr wrap="square">
            <a:spAutoFit/>
          </a:bodyPr>
          <a:lstStyle/>
          <a:p>
            <a:pPr algn="ctr"/>
            <a:r>
              <a:rPr kumimoji="0" lang="en-US" sz="3500" b="1" i="0" u="none" strike="noStrike" kern="1200" cap="none" spc="0" normalizeH="0" baseline="0" noProof="0">
                <a:ln>
                  <a:noFill/>
                </a:ln>
                <a:solidFill>
                  <a:srgbClr val="B8262C"/>
                </a:solidFill>
                <a:effectLst/>
                <a:uLnTx/>
                <a:uFillTx/>
                <a:latin typeface="Oswald" panose="00000500000000000000" pitchFamily="2" charset="0"/>
                <a:ea typeface="+mj-ea"/>
                <a:cs typeface="Cavolini" panose="03000502040302020204" pitchFamily="66" charset="0"/>
              </a:rPr>
              <a:t>DISTRICT GOALS</a:t>
            </a:r>
            <a:endParaRPr lang="en-US"/>
          </a:p>
        </p:txBody>
      </p:sp>
    </p:spTree>
    <p:extLst>
      <p:ext uri="{BB962C8B-B14F-4D97-AF65-F5344CB8AC3E}">
        <p14:creationId xmlns:p14="http://schemas.microsoft.com/office/powerpoint/2010/main" val="276480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B1B7C9D-3B24-4565-A299-E6D281E34005}"/>
              </a:ext>
            </a:extLst>
          </p:cNvPr>
          <p:cNvSpPr txBox="1">
            <a:spLocks/>
          </p:cNvSpPr>
          <p:nvPr/>
        </p:nvSpPr>
        <p:spPr>
          <a:xfrm>
            <a:off x="751951" y="941033"/>
            <a:ext cx="10735754" cy="5512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400" b="1" i="0" u="none" strike="noStrike" kern="1200" cap="none" spc="0" normalizeH="0" baseline="0" noProof="0">
                <a:ln>
                  <a:noFill/>
                </a:ln>
                <a:solidFill>
                  <a:srgbClr val="000000"/>
                </a:solidFill>
                <a:effectLst/>
                <a:uLnTx/>
                <a:uFillTx/>
                <a:latin typeface="Cambria Math"/>
                <a:ea typeface="Cambria Math"/>
              </a:rPr>
              <a:t>GOAL 1: </a:t>
            </a:r>
            <a:r>
              <a:rPr lang="en-US" sz="1600">
                <a:effectLst/>
                <a:latin typeface="Cambria Math"/>
                <a:ea typeface="Cambria Math"/>
                <a:cs typeface="Calibri"/>
              </a:rPr>
              <a:t>To increase school performance on ALL end-of-course assessments by 3% at the proficiency level (Level III and IV) as measured by the EOC assessments given over the 2022-2023 school year in (Algebra I, American Literature, Biology, U.S. History) </a:t>
            </a:r>
            <a:endParaRPr kumimoji="0" lang="en-US" sz="2400" b="0" i="0" u="none" strike="noStrike" kern="1200" cap="none" spc="0" normalizeH="0" baseline="0" noProof="0">
              <a:ln>
                <a:noFill/>
              </a:ln>
              <a:solidFill>
                <a:srgbClr val="000000"/>
              </a:solidFill>
              <a:effectLst/>
              <a:uLnTx/>
              <a:uFillTx/>
              <a:latin typeface="Cambria Math"/>
              <a:ea typeface="Cambria Math"/>
              <a:cs typeface="Calibri"/>
            </a:endParaRPr>
          </a:p>
          <a:p>
            <a:pPr marL="0" indent="0">
              <a:buNone/>
              <a:defRPr/>
            </a:pPr>
            <a:r>
              <a:rPr kumimoji="0" lang="en-US" sz="2400" b="1" i="0" u="none" strike="noStrike" kern="1200" cap="none" spc="0" normalizeH="0" baseline="0" noProof="0">
                <a:ln>
                  <a:noFill/>
                </a:ln>
                <a:solidFill>
                  <a:srgbClr val="000000"/>
                </a:solidFill>
                <a:effectLst/>
                <a:uLnTx/>
                <a:uFillTx/>
                <a:latin typeface="Cambria Math"/>
                <a:ea typeface="Cambria Math"/>
              </a:rPr>
              <a:t>GOAL 2:</a:t>
            </a:r>
            <a:r>
              <a:rPr lang="en-US" sz="2400" b="1">
                <a:solidFill>
                  <a:srgbClr val="000000"/>
                </a:solidFill>
                <a:latin typeface="Cambria Math"/>
                <a:ea typeface="Cambria Math"/>
              </a:rPr>
              <a:t> </a:t>
            </a:r>
            <a:r>
              <a:rPr lang="en-US" sz="1600">
                <a:latin typeface="Cambria Math"/>
                <a:ea typeface="Cambria Math"/>
                <a:cs typeface="Calibri"/>
              </a:rPr>
              <a:t>To increase the percentage of students reading at or above grade level from 53% based on the SY2022-2023 Reading Inventory data to 56% by the end of the 2023-2024 school year.</a:t>
            </a:r>
          </a:p>
          <a:p>
            <a:pPr marL="0" indent="0">
              <a:buNone/>
              <a:defRPr/>
            </a:pPr>
            <a:r>
              <a:rPr kumimoji="0" lang="en-US" sz="2400" b="1" i="0" u="none" strike="noStrike" kern="1200" cap="none" spc="0" normalizeH="0" baseline="0" noProof="0">
                <a:ln>
                  <a:noFill/>
                </a:ln>
                <a:solidFill>
                  <a:srgbClr val="000000"/>
                </a:solidFill>
                <a:effectLst/>
                <a:uLnTx/>
                <a:uFillTx/>
                <a:latin typeface="Cambria Math"/>
                <a:ea typeface="Cambria Math"/>
              </a:rPr>
              <a:t>GOAL 3: </a:t>
            </a:r>
            <a:r>
              <a:rPr lang="en-US" sz="1600">
                <a:latin typeface="Cambria Math"/>
                <a:ea typeface="Cambria Math"/>
                <a:cs typeface="Calibri"/>
              </a:rPr>
              <a:t>To increase the number of students scoring levels 3 and 4 on the Algebra EOC exam by 3% by the end of May 2024. </a:t>
            </a:r>
            <a:endParaRPr lang="en-US" sz="1600">
              <a:latin typeface="Cambria Math" panose="02040503050406030204" pitchFamily="18" charset="0"/>
              <a:ea typeface="Cambria Math" panose="02040503050406030204" pitchFamily="18" charset="0"/>
              <a:cs typeface="Calibri" panose="020F0502020204030204" pitchFamily="34" charset="0"/>
            </a:endParaRPr>
          </a:p>
          <a:p>
            <a:pPr marL="0" indent="0">
              <a:buNone/>
              <a:defRPr/>
            </a:pPr>
            <a:r>
              <a:rPr kumimoji="0" lang="en-US" sz="2400" b="1" i="0" u="none" strike="noStrike" kern="1200" cap="none" spc="0" normalizeH="0" baseline="0" noProof="0">
                <a:ln>
                  <a:noFill/>
                </a:ln>
                <a:solidFill>
                  <a:srgbClr val="000000"/>
                </a:solidFill>
                <a:effectLst/>
                <a:uLnTx/>
                <a:uFillTx/>
                <a:latin typeface="Cambria Math"/>
                <a:ea typeface="Cambria Math"/>
              </a:rPr>
              <a:t>GOAL 4: </a:t>
            </a:r>
            <a:r>
              <a:rPr kumimoji="0" lang="en-US" sz="2400" b="0" i="0" u="none" strike="noStrike" kern="1200" cap="none" spc="0" normalizeH="0" baseline="0" noProof="0">
                <a:ln>
                  <a:noFill/>
                </a:ln>
                <a:solidFill>
                  <a:srgbClr val="000000"/>
                </a:solidFill>
                <a:effectLst/>
                <a:uLnTx/>
                <a:uFillTx/>
                <a:latin typeface="Cambria Math"/>
                <a:ea typeface="Cambria Math"/>
              </a:rPr>
              <a:t> </a:t>
            </a:r>
            <a:r>
              <a:rPr lang="en-US" sz="1600">
                <a:latin typeface="Cambria Math"/>
                <a:ea typeface="Cambria Math"/>
                <a:cs typeface="Calibri"/>
              </a:rPr>
              <a:t>To improve the school Climate by reducing the number of Out of School Suspension days (OSS) and Unexcused absences (AUX) from the 2022-2023 SY to the 2023-2024 SY by 5%. </a:t>
            </a:r>
          </a:p>
          <a:p>
            <a:pPr marL="0" indent="0">
              <a:buNone/>
              <a:defRPr/>
            </a:pPr>
            <a:r>
              <a:rPr lang="en-US">
                <a:solidFill>
                  <a:srgbClr val="A20B35"/>
                </a:solidFill>
                <a:latin typeface="Rockwell" panose="02060603020205020403"/>
              </a:rPr>
              <a:t>Garrett Goals:</a:t>
            </a:r>
          </a:p>
          <a:p>
            <a:pPr marL="0" indent="0">
              <a:buNone/>
              <a:defRPr/>
            </a:pPr>
            <a:r>
              <a:rPr lang="en-US" sz="2400">
                <a:solidFill>
                  <a:srgbClr val="A20B35"/>
                </a:solidFill>
                <a:latin typeface="Cambria Math"/>
                <a:ea typeface="Cambria Math"/>
              </a:rPr>
              <a:t>Goal 1:  </a:t>
            </a:r>
            <a:r>
              <a:rPr lang="en-US" sz="1600">
                <a:solidFill>
                  <a:srgbClr val="A20B35"/>
                </a:solidFill>
                <a:latin typeface="Cambria Math"/>
                <a:ea typeface="Cambria Math"/>
              </a:rPr>
              <a:t>The number of students who will score at Advanced or Proficient on the RI will increase from 46% in SY 2022/2023 to 56% in SY 2023/2024.</a:t>
            </a:r>
          </a:p>
          <a:p>
            <a:pPr marL="0" indent="0">
              <a:buNone/>
              <a:defRPr/>
            </a:pPr>
            <a:r>
              <a:rPr lang="en-US" sz="2400">
                <a:solidFill>
                  <a:srgbClr val="A20B35"/>
                </a:solidFill>
                <a:latin typeface="Cambria Math"/>
                <a:ea typeface="Cambria Math"/>
              </a:rPr>
              <a:t>Goal 2:  </a:t>
            </a:r>
            <a:r>
              <a:rPr lang="en-US" sz="1600">
                <a:solidFill>
                  <a:srgbClr val="A20B35"/>
                </a:solidFill>
                <a:latin typeface="Cambria Math"/>
                <a:ea typeface="Cambria Math"/>
              </a:rPr>
              <a:t>The number of students who will score at Advanced or Proficient on the MI will increase from 27% in SY 2022/2023 to 37% in 2023/2024.</a:t>
            </a:r>
          </a:p>
          <a:p>
            <a:pPr marL="0" indent="0">
              <a:buNone/>
              <a:defRPr/>
            </a:pPr>
            <a:r>
              <a:rPr lang="en-US" sz="2400">
                <a:solidFill>
                  <a:srgbClr val="A20B35"/>
                </a:solidFill>
                <a:latin typeface="Cambria Math"/>
                <a:ea typeface="Cambria Math"/>
              </a:rPr>
              <a:t>Goal 3:  </a:t>
            </a:r>
            <a:r>
              <a:rPr lang="en-US" sz="1600">
                <a:solidFill>
                  <a:srgbClr val="A20B35"/>
                </a:solidFill>
                <a:latin typeface="Cambria Math"/>
                <a:ea typeface="Cambria Math"/>
              </a:rPr>
              <a:t>The number of students receiving 1 or no referrals will increase from 625 in SY 2022/2023 to 700 in SY 2023/2024 as measured by the PBIS Dashboard.</a:t>
            </a:r>
          </a:p>
        </p:txBody>
      </p:sp>
      <p:sp>
        <p:nvSpPr>
          <p:cNvPr id="6" name="Title 3">
            <a:extLst>
              <a:ext uri="{FF2B5EF4-FFF2-40B4-BE49-F238E27FC236}">
                <a16:creationId xmlns:a16="http://schemas.microsoft.com/office/drawing/2014/main" id="{9E3F2E67-FE4B-40C2-9DFE-B9A941B6C540}"/>
              </a:ext>
            </a:extLst>
          </p:cNvPr>
          <p:cNvSpPr txBox="1">
            <a:spLocks/>
          </p:cNvSpPr>
          <p:nvPr/>
        </p:nvSpPr>
        <p:spPr>
          <a:xfrm>
            <a:off x="515938" y="246621"/>
            <a:ext cx="11150600" cy="92033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all" spc="0" normalizeH="0" baseline="0" noProof="0">
              <a:ln>
                <a:noFill/>
              </a:ln>
              <a:solidFill>
                <a:srgbClr val="A20B35"/>
              </a:solidFill>
              <a:effectLst/>
              <a:uLnTx/>
              <a:uFillTx/>
              <a:latin typeface="Oswald" panose="00000500000000000000" pitchFamily="2" charset="0"/>
            </a:endParaRPr>
          </a:p>
        </p:txBody>
      </p:sp>
      <p:sp>
        <p:nvSpPr>
          <p:cNvPr id="8" name="TextBox 7">
            <a:extLst>
              <a:ext uri="{FF2B5EF4-FFF2-40B4-BE49-F238E27FC236}">
                <a16:creationId xmlns:a16="http://schemas.microsoft.com/office/drawing/2014/main" id="{66E92B10-978A-4FC2-AB55-7DCCD3B46DAB}"/>
              </a:ext>
            </a:extLst>
          </p:cNvPr>
          <p:cNvSpPr txBox="1"/>
          <p:nvPr/>
        </p:nvSpPr>
        <p:spPr>
          <a:xfrm>
            <a:off x="3072568" y="246621"/>
            <a:ext cx="6094520" cy="630942"/>
          </a:xfrm>
          <a:prstGeom prst="rect">
            <a:avLst/>
          </a:prstGeom>
          <a:noFill/>
        </p:spPr>
        <p:txBody>
          <a:bodyPr wrap="square">
            <a:spAutoFit/>
          </a:bodyPr>
          <a:lstStyle/>
          <a:p>
            <a:pPr algn="ctr"/>
            <a:r>
              <a:rPr lang="en-US" sz="3500" b="1">
                <a:solidFill>
                  <a:srgbClr val="B8262C"/>
                </a:solidFill>
                <a:latin typeface="Oswald" panose="00000500000000000000" pitchFamily="2" charset="0"/>
                <a:ea typeface="+mj-ea"/>
                <a:cs typeface="Cavolini" panose="03000502040302020204" pitchFamily="66" charset="0"/>
              </a:rPr>
              <a:t>LOCAL SCHOOL GOALS</a:t>
            </a:r>
            <a:endParaRPr lang="en-US"/>
          </a:p>
        </p:txBody>
      </p:sp>
      <p:sp>
        <p:nvSpPr>
          <p:cNvPr id="2" name="TextBox 1">
            <a:extLst>
              <a:ext uri="{FF2B5EF4-FFF2-40B4-BE49-F238E27FC236}">
                <a16:creationId xmlns:a16="http://schemas.microsoft.com/office/drawing/2014/main" id="{5218A2C7-7D63-49D2-B0A6-0EADF558A452}"/>
              </a:ext>
            </a:extLst>
          </p:cNvPr>
          <p:cNvSpPr txBox="1"/>
          <p:nvPr/>
        </p:nvSpPr>
        <p:spPr>
          <a:xfrm rot="5400000">
            <a:off x="10305488" y="1858372"/>
            <a:ext cx="2510315" cy="630942"/>
          </a:xfrm>
          <a:prstGeom prst="rect">
            <a:avLst/>
          </a:prstGeom>
          <a:noFill/>
        </p:spPr>
        <p:txBody>
          <a:bodyPr wrap="square" rtlCol="0">
            <a:spAutoFit/>
          </a:bodyPr>
          <a:lstStyle/>
          <a:p>
            <a:pPr algn="ctr"/>
            <a:r>
              <a:rPr lang="en-US" sz="3500" b="1" dirty="0">
                <a:solidFill>
                  <a:srgbClr val="B8262C"/>
                </a:solidFill>
                <a:latin typeface="Oswald" panose="00000500000000000000" pitchFamily="2" charset="0"/>
                <a:ea typeface="+mj-ea"/>
                <a:cs typeface="Cavolini" panose="03000502040302020204" pitchFamily="66" charset="0"/>
              </a:rPr>
              <a:t>SOUTH</a:t>
            </a:r>
            <a:r>
              <a:rPr lang="en-US" dirty="0"/>
              <a:t> </a:t>
            </a:r>
            <a:r>
              <a:rPr lang="en-US" sz="3500" b="1" dirty="0">
                <a:solidFill>
                  <a:srgbClr val="B8262C"/>
                </a:solidFill>
                <a:latin typeface="Oswald" panose="00000500000000000000" pitchFamily="2" charset="0"/>
                <a:ea typeface="+mj-ea"/>
                <a:cs typeface="Cavolini" panose="03000502040302020204" pitchFamily="66" charset="0"/>
              </a:rPr>
              <a:t>COBB</a:t>
            </a:r>
          </a:p>
        </p:txBody>
      </p:sp>
      <p:sp>
        <p:nvSpPr>
          <p:cNvPr id="7" name="TextBox 6">
            <a:extLst>
              <a:ext uri="{FF2B5EF4-FFF2-40B4-BE49-F238E27FC236}">
                <a16:creationId xmlns:a16="http://schemas.microsoft.com/office/drawing/2014/main" id="{B8642F4B-3A17-4345-AF0C-CA0548B9CA2B}"/>
              </a:ext>
            </a:extLst>
          </p:cNvPr>
          <p:cNvSpPr txBox="1"/>
          <p:nvPr/>
        </p:nvSpPr>
        <p:spPr>
          <a:xfrm rot="5400000">
            <a:off x="10305488" y="4945904"/>
            <a:ext cx="2510315" cy="630942"/>
          </a:xfrm>
          <a:prstGeom prst="rect">
            <a:avLst/>
          </a:prstGeom>
          <a:noFill/>
        </p:spPr>
        <p:txBody>
          <a:bodyPr wrap="square" rtlCol="0">
            <a:spAutoFit/>
          </a:bodyPr>
          <a:lstStyle/>
          <a:p>
            <a:pPr algn="ctr"/>
            <a:r>
              <a:rPr lang="en-US" sz="3500" b="1" dirty="0">
                <a:solidFill>
                  <a:srgbClr val="B8262C"/>
                </a:solidFill>
                <a:latin typeface="Oswald" panose="00000500000000000000" pitchFamily="2" charset="0"/>
                <a:ea typeface="+mj-ea"/>
                <a:cs typeface="Cavolini" panose="03000502040302020204" pitchFamily="66" charset="0"/>
              </a:rPr>
              <a:t>GARRETT</a:t>
            </a:r>
          </a:p>
        </p:txBody>
      </p:sp>
    </p:spTree>
    <p:extLst>
      <p:ext uri="{BB962C8B-B14F-4D97-AF65-F5344CB8AC3E}">
        <p14:creationId xmlns:p14="http://schemas.microsoft.com/office/powerpoint/2010/main" val="121814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20700" y="583974"/>
            <a:ext cx="11150600" cy="920336"/>
          </a:xfrm>
        </p:spPr>
        <p:txBody>
          <a:bodyPr/>
          <a:lstStyle/>
          <a:p>
            <a:pPr algn="ctr"/>
            <a:r>
              <a:rPr lang="en-US" sz="3500">
                <a:ea typeface="Cambria Math" panose="02040503050406030204" pitchFamily="18" charset="0"/>
                <a:cs typeface="Cavolini" panose="03000502040302020204" pitchFamily="66" charset="0"/>
              </a:rPr>
              <a:t>Supports are in place at all schools to assist both teachers and students:</a:t>
            </a:r>
            <a:endParaRPr lang="en-US" sz="3500">
              <a:cs typeface="Cavolini" panose="03000502040302020204" pitchFamily="66" charset="0"/>
            </a:endParaRPr>
          </a:p>
        </p:txBody>
      </p:sp>
      <p:sp>
        <p:nvSpPr>
          <p:cNvPr id="4" name="Content Placeholder 1">
            <a:extLst>
              <a:ext uri="{FF2B5EF4-FFF2-40B4-BE49-F238E27FC236}">
                <a16:creationId xmlns:a16="http://schemas.microsoft.com/office/drawing/2014/main" id="{CB5DEF17-E092-420E-AC74-AEA42913F4BF}"/>
              </a:ext>
            </a:extLst>
          </p:cNvPr>
          <p:cNvSpPr txBox="1">
            <a:spLocks/>
          </p:cNvSpPr>
          <p:nvPr/>
        </p:nvSpPr>
        <p:spPr>
          <a:xfrm>
            <a:off x="520700" y="1918239"/>
            <a:ext cx="10647931" cy="3406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srgbClr val="000000"/>
                </a:solidFill>
                <a:latin typeface="Cambria Math" panose="02040503050406030204" pitchFamily="18" charset="0"/>
                <a:ea typeface="Cambria Math" panose="02040503050406030204" pitchFamily="18" charset="0"/>
              </a:rPr>
              <a:t>SOAR Saturday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Summer Learning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srgbClr val="000000"/>
                </a:solidFill>
                <a:latin typeface="Cambria Math" panose="02040503050406030204" pitchFamily="18" charset="0"/>
                <a:ea typeface="Cambria Math" panose="02040503050406030204" pitchFamily="18" charset="0"/>
              </a:rPr>
              <a:t>Tutoring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Math and Reading </a:t>
            </a:r>
            <a:r>
              <a:rPr lang="en-US">
                <a:solidFill>
                  <a:srgbClr val="000000"/>
                </a:solidFill>
                <a:latin typeface="Cambria Math" panose="02040503050406030204" pitchFamily="18" charset="0"/>
                <a:ea typeface="Cambria Math" panose="02040503050406030204" pitchFamily="18" charset="0"/>
              </a:rPr>
              <a:t>Support Classes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srgbClr val="000000"/>
                </a:solidFill>
                <a:latin typeface="Cambria Math" panose="02040503050406030204" pitchFamily="18" charset="0"/>
                <a:ea typeface="Cambria Math" panose="02040503050406030204" pitchFamily="18" charset="0"/>
              </a:rPr>
              <a:t>Edmentum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srgbClr val="000000"/>
                </a:solidFill>
                <a:latin typeface="Cambria Math" panose="02040503050406030204" pitchFamily="18" charset="0"/>
                <a:ea typeface="Cambria Math" panose="02040503050406030204" pitchFamily="18" charset="0"/>
              </a:rPr>
              <a:t>Course Extension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srgbClr val="000000"/>
                </a:solidFill>
                <a:latin typeface="Cambria Math" panose="02040503050406030204" pitchFamily="18" charset="0"/>
                <a:ea typeface="Cambria Math" panose="02040503050406030204" pitchFamily="18" charset="0"/>
              </a:rPr>
              <a:t>Professional Learning for staff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srgbClr val="000000"/>
                </a:solidFill>
                <a:latin typeface="Cambria Math" panose="02040503050406030204" pitchFamily="18" charset="0"/>
                <a:ea typeface="Cambria Math" panose="02040503050406030204" pitchFamily="18" charset="0"/>
              </a:rPr>
              <a:t>Academic Coaches (Support for teachers and students)</a:t>
            </a:r>
          </a:p>
        </p:txBody>
      </p:sp>
    </p:spTree>
    <p:extLst>
      <p:ext uri="{BB962C8B-B14F-4D97-AF65-F5344CB8AC3E}">
        <p14:creationId xmlns:p14="http://schemas.microsoft.com/office/powerpoint/2010/main" val="390493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246621"/>
            <a:ext cx="11150600" cy="920336"/>
          </a:xfrm>
        </p:spPr>
        <p:txBody>
          <a:bodyPr/>
          <a:lstStyle/>
          <a:p>
            <a:pPr algn="ctr"/>
            <a:r>
              <a:rPr lang="en-US" sz="3500">
                <a:ea typeface="Cambria Math" panose="02040503050406030204" pitchFamily="18" charset="0"/>
                <a:cs typeface="Cavolini" panose="03000502040302020204" pitchFamily="66" charset="0"/>
              </a:rPr>
              <a:t>Supports are in place to help ALL schools reach their goals</a:t>
            </a:r>
            <a:endParaRPr lang="en-US" sz="3500">
              <a:cs typeface="Cavolini" panose="03000502040302020204" pitchFamily="66" charset="0"/>
            </a:endParaRPr>
          </a:p>
        </p:txBody>
      </p:sp>
      <p:sp>
        <p:nvSpPr>
          <p:cNvPr id="7" name="Content Placeholder 1">
            <a:extLst>
              <a:ext uri="{FF2B5EF4-FFF2-40B4-BE49-F238E27FC236}">
                <a16:creationId xmlns:a16="http://schemas.microsoft.com/office/drawing/2014/main" id="{6E498058-1CDA-48CA-B514-F13C8034D426}"/>
              </a:ext>
            </a:extLst>
          </p:cNvPr>
          <p:cNvSpPr txBox="1">
            <a:spLocks/>
          </p:cNvSpPr>
          <p:nvPr/>
        </p:nvSpPr>
        <p:spPr>
          <a:xfrm>
            <a:off x="515938" y="1684203"/>
            <a:ext cx="10864738" cy="34895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Use of Assessment for and of Learning </a:t>
            </a:r>
          </a:p>
          <a:p>
            <a:pPr marL="6858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–Formative and Summative Assessments </a:t>
            </a:r>
          </a:p>
          <a:p>
            <a:pPr marL="6858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–Differentiation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Pacing Guides, GA Standards, Curriculum Maps, and Unit Frameworks for Teachers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CTLS Learn, Teach &amp; Assess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srgbClr val="000000"/>
                </a:solidFill>
                <a:latin typeface="Cambria Math" panose="02040503050406030204" pitchFamily="18" charset="0"/>
                <a:ea typeface="Cambria Math" panose="02040503050406030204" pitchFamily="18" charset="0"/>
              </a:rPr>
              <a:t>Access to online resources and framework</a:t>
            </a:r>
            <a:endPar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Parent Engagement Activities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A20B35"/>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97952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246621"/>
            <a:ext cx="11150600" cy="920336"/>
          </a:xfrm>
        </p:spPr>
        <p:txBody>
          <a:bodyPr/>
          <a:lstStyle/>
          <a:p>
            <a:pPr algn="ctr"/>
            <a:r>
              <a:rPr lang="en-US" sz="3500">
                <a:ea typeface="Cambria Math" panose="02040503050406030204" pitchFamily="18" charset="0"/>
                <a:cs typeface="Cavolini" panose="03000502040302020204" pitchFamily="66" charset="0"/>
              </a:rPr>
              <a:t>What curriculum does your child’s school use?:</a:t>
            </a:r>
            <a:endParaRPr lang="en-US" sz="3500">
              <a:cs typeface="Cavolini" panose="03000502040302020204" pitchFamily="66" charset="0"/>
            </a:endParaRPr>
          </a:p>
        </p:txBody>
      </p:sp>
      <p:sp>
        <p:nvSpPr>
          <p:cNvPr id="4" name="Content Placeholder 1">
            <a:extLst>
              <a:ext uri="{FF2B5EF4-FFF2-40B4-BE49-F238E27FC236}">
                <a16:creationId xmlns:a16="http://schemas.microsoft.com/office/drawing/2014/main" id="{09C1CF74-7BEF-4DD9-9A69-27DAEF517625}"/>
              </a:ext>
            </a:extLst>
          </p:cNvPr>
          <p:cNvSpPr txBox="1">
            <a:spLocks/>
          </p:cNvSpPr>
          <p:nvPr/>
        </p:nvSpPr>
        <p:spPr>
          <a:xfrm>
            <a:off x="779845" y="1617724"/>
            <a:ext cx="10214413" cy="3786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Georgia Standards of Excellence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Mathematics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English/Language Arts (ELA)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Social Studies (SS)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Science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A20B35"/>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E9093A0A-917B-4630-ACAA-B63772F06BE2}"/>
              </a:ext>
            </a:extLst>
          </p:cNvPr>
          <p:cNvPicPr>
            <a:picLocks noChangeAspect="1"/>
          </p:cNvPicPr>
          <p:nvPr/>
        </p:nvPicPr>
        <p:blipFill>
          <a:blip r:embed="rId2"/>
          <a:stretch>
            <a:fillRect/>
          </a:stretch>
        </p:blipFill>
        <p:spPr>
          <a:xfrm>
            <a:off x="7733450" y="3429000"/>
            <a:ext cx="3578662" cy="2962913"/>
          </a:xfrm>
          <a:prstGeom prst="rect">
            <a:avLst/>
          </a:prstGeom>
        </p:spPr>
      </p:pic>
    </p:spTree>
    <p:extLst>
      <p:ext uri="{BB962C8B-B14F-4D97-AF65-F5344CB8AC3E}">
        <p14:creationId xmlns:p14="http://schemas.microsoft.com/office/powerpoint/2010/main" val="103047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246621"/>
            <a:ext cx="11150600" cy="920336"/>
          </a:xfrm>
        </p:spPr>
        <p:txBody>
          <a:bodyPr/>
          <a:lstStyle/>
          <a:p>
            <a:pPr algn="ctr"/>
            <a:r>
              <a:rPr lang="en-US" sz="3500">
                <a:ea typeface="Cambria Math" panose="02040503050406030204" pitchFamily="18" charset="0"/>
                <a:cs typeface="Cavolini" panose="03000502040302020204" pitchFamily="66" charset="0"/>
              </a:rPr>
              <a:t>What standardized tests will my child be taking ?</a:t>
            </a:r>
            <a:endParaRPr lang="en-US" sz="3500">
              <a:cs typeface="Cavolini" panose="03000502040302020204" pitchFamily="66" charset="0"/>
            </a:endParaRPr>
          </a:p>
        </p:txBody>
      </p:sp>
      <p:sp>
        <p:nvSpPr>
          <p:cNvPr id="4" name="Content Placeholder 1">
            <a:extLst>
              <a:ext uri="{FF2B5EF4-FFF2-40B4-BE49-F238E27FC236}">
                <a16:creationId xmlns:a16="http://schemas.microsoft.com/office/drawing/2014/main" id="{4E1A3916-F69E-4A17-B7CD-E300DD7EE35A}"/>
              </a:ext>
            </a:extLst>
          </p:cNvPr>
          <p:cNvSpPr txBox="1">
            <a:spLocks/>
          </p:cNvSpPr>
          <p:nvPr/>
        </p:nvSpPr>
        <p:spPr>
          <a:xfrm>
            <a:off x="611233" y="1269508"/>
            <a:ext cx="10697547" cy="43829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defRPr/>
            </a:pPr>
            <a:r>
              <a:rPr lang="en-US" sz="9600" dirty="0">
                <a:solidFill>
                  <a:srgbClr val="000000"/>
                </a:solidFill>
                <a:latin typeface="Cambria Math" panose="02040503050406030204" pitchFamily="18" charset="0"/>
                <a:ea typeface="Cambria Math" panose="02040503050406030204" pitchFamily="18" charset="0"/>
              </a:rPr>
              <a:t>Reading &amp; Mathematics Inventory</a:t>
            </a:r>
          </a:p>
          <a:p>
            <a:pPr lvl="1">
              <a:lnSpc>
                <a:spcPct val="110000"/>
              </a:lnSpc>
              <a:defRPr/>
            </a:pPr>
            <a:r>
              <a:rPr lang="en-US" sz="8000" dirty="0">
                <a:solidFill>
                  <a:srgbClr val="000000"/>
                </a:solidFill>
                <a:latin typeface="Cambria Math" panose="02040503050406030204" pitchFamily="18" charset="0"/>
                <a:ea typeface="Cambria Math" panose="02040503050406030204" pitchFamily="18" charset="0"/>
              </a:rPr>
              <a:t>MI only at 9th grade</a:t>
            </a:r>
          </a:p>
          <a:p>
            <a:pPr lvl="1">
              <a:lnSpc>
                <a:spcPct val="110000"/>
              </a:lnSpc>
              <a:defRPr/>
            </a:pPr>
            <a:r>
              <a:rPr lang="en-US" sz="8000" dirty="0">
                <a:solidFill>
                  <a:srgbClr val="000000"/>
                </a:solidFill>
                <a:latin typeface="Cambria Math" panose="02040503050406030204" pitchFamily="18" charset="0"/>
                <a:ea typeface="Cambria Math" panose="02040503050406030204" pitchFamily="18" charset="0"/>
              </a:rPr>
              <a:t>RI is every grade level</a:t>
            </a:r>
          </a:p>
          <a:p>
            <a:pPr>
              <a:lnSpc>
                <a:spcPct val="110000"/>
              </a:lnSpc>
              <a:defRPr/>
            </a:pPr>
            <a:r>
              <a:rPr lang="en-US" sz="9600" dirty="0">
                <a:solidFill>
                  <a:srgbClr val="000000"/>
                </a:solidFill>
                <a:latin typeface="Cambria Math" panose="02040503050406030204" pitchFamily="18" charset="0"/>
                <a:ea typeface="Cambria Math" panose="02040503050406030204" pitchFamily="18" charset="0"/>
              </a:rPr>
              <a:t>Interim Assessment: After each unit </a:t>
            </a:r>
          </a:p>
          <a:p>
            <a:pPr>
              <a:lnSpc>
                <a:spcPct val="110000"/>
              </a:lnSpc>
              <a:defRPr/>
            </a:pPr>
            <a:r>
              <a:rPr lang="en-US" sz="9600" dirty="0">
                <a:solidFill>
                  <a:srgbClr val="000000"/>
                </a:solidFill>
                <a:latin typeface="Cambria Math" panose="02040503050406030204" pitchFamily="18" charset="0"/>
                <a:ea typeface="Cambria Math" panose="02040503050406030204" pitchFamily="18" charset="0"/>
              </a:rPr>
              <a:t>ACCESS for English Learners</a:t>
            </a:r>
          </a:p>
          <a:p>
            <a:pPr>
              <a:lnSpc>
                <a:spcPct val="110000"/>
              </a:lnSpc>
              <a:defRPr/>
            </a:pPr>
            <a:r>
              <a:rPr lang="en-US" sz="9600" dirty="0">
                <a:solidFill>
                  <a:srgbClr val="000000"/>
                </a:solidFill>
                <a:latin typeface="Cambria Math" panose="02040503050406030204" pitchFamily="18" charset="0"/>
                <a:ea typeface="Cambria Math" panose="02040503050406030204" pitchFamily="18" charset="0"/>
              </a:rPr>
              <a:t>EOC</a:t>
            </a:r>
          </a:p>
          <a:p>
            <a:pPr lvl="1">
              <a:lnSpc>
                <a:spcPct val="110000"/>
              </a:lnSpc>
              <a:defRPr/>
            </a:pPr>
            <a:r>
              <a:rPr lang="en-US" sz="8000" dirty="0">
                <a:solidFill>
                  <a:srgbClr val="000000"/>
                </a:solidFill>
                <a:latin typeface="Cambria Math" panose="02040503050406030204" pitchFamily="18" charset="0"/>
                <a:ea typeface="Cambria Math" panose="02040503050406030204" pitchFamily="18" charset="0"/>
              </a:rPr>
              <a:t>Algebra 1, Biology, </a:t>
            </a:r>
            <a:r>
              <a:rPr lang="en-US" sz="8000">
                <a:solidFill>
                  <a:srgbClr val="000000"/>
                </a:solidFill>
                <a:latin typeface="Cambria Math" panose="02040503050406030204" pitchFamily="18" charset="0"/>
                <a:ea typeface="Cambria Math" panose="02040503050406030204" pitchFamily="18" charset="0"/>
              </a:rPr>
              <a:t>American Literature &amp; </a:t>
            </a:r>
            <a:r>
              <a:rPr lang="en-US" sz="8000" dirty="0">
                <a:solidFill>
                  <a:srgbClr val="000000"/>
                </a:solidFill>
                <a:latin typeface="Cambria Math" panose="02040503050406030204" pitchFamily="18" charset="0"/>
                <a:ea typeface="Cambria Math" panose="02040503050406030204" pitchFamily="18" charset="0"/>
              </a:rPr>
              <a:t>US History</a:t>
            </a:r>
            <a:endParaRPr lang="en-US" sz="9600" dirty="0">
              <a:solidFill>
                <a:srgbClr val="000000"/>
              </a:solidFill>
              <a:latin typeface="Cambria Math" panose="02040503050406030204" pitchFamily="18" charset="0"/>
              <a:ea typeface="Cambria Math" panose="02040503050406030204" pitchFamily="18" charset="0"/>
            </a:endParaRPr>
          </a:p>
          <a:p>
            <a:pPr>
              <a:lnSpc>
                <a:spcPct val="110000"/>
              </a:lnSpc>
              <a:defRPr/>
            </a:pPr>
            <a:r>
              <a:rPr lang="en-US" sz="9600" dirty="0">
                <a:solidFill>
                  <a:srgbClr val="000000"/>
                </a:solidFill>
                <a:latin typeface="Cambria Math" panose="02040503050406030204" pitchFamily="18" charset="0"/>
                <a:ea typeface="Cambria Math" panose="02040503050406030204" pitchFamily="18" charset="0"/>
              </a:rPr>
              <a:t>Iowa Assessment:  Grades 3, 5, </a:t>
            </a:r>
            <a:r>
              <a:rPr lang="en-US" sz="9600" b="1" dirty="0">
                <a:solidFill>
                  <a:srgbClr val="000000"/>
                </a:solidFill>
                <a:latin typeface="Cambria Math" panose="02040503050406030204" pitchFamily="18" charset="0"/>
                <a:ea typeface="Cambria Math" panose="02040503050406030204" pitchFamily="18" charset="0"/>
              </a:rPr>
              <a:t>7</a:t>
            </a:r>
            <a:r>
              <a:rPr lang="en-US" sz="9600" dirty="0">
                <a:solidFill>
                  <a:srgbClr val="000000"/>
                </a:solidFill>
                <a:latin typeface="Cambria Math" panose="02040503050406030204" pitchFamily="18" charset="0"/>
                <a:ea typeface="Cambria Math" panose="02040503050406030204" pitchFamily="18" charset="0"/>
              </a:rPr>
              <a:t> are tested in the areas of Reading, Math, Language Arts, Science, &amp; Social Studies</a:t>
            </a:r>
          </a:p>
          <a:p>
            <a:pPr>
              <a:lnSpc>
                <a:spcPct val="110000"/>
              </a:lnSpc>
              <a:defRPr/>
            </a:pPr>
            <a:r>
              <a:rPr lang="en-US" sz="9600" dirty="0">
                <a:solidFill>
                  <a:srgbClr val="000000"/>
                </a:solidFill>
                <a:latin typeface="Cambria Math" panose="02040503050406030204" pitchFamily="18" charset="0"/>
                <a:ea typeface="Cambria Math" panose="02040503050406030204" pitchFamily="18" charset="0"/>
              </a:rPr>
              <a:t>Georgia Milestones</a:t>
            </a:r>
          </a:p>
          <a:p>
            <a:pPr>
              <a:lnSpc>
                <a:spcPct val="110000"/>
              </a:lnSpc>
              <a:defRPr/>
            </a:pPr>
            <a:r>
              <a:rPr lang="en-US" sz="9600" dirty="0">
                <a:solidFill>
                  <a:srgbClr val="000000"/>
                </a:solidFill>
                <a:latin typeface="Cambria Math" panose="02040503050406030204" pitchFamily="18" charset="0"/>
                <a:ea typeface="Cambria Math" panose="02040503050406030204" pitchFamily="18" charset="0"/>
              </a:rPr>
              <a:t>End of Grade Assessments (EOG)</a:t>
            </a:r>
          </a:p>
          <a:p>
            <a:pPr lvl="1">
              <a:lnSpc>
                <a:spcPct val="110000"/>
              </a:lnSpc>
              <a:defRPr/>
            </a:pPr>
            <a:r>
              <a:rPr lang="en-US" sz="8000" dirty="0">
                <a:solidFill>
                  <a:srgbClr val="000000"/>
                </a:solidFill>
                <a:latin typeface="Cambria Math" panose="02040503050406030204" pitchFamily="18" charset="0"/>
                <a:ea typeface="Cambria Math" panose="02040503050406030204" pitchFamily="18" charset="0"/>
              </a:rPr>
              <a:t>Grades 3-8 will test in the following areas: ELA, Math, Science, &amp; Social Studies (Distinguished, Proficient, Developing, Beginning Learner)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72795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440577"/>
            <a:ext cx="11150600" cy="920336"/>
          </a:xfrm>
        </p:spPr>
        <p:txBody>
          <a:bodyPr/>
          <a:lstStyle/>
          <a:p>
            <a:pPr algn="ctr"/>
            <a:r>
              <a:rPr lang="en-US" sz="3500" dirty="0">
                <a:ea typeface="Cambria Math" panose="02040503050406030204" pitchFamily="18" charset="0"/>
                <a:cs typeface="Cavolini" panose="03000502040302020204" pitchFamily="66" charset="0"/>
              </a:rPr>
              <a:t>High School Report Cards/Progress Reports </a:t>
            </a:r>
            <a:br>
              <a:rPr lang="en-US" sz="3500" dirty="0">
                <a:ea typeface="Cambria Math" panose="02040503050406030204" pitchFamily="18" charset="0"/>
                <a:cs typeface="Cavolini" panose="03000502040302020204" pitchFamily="66" charset="0"/>
              </a:rPr>
            </a:br>
            <a:r>
              <a:rPr lang="en-US" sz="3500" dirty="0">
                <a:ea typeface="Cambria Math" panose="02040503050406030204" pitchFamily="18" charset="0"/>
                <a:cs typeface="Cavolini" panose="03000502040302020204" pitchFamily="66" charset="0"/>
              </a:rPr>
              <a:t>(All Electronic)</a:t>
            </a:r>
            <a:endParaRPr lang="en-US" sz="3500" dirty="0">
              <a:cs typeface="Cavolini" panose="03000502040302020204" pitchFamily="66" charset="0"/>
            </a:endParaRPr>
          </a:p>
        </p:txBody>
      </p:sp>
      <p:sp>
        <p:nvSpPr>
          <p:cNvPr id="4" name="TextBox 3">
            <a:extLst>
              <a:ext uri="{FF2B5EF4-FFF2-40B4-BE49-F238E27FC236}">
                <a16:creationId xmlns:a16="http://schemas.microsoft.com/office/drawing/2014/main" id="{269A3501-580D-421D-87B8-8B2A56D6D831}"/>
              </a:ext>
            </a:extLst>
          </p:cNvPr>
          <p:cNvSpPr txBox="1"/>
          <p:nvPr/>
        </p:nvSpPr>
        <p:spPr>
          <a:xfrm>
            <a:off x="782259" y="1425567"/>
            <a:ext cx="10617958" cy="954107"/>
          </a:xfrm>
          <a:prstGeom prst="rect">
            <a:avLst/>
          </a:prstGeom>
          <a:noFill/>
        </p:spPr>
        <p:txBody>
          <a:bodyPr wrap="square" rtlCol="0">
            <a:spAutoFit/>
          </a:bodyPr>
          <a:lstStyle/>
          <a:p>
            <a:pPr algn="ctr"/>
            <a:r>
              <a:rPr lang="en-US" sz="2800" i="1">
                <a:solidFill>
                  <a:srgbClr val="000000">
                    <a:lumMod val="65000"/>
                    <a:lumOff val="35000"/>
                  </a:srgbClr>
                </a:solidFill>
                <a:latin typeface="Rockwell" panose="02060603020205020403"/>
              </a:rPr>
              <a:t>All reports will be emailed to you or placed in CTLS.  You will also be able to get your Report Cards via </a:t>
            </a:r>
            <a:r>
              <a:rPr lang="en-US" sz="2800" i="1" err="1">
                <a:solidFill>
                  <a:srgbClr val="000000">
                    <a:lumMod val="65000"/>
                    <a:lumOff val="35000"/>
                  </a:srgbClr>
                </a:solidFill>
                <a:latin typeface="Rockwell" panose="02060603020205020403"/>
              </a:rPr>
              <a:t>ParentVUE</a:t>
            </a:r>
            <a:r>
              <a:rPr lang="en-US" sz="2800" i="1">
                <a:solidFill>
                  <a:srgbClr val="000000">
                    <a:lumMod val="65000"/>
                    <a:lumOff val="35000"/>
                  </a:srgbClr>
                </a:solidFill>
                <a:latin typeface="Rockwell" panose="02060603020205020403"/>
              </a:rPr>
              <a:t>.</a:t>
            </a:r>
          </a:p>
        </p:txBody>
      </p:sp>
      <p:sp>
        <p:nvSpPr>
          <p:cNvPr id="5" name="Content Placeholder 1">
            <a:extLst>
              <a:ext uri="{FF2B5EF4-FFF2-40B4-BE49-F238E27FC236}">
                <a16:creationId xmlns:a16="http://schemas.microsoft.com/office/drawing/2014/main" id="{8F4EB078-FF7B-48A2-955A-2CA997B4A338}"/>
              </a:ext>
            </a:extLst>
          </p:cNvPr>
          <p:cNvSpPr txBox="1">
            <a:spLocks/>
          </p:cNvSpPr>
          <p:nvPr/>
        </p:nvSpPr>
        <p:spPr>
          <a:xfrm>
            <a:off x="782259" y="2936423"/>
            <a:ext cx="5694930" cy="2747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Rockwell" panose="02060603020205020403"/>
                <a:ea typeface="+mn-ea"/>
                <a:cs typeface="+mn-cs"/>
              </a:rPr>
              <a:t>First Semester </a:t>
            </a:r>
            <a:endParaRPr lang="en-US" dirty="0">
              <a:solidFill>
                <a:srgbClr val="000000"/>
              </a:solidFill>
              <a:latin typeface="Rockwell" panose="02060603020205020403"/>
            </a:endParaRPr>
          </a:p>
          <a:p>
            <a:pPr lvl="1">
              <a:defRPr/>
            </a:pPr>
            <a:r>
              <a:rPr lang="en-US" sz="2600" dirty="0">
                <a:solidFill>
                  <a:srgbClr val="A20B35"/>
                </a:solidFill>
                <a:latin typeface="Rockwell" panose="02060603020205020403"/>
              </a:rPr>
              <a:t>Progress Report: 09-12-2023</a:t>
            </a:r>
          </a:p>
          <a:p>
            <a:pPr lvl="1">
              <a:defRPr/>
            </a:pPr>
            <a:r>
              <a:rPr lang="en-US" sz="2600" dirty="0">
                <a:solidFill>
                  <a:srgbClr val="A20B35"/>
                </a:solidFill>
                <a:latin typeface="Rockwell" panose="02060603020205020403"/>
              </a:rPr>
              <a:t>Progress Report: 11-01-2023</a:t>
            </a:r>
          </a:p>
          <a:p>
            <a:pPr marR="0" lvl="1" fontAlgn="auto">
              <a:spcAft>
                <a:spcPts val="0"/>
              </a:spcAft>
              <a:buClrTx/>
              <a:buSzTx/>
              <a:tabLst/>
              <a:defRPr/>
            </a:pPr>
            <a:r>
              <a:rPr lang="en-US" sz="2600" dirty="0">
                <a:solidFill>
                  <a:srgbClr val="A20B35"/>
                </a:solidFill>
                <a:latin typeface="Rockwell" panose="02060603020205020403"/>
              </a:rPr>
              <a:t>Report Card: 12-19-2023</a:t>
            </a:r>
          </a:p>
        </p:txBody>
      </p:sp>
      <p:sp>
        <p:nvSpPr>
          <p:cNvPr id="7" name="Content Placeholder 2">
            <a:extLst>
              <a:ext uri="{FF2B5EF4-FFF2-40B4-BE49-F238E27FC236}">
                <a16:creationId xmlns:a16="http://schemas.microsoft.com/office/drawing/2014/main" id="{00BABF1B-6888-44AF-A129-2838A0B8FD45}"/>
              </a:ext>
            </a:extLst>
          </p:cNvPr>
          <p:cNvSpPr txBox="1">
            <a:spLocks/>
          </p:cNvSpPr>
          <p:nvPr/>
        </p:nvSpPr>
        <p:spPr>
          <a:xfrm>
            <a:off x="6244547" y="2834195"/>
            <a:ext cx="5694930" cy="3428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Rockwell" panose="02060603020205020403"/>
                <a:ea typeface="+mn-ea"/>
                <a:cs typeface="+mn-cs"/>
              </a:rPr>
              <a:t>Second Semester </a:t>
            </a:r>
          </a:p>
          <a:p>
            <a:pPr lvl="1">
              <a:defRPr/>
            </a:pPr>
            <a:r>
              <a:rPr lang="en-US" sz="2600" dirty="0">
                <a:solidFill>
                  <a:srgbClr val="A20B35"/>
                </a:solidFill>
                <a:latin typeface="Rockwell" panose="02060603020205020403"/>
              </a:rPr>
              <a:t>Progress Report: 02-28-2023</a:t>
            </a:r>
          </a:p>
          <a:p>
            <a:pPr marR="0" lvl="1" fontAlgn="auto">
              <a:spcAft>
                <a:spcPts val="0"/>
              </a:spcAft>
              <a:buClrTx/>
              <a:buSzTx/>
              <a:tabLst/>
              <a:defRPr/>
            </a:pPr>
            <a:r>
              <a:rPr lang="en-US" sz="2600" dirty="0">
                <a:solidFill>
                  <a:srgbClr val="A20B35"/>
                </a:solidFill>
                <a:latin typeface="Rockwell" panose="02060603020205020403"/>
              </a:rPr>
              <a:t>Progress Report: 04-15-2023</a:t>
            </a:r>
          </a:p>
          <a:p>
            <a:pPr lvl="1">
              <a:defRPr/>
            </a:pPr>
            <a:r>
              <a:rPr lang="en-US" sz="2600" dirty="0">
                <a:solidFill>
                  <a:srgbClr val="A20B35"/>
                </a:solidFill>
                <a:latin typeface="Rockwell" panose="02060603020205020403"/>
              </a:rPr>
              <a:t>Report Card: 05-22-2023(will also be in PVUE and not mailed home)</a:t>
            </a:r>
          </a:p>
        </p:txBody>
      </p:sp>
      <p:cxnSp>
        <p:nvCxnSpPr>
          <p:cNvPr id="8" name="Straight Connector 7">
            <a:extLst>
              <a:ext uri="{FF2B5EF4-FFF2-40B4-BE49-F238E27FC236}">
                <a16:creationId xmlns:a16="http://schemas.microsoft.com/office/drawing/2014/main" id="{A9782138-F360-48D0-BE8B-243C6AB0DA68}"/>
              </a:ext>
            </a:extLst>
          </p:cNvPr>
          <p:cNvCxnSpPr>
            <a:cxnSpLocks/>
          </p:cNvCxnSpPr>
          <p:nvPr/>
        </p:nvCxnSpPr>
        <p:spPr>
          <a:xfrm>
            <a:off x="6091238" y="2605762"/>
            <a:ext cx="0" cy="3152633"/>
          </a:xfrm>
          <a:prstGeom prst="line">
            <a:avLst/>
          </a:prstGeom>
          <a:noFill/>
          <a:ln w="38100" cap="flat" cmpd="sng" algn="ctr">
            <a:solidFill>
              <a:srgbClr val="A20B35">
                <a:lumMod val="75000"/>
              </a:srgbClr>
            </a:solidFill>
            <a:prstDash val="solid"/>
          </a:ln>
          <a:effectLst/>
        </p:spPr>
      </p:cxnSp>
    </p:spTree>
    <p:extLst>
      <p:ext uri="{BB962C8B-B14F-4D97-AF65-F5344CB8AC3E}">
        <p14:creationId xmlns:p14="http://schemas.microsoft.com/office/powerpoint/2010/main" val="187987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B078-5884-48D1-AC27-4ADDF0C4A208}"/>
              </a:ext>
            </a:extLst>
          </p:cNvPr>
          <p:cNvSpPr>
            <a:spLocks noGrp="1"/>
          </p:cNvSpPr>
          <p:nvPr>
            <p:ph type="title"/>
          </p:nvPr>
        </p:nvSpPr>
        <p:spPr>
          <a:xfrm>
            <a:off x="751951" y="361057"/>
            <a:ext cx="10515600" cy="921419"/>
          </a:xfrm>
        </p:spPr>
        <p:txBody>
          <a:bodyPr/>
          <a:lstStyle/>
          <a:p>
            <a:r>
              <a:rPr lang="en-US"/>
              <a:t>WELCOME</a:t>
            </a:r>
          </a:p>
        </p:txBody>
      </p:sp>
      <p:sp>
        <p:nvSpPr>
          <p:cNvPr id="4" name="Content Placeholder 2">
            <a:extLst>
              <a:ext uri="{FF2B5EF4-FFF2-40B4-BE49-F238E27FC236}">
                <a16:creationId xmlns:a16="http://schemas.microsoft.com/office/drawing/2014/main" id="{E2D82A6A-2D11-49A3-AC2E-12E59D1B816A}"/>
              </a:ext>
            </a:extLst>
          </p:cNvPr>
          <p:cNvSpPr txBox="1">
            <a:spLocks/>
          </p:cNvSpPr>
          <p:nvPr/>
        </p:nvSpPr>
        <p:spPr>
          <a:xfrm>
            <a:off x="751951" y="1663016"/>
            <a:ext cx="5144444" cy="437321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What is a Title I program?</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How does our school spend Title I money?</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What are the requirements of our Title I program?</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What’s included in the Title I program?</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School Parent Involvement Policy</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 School-Parent Compacts</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Teacher Qualifications</a:t>
            </a:r>
          </a:p>
          <a:p>
            <a:pPr marL="285750" indent="-285750" algn="l">
              <a:lnSpc>
                <a:spcPct val="100000"/>
              </a:lnSpc>
              <a:buFont typeface="Wingdings" panose="05000000000000000000" pitchFamily="2" charset="2"/>
              <a:buChar char="q"/>
            </a:pPr>
            <a:endParaRPr lang="en-US" sz="2300">
              <a:latin typeface="Cambria Math" panose="02040503050406030204" pitchFamily="18" charset="0"/>
              <a:ea typeface="Cambria Math" panose="02040503050406030204" pitchFamily="18" charset="0"/>
              <a:cs typeface="Arial" panose="020B0604020202020204" pitchFamily="34" charset="0"/>
            </a:endParaRPr>
          </a:p>
          <a:p>
            <a:pPr marL="285750" indent="-285750" algn="l">
              <a:lnSpc>
                <a:spcPct val="150000"/>
              </a:lnSpc>
              <a:buFont typeface="Wingdings" panose="05000000000000000000" pitchFamily="2" charset="2"/>
              <a:buChar char="q"/>
            </a:pPr>
            <a:endParaRPr lang="en-US" sz="1500">
              <a:latin typeface="Cambria Math" panose="02040503050406030204" pitchFamily="18" charset="0"/>
              <a:ea typeface="Cambria Math" panose="02040503050406030204" pitchFamily="18" charset="0"/>
              <a:cs typeface="Arial" panose="020B0604020202020204" pitchFamily="34" charset="0"/>
            </a:endParaRPr>
          </a:p>
          <a:p>
            <a:pPr>
              <a:lnSpc>
                <a:spcPct val="150000"/>
              </a:lnSpc>
            </a:pPr>
            <a:endParaRPr lang="en-US" sz="1500">
              <a:latin typeface="Cambria Math" panose="02040503050406030204" pitchFamily="18" charset="0"/>
              <a:ea typeface="Cambria Math" panose="02040503050406030204" pitchFamily="18" charset="0"/>
              <a:cs typeface="Arial" panose="020B0604020202020204" pitchFamily="34" charset="0"/>
            </a:endParaRPr>
          </a:p>
        </p:txBody>
      </p:sp>
      <p:sp>
        <p:nvSpPr>
          <p:cNvPr id="5" name="Content Placeholder 5">
            <a:extLst>
              <a:ext uri="{FF2B5EF4-FFF2-40B4-BE49-F238E27FC236}">
                <a16:creationId xmlns:a16="http://schemas.microsoft.com/office/drawing/2014/main" id="{C6E16E8A-17BE-445B-94A2-CBE821C3D35E}"/>
              </a:ext>
            </a:extLst>
          </p:cNvPr>
          <p:cNvSpPr txBox="1">
            <a:spLocks/>
          </p:cNvSpPr>
          <p:nvPr/>
        </p:nvSpPr>
        <p:spPr>
          <a:xfrm>
            <a:off x="6577802" y="1663016"/>
            <a:ext cx="4971207" cy="348368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How is Title I Parent Engagement money spent?</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Opportunities for Parent Engagement</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District and Local School Goals</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Supports</a:t>
            </a:r>
          </a:p>
          <a:p>
            <a:pPr marL="285750" indent="-285750" algn="l">
              <a:lnSpc>
                <a:spcPct val="100000"/>
              </a:lnSpc>
              <a:buFont typeface="Wingdings" panose="05000000000000000000" pitchFamily="2" charset="2"/>
              <a:buChar char="q"/>
            </a:pPr>
            <a:r>
              <a:rPr lang="en-US" sz="2300">
                <a:latin typeface="Cambria Math" panose="02040503050406030204" pitchFamily="18" charset="0"/>
                <a:ea typeface="Cambria Math" panose="02040503050406030204" pitchFamily="18" charset="0"/>
                <a:cs typeface="Arial" panose="020B0604020202020204" pitchFamily="34" charset="0"/>
              </a:rPr>
              <a:t>The Curriculum, Standards, Assessments &amp; Report Cards</a:t>
            </a:r>
          </a:p>
          <a:p>
            <a:pPr algn="l">
              <a:lnSpc>
                <a:spcPct val="150000"/>
              </a:lnSpc>
            </a:pPr>
            <a:endParaRPr lang="en-US" sz="1500">
              <a:latin typeface="Cambria Math" panose="02040503050406030204" pitchFamily="18" charset="0"/>
              <a:ea typeface="Cambria Math" panose="02040503050406030204" pitchFamily="18" charset="0"/>
              <a:cs typeface="Arial" panose="020B0604020202020204" pitchFamily="34" charset="0"/>
            </a:endParaRPr>
          </a:p>
          <a:p>
            <a:pPr marL="285750" indent="-285750" algn="l">
              <a:lnSpc>
                <a:spcPct val="150000"/>
              </a:lnSpc>
              <a:buFont typeface="Wingdings" panose="05000000000000000000" pitchFamily="2" charset="2"/>
              <a:buChar char="q"/>
            </a:pPr>
            <a:endParaRPr lang="en-US" sz="1500">
              <a:latin typeface="Cambria Math" panose="02040503050406030204" pitchFamily="18" charset="0"/>
              <a:ea typeface="Cambria Math" panose="02040503050406030204" pitchFamily="18" charset="0"/>
              <a:cs typeface="Arial" panose="020B0604020202020204" pitchFamily="34" charset="0"/>
            </a:endParaRPr>
          </a:p>
          <a:p>
            <a:pPr marL="285750" indent="-285750" algn="l">
              <a:lnSpc>
                <a:spcPct val="150000"/>
              </a:lnSpc>
              <a:buFont typeface="Wingdings" panose="05000000000000000000" pitchFamily="2" charset="2"/>
              <a:buChar char="q"/>
            </a:pPr>
            <a:endParaRPr lang="en-US" sz="1500">
              <a:latin typeface="Cambria Math" panose="02040503050406030204" pitchFamily="18" charset="0"/>
              <a:ea typeface="Cambria Math" panose="02040503050406030204" pitchFamily="18" charset="0"/>
              <a:cs typeface="Arial" panose="020B0604020202020204" pitchFamily="34" charset="0"/>
            </a:endParaRPr>
          </a:p>
          <a:p>
            <a:pPr marL="285750" indent="-285750" algn="l">
              <a:lnSpc>
                <a:spcPct val="150000"/>
              </a:lnSpc>
              <a:buFont typeface="Wingdings" panose="05000000000000000000" pitchFamily="2" charset="2"/>
              <a:buChar char="q"/>
            </a:pPr>
            <a:endParaRPr lang="en-US" sz="1500">
              <a:latin typeface="Cambria Math" panose="02040503050406030204" pitchFamily="18" charset="0"/>
              <a:ea typeface="Cambria Math" panose="02040503050406030204" pitchFamily="18" charset="0"/>
              <a:cs typeface="Arial" panose="020B0604020202020204" pitchFamily="34" charset="0"/>
            </a:endParaRPr>
          </a:p>
          <a:p>
            <a:pPr marL="285750" indent="-285750" algn="l">
              <a:lnSpc>
                <a:spcPct val="150000"/>
              </a:lnSpc>
              <a:buFont typeface="Wingdings" panose="05000000000000000000" pitchFamily="2" charset="2"/>
              <a:buChar char="q"/>
            </a:pPr>
            <a:endParaRPr lang="en-US" sz="1500">
              <a:latin typeface="Cambria Math" panose="02040503050406030204" pitchFamily="18" charset="0"/>
              <a:ea typeface="Cambria Math" panose="02040503050406030204" pitchFamily="18" charset="0"/>
              <a:cs typeface="Arial" panose="020B0604020202020204" pitchFamily="34" charset="0"/>
            </a:endParaRPr>
          </a:p>
          <a:p>
            <a:pPr marL="285750" indent="-285750" algn="l">
              <a:lnSpc>
                <a:spcPct val="150000"/>
              </a:lnSpc>
              <a:buFont typeface="Wingdings" panose="05000000000000000000" pitchFamily="2" charset="2"/>
              <a:buChar char="q"/>
            </a:pPr>
            <a:endParaRPr lang="en-US" sz="1500">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74826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440577"/>
            <a:ext cx="11150600" cy="920336"/>
          </a:xfrm>
        </p:spPr>
        <p:txBody>
          <a:bodyPr/>
          <a:lstStyle/>
          <a:p>
            <a:pPr algn="ctr"/>
            <a:r>
              <a:rPr lang="en-US" sz="3500" dirty="0">
                <a:ea typeface="Cambria Math" panose="02040503050406030204" pitchFamily="18" charset="0"/>
                <a:cs typeface="Cavolini" panose="03000502040302020204" pitchFamily="66" charset="0"/>
              </a:rPr>
              <a:t>Middle School Report Cards/Progress Reports </a:t>
            </a:r>
            <a:br>
              <a:rPr lang="en-US" sz="3500" dirty="0">
                <a:ea typeface="Cambria Math" panose="02040503050406030204" pitchFamily="18" charset="0"/>
                <a:cs typeface="Cavolini" panose="03000502040302020204" pitchFamily="66" charset="0"/>
              </a:rPr>
            </a:br>
            <a:r>
              <a:rPr lang="en-US" sz="3500" dirty="0">
                <a:ea typeface="Cambria Math" panose="02040503050406030204" pitchFamily="18" charset="0"/>
                <a:cs typeface="Cavolini" panose="03000502040302020204" pitchFamily="66" charset="0"/>
              </a:rPr>
              <a:t>(All Electronic)</a:t>
            </a:r>
            <a:endParaRPr lang="en-US" sz="3500" dirty="0">
              <a:cs typeface="Cavolini" panose="03000502040302020204" pitchFamily="66" charset="0"/>
            </a:endParaRPr>
          </a:p>
        </p:txBody>
      </p:sp>
      <p:sp>
        <p:nvSpPr>
          <p:cNvPr id="4" name="TextBox 3">
            <a:extLst>
              <a:ext uri="{FF2B5EF4-FFF2-40B4-BE49-F238E27FC236}">
                <a16:creationId xmlns:a16="http://schemas.microsoft.com/office/drawing/2014/main" id="{269A3501-580D-421D-87B8-8B2A56D6D831}"/>
              </a:ext>
            </a:extLst>
          </p:cNvPr>
          <p:cNvSpPr txBox="1"/>
          <p:nvPr/>
        </p:nvSpPr>
        <p:spPr>
          <a:xfrm>
            <a:off x="782259" y="1425567"/>
            <a:ext cx="106179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lumMod val="65000"/>
                    <a:lumOff val="35000"/>
                  </a:srgbClr>
                </a:solidFill>
                <a:effectLst/>
                <a:uLnTx/>
                <a:uFillTx/>
                <a:latin typeface="Rockwell" panose="02060603020205020403"/>
                <a:ea typeface="+mn-ea"/>
                <a:cs typeface="+mn-cs"/>
              </a:rPr>
              <a:t>All reports will be available in </a:t>
            </a:r>
            <a:r>
              <a:rPr kumimoji="0" lang="en-US" sz="2800" b="0" i="1" u="none" strike="noStrike" kern="1200" cap="none" spc="0" normalizeH="0" baseline="0" noProof="0" dirty="0" err="1">
                <a:ln>
                  <a:noFill/>
                </a:ln>
                <a:solidFill>
                  <a:srgbClr val="000000">
                    <a:lumMod val="65000"/>
                    <a:lumOff val="35000"/>
                  </a:srgbClr>
                </a:solidFill>
                <a:effectLst/>
                <a:uLnTx/>
                <a:uFillTx/>
                <a:latin typeface="Rockwell" panose="02060603020205020403"/>
                <a:ea typeface="+mn-ea"/>
                <a:cs typeface="+mn-cs"/>
              </a:rPr>
              <a:t>ParentVUE</a:t>
            </a:r>
            <a:r>
              <a:rPr kumimoji="0" lang="en-US" sz="2800" b="0" i="1" u="none" strike="noStrike" kern="1200" cap="none" spc="0" normalizeH="0" baseline="0" noProof="0" dirty="0">
                <a:ln>
                  <a:noFill/>
                </a:ln>
                <a:solidFill>
                  <a:srgbClr val="000000">
                    <a:lumMod val="65000"/>
                    <a:lumOff val="35000"/>
                  </a:srgbClr>
                </a:solidFill>
                <a:effectLst/>
                <a:uLnTx/>
                <a:uFillTx/>
                <a:latin typeface="Rockwell" panose="02060603020205020403"/>
                <a:ea typeface="+mn-ea"/>
                <a:cs typeface="+mn-cs"/>
              </a:rPr>
              <a:t>.</a:t>
            </a:r>
          </a:p>
        </p:txBody>
      </p:sp>
      <p:sp>
        <p:nvSpPr>
          <p:cNvPr id="5" name="Content Placeholder 1">
            <a:extLst>
              <a:ext uri="{FF2B5EF4-FFF2-40B4-BE49-F238E27FC236}">
                <a16:creationId xmlns:a16="http://schemas.microsoft.com/office/drawing/2014/main" id="{8F4EB078-FF7B-48A2-955A-2CA997B4A338}"/>
              </a:ext>
            </a:extLst>
          </p:cNvPr>
          <p:cNvSpPr txBox="1">
            <a:spLocks/>
          </p:cNvSpPr>
          <p:nvPr/>
        </p:nvSpPr>
        <p:spPr>
          <a:xfrm>
            <a:off x="782259" y="2936423"/>
            <a:ext cx="5694930" cy="2747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Rockwell" panose="02060603020205020403"/>
                <a:ea typeface="+mn-ea"/>
                <a:cs typeface="+mn-cs"/>
              </a:rPr>
              <a:t>First Semester (</a:t>
            </a:r>
            <a:r>
              <a:rPr lang="en-US" dirty="0">
                <a:solidFill>
                  <a:srgbClr val="000000"/>
                </a:solidFill>
                <a:latin typeface="Rockwell" panose="02060603020205020403"/>
              </a:rPr>
              <a:t>Two </a:t>
            </a:r>
            <a:r>
              <a:rPr kumimoji="0" lang="en-US" sz="2800" b="0" i="0" u="none" strike="noStrike" kern="1200" cap="none" spc="0" normalizeH="0" baseline="0" noProof="0" dirty="0">
                <a:ln>
                  <a:noFill/>
                </a:ln>
                <a:solidFill>
                  <a:srgbClr val="000000"/>
                </a:solidFill>
                <a:effectLst/>
                <a:uLnTx/>
                <a:uFillTx/>
                <a:latin typeface="Rockwell" panose="02060603020205020403"/>
                <a:ea typeface="+mn-ea"/>
                <a:cs typeface="+mn-cs"/>
              </a:rPr>
              <a:t>9 weeks)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Progress Report: </a:t>
            </a:r>
            <a:r>
              <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rPr>
              <a:t>9/6/23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Report Card: </a:t>
            </a:r>
            <a:r>
              <a:rPr lang="en-US" sz="2600" dirty="0">
                <a:solidFill>
                  <a:srgbClr val="DAA520">
                    <a:lumMod val="50000"/>
                  </a:srgbClr>
                </a:solidFill>
                <a:latin typeface="Rockwell" panose="02060603020205020403"/>
              </a:rPr>
              <a:t>10/17-20/23</a:t>
            </a:r>
            <a:endPar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rgbClr val="DAA520">
                    <a:lumMod val="50000"/>
                  </a:srgbClr>
                </a:solidFill>
                <a:effectLst/>
                <a:uLnTx/>
                <a:uFillTx/>
                <a:latin typeface="Rockwell" panose="02060603020205020403"/>
                <a:ea typeface="+mn-ea"/>
                <a:cs typeface="+mn-cs"/>
              </a:rPr>
              <a:t>during Conference Week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Progress Report: </a:t>
            </a:r>
            <a:r>
              <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rPr>
              <a:t>11/15/23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Report Card: </a:t>
            </a:r>
            <a:r>
              <a:rPr lang="en-US" sz="2600" dirty="0">
                <a:solidFill>
                  <a:srgbClr val="DAA520">
                    <a:lumMod val="50000"/>
                  </a:srgbClr>
                </a:solidFill>
                <a:latin typeface="Rockwell" panose="02060603020205020403"/>
              </a:rPr>
              <a:t>1/5/24</a:t>
            </a:r>
            <a:endPar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endParaRPr>
          </a:p>
        </p:txBody>
      </p:sp>
      <p:sp>
        <p:nvSpPr>
          <p:cNvPr id="7" name="Content Placeholder 2">
            <a:extLst>
              <a:ext uri="{FF2B5EF4-FFF2-40B4-BE49-F238E27FC236}">
                <a16:creationId xmlns:a16="http://schemas.microsoft.com/office/drawing/2014/main" id="{00BABF1B-6888-44AF-A129-2838A0B8FD45}"/>
              </a:ext>
            </a:extLst>
          </p:cNvPr>
          <p:cNvSpPr txBox="1">
            <a:spLocks/>
          </p:cNvSpPr>
          <p:nvPr/>
        </p:nvSpPr>
        <p:spPr>
          <a:xfrm>
            <a:off x="6244547" y="2834195"/>
            <a:ext cx="5694930" cy="3428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Rockwell" panose="02060603020205020403"/>
                <a:ea typeface="+mn-ea"/>
                <a:cs typeface="+mn-cs"/>
              </a:rPr>
              <a:t>Second Semester (</a:t>
            </a:r>
            <a:r>
              <a:rPr lang="en-US" dirty="0">
                <a:solidFill>
                  <a:srgbClr val="000000"/>
                </a:solidFill>
                <a:latin typeface="Rockwell" panose="02060603020205020403"/>
              </a:rPr>
              <a:t>Two </a:t>
            </a:r>
            <a:r>
              <a:rPr kumimoji="0" lang="en-US" sz="2800" b="0" i="0" u="none" strike="noStrike" kern="1200" cap="none" spc="0" normalizeH="0" baseline="0" noProof="0" dirty="0">
                <a:ln>
                  <a:noFill/>
                </a:ln>
                <a:solidFill>
                  <a:srgbClr val="000000"/>
                </a:solidFill>
                <a:effectLst/>
                <a:uLnTx/>
                <a:uFillTx/>
                <a:latin typeface="Rockwell" panose="02060603020205020403"/>
                <a:ea typeface="+mn-ea"/>
                <a:cs typeface="+mn-cs"/>
              </a:rPr>
              <a:t>9 weeks)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Progress Report: </a:t>
            </a:r>
            <a:r>
              <a:rPr lang="en-US" sz="2600" dirty="0">
                <a:solidFill>
                  <a:srgbClr val="DAA520">
                    <a:lumMod val="50000"/>
                  </a:srgbClr>
                </a:solidFill>
                <a:latin typeface="Rockwell" panose="02060603020205020403"/>
              </a:rPr>
              <a:t>2/9/24</a:t>
            </a:r>
            <a:endPar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Report Card: </a:t>
            </a:r>
            <a:r>
              <a:rPr lang="en-US" sz="2600" dirty="0">
                <a:solidFill>
                  <a:srgbClr val="DAA520">
                    <a:lumMod val="50000"/>
                  </a:srgbClr>
                </a:solidFill>
                <a:latin typeface="Rockwell" panose="02060603020205020403"/>
              </a:rPr>
              <a:t>3/20/24</a:t>
            </a:r>
            <a:endPar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Progress Report: </a:t>
            </a:r>
            <a:r>
              <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rPr>
              <a:t>4/26/24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A20B35"/>
                </a:solidFill>
                <a:effectLst/>
                <a:uLnTx/>
                <a:uFillTx/>
                <a:latin typeface="Rockwell" panose="02060603020205020403"/>
                <a:ea typeface="+mn-ea"/>
                <a:cs typeface="+mn-cs"/>
              </a:rPr>
              <a:t>Report Card: </a:t>
            </a:r>
            <a:r>
              <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rPr>
              <a:t>5/29/24 (</a:t>
            </a:r>
            <a:r>
              <a:rPr kumimoji="0" lang="en-US" sz="2600" b="0" i="1" u="none" strike="noStrike" kern="1200" cap="none" spc="0" normalizeH="0" baseline="0" noProof="0" dirty="0">
                <a:ln>
                  <a:noFill/>
                </a:ln>
                <a:solidFill>
                  <a:srgbClr val="DAA520">
                    <a:lumMod val="50000"/>
                  </a:srgbClr>
                </a:solidFill>
                <a:effectLst/>
                <a:uLnTx/>
                <a:uFillTx/>
                <a:latin typeface="Rockwell" panose="02060603020205020403"/>
                <a:ea typeface="+mn-ea"/>
                <a:cs typeface="+mn-cs"/>
              </a:rPr>
              <a:t>will also be in PVUE and not mailed home</a:t>
            </a:r>
            <a:r>
              <a:rPr kumimoji="0" lang="en-US" sz="2600" b="0" i="0" u="none" strike="noStrike" kern="1200" cap="none" spc="0" normalizeH="0" baseline="0" noProof="0" dirty="0">
                <a:ln>
                  <a:noFill/>
                </a:ln>
                <a:solidFill>
                  <a:srgbClr val="DAA520">
                    <a:lumMod val="50000"/>
                  </a:srgbClr>
                </a:solidFill>
                <a:effectLst/>
                <a:uLnTx/>
                <a:uFillTx/>
                <a:latin typeface="Rockwell" panose="02060603020205020403"/>
                <a:ea typeface="+mn-ea"/>
                <a:cs typeface="+mn-cs"/>
              </a:rPr>
              <a:t>)</a:t>
            </a:r>
          </a:p>
        </p:txBody>
      </p:sp>
      <p:cxnSp>
        <p:nvCxnSpPr>
          <p:cNvPr id="8" name="Straight Connector 7">
            <a:extLst>
              <a:ext uri="{FF2B5EF4-FFF2-40B4-BE49-F238E27FC236}">
                <a16:creationId xmlns:a16="http://schemas.microsoft.com/office/drawing/2014/main" id="{A9782138-F360-48D0-BE8B-243C6AB0DA68}"/>
              </a:ext>
            </a:extLst>
          </p:cNvPr>
          <p:cNvCxnSpPr>
            <a:cxnSpLocks/>
          </p:cNvCxnSpPr>
          <p:nvPr/>
        </p:nvCxnSpPr>
        <p:spPr>
          <a:xfrm>
            <a:off x="6091238" y="2605762"/>
            <a:ext cx="0" cy="3152633"/>
          </a:xfrm>
          <a:prstGeom prst="line">
            <a:avLst/>
          </a:prstGeom>
          <a:noFill/>
          <a:ln w="38100" cap="flat" cmpd="sng" algn="ctr">
            <a:solidFill>
              <a:srgbClr val="A20B35">
                <a:lumMod val="75000"/>
              </a:srgbClr>
            </a:solidFill>
            <a:prstDash val="solid"/>
          </a:ln>
          <a:effectLst/>
        </p:spPr>
      </p:cxnSp>
    </p:spTree>
    <p:extLst>
      <p:ext uri="{BB962C8B-B14F-4D97-AF65-F5344CB8AC3E}">
        <p14:creationId xmlns:p14="http://schemas.microsoft.com/office/powerpoint/2010/main" val="191351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246621"/>
            <a:ext cx="11150600" cy="920336"/>
          </a:xfrm>
        </p:spPr>
        <p:txBody>
          <a:bodyPr/>
          <a:lstStyle/>
          <a:p>
            <a:pPr algn="ctr"/>
            <a:r>
              <a:rPr lang="en-US" sz="3500">
                <a:ea typeface="Cambria Math" panose="02040503050406030204" pitchFamily="18" charset="0"/>
                <a:cs typeface="Cavolini" panose="03000502040302020204" pitchFamily="66" charset="0"/>
              </a:rPr>
              <a:t>How can I share input, ask questions or share concerns?</a:t>
            </a:r>
            <a:endParaRPr lang="en-US" sz="3500">
              <a:cs typeface="Cavolini" panose="03000502040302020204" pitchFamily="66" charset="0"/>
            </a:endParaRPr>
          </a:p>
        </p:txBody>
      </p:sp>
      <p:sp>
        <p:nvSpPr>
          <p:cNvPr id="4" name="Content Placeholder 1">
            <a:extLst>
              <a:ext uri="{FF2B5EF4-FFF2-40B4-BE49-F238E27FC236}">
                <a16:creationId xmlns:a16="http://schemas.microsoft.com/office/drawing/2014/main" id="{EF852951-712C-46F0-9EE4-150155539F2F}"/>
              </a:ext>
            </a:extLst>
          </p:cNvPr>
          <p:cNvSpPr txBox="1">
            <a:spLocks/>
          </p:cNvSpPr>
          <p:nvPr/>
        </p:nvSpPr>
        <p:spPr>
          <a:xfrm>
            <a:off x="431924" y="1731449"/>
            <a:ext cx="10988912" cy="4300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The South Cobb and Garrett Family welcomes your input, concerns, and questions.  We strive to exceed your expectations on a daily basis.  Please visit the school’s website for staff contact information, CTLS Parent, </a:t>
            </a:r>
            <a:r>
              <a:rPr kumimoji="0" lang="en-US" sz="2600" b="0" i="0" u="none" strike="noStrike" kern="120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cs typeface="+mn-cs"/>
              </a:rPr>
              <a:t>ParentVue</a:t>
            </a:r>
            <a:r>
              <a:rPr kumimoji="0" lang="en-US" sz="2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and other Title I information.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a:t>EMAIL OR CALL YOUR RESPECTIVE SCHOOLS AT ANY TIME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A20B35"/>
              </a:solidFill>
              <a:effectLst/>
              <a:uLnTx/>
              <a:uFillTx/>
              <a:latin typeface="Cambria Math" panose="02040503050406030204" pitchFamily="18" charset="0"/>
              <a:ea typeface="Cambria Math" panose="020405030504060302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52945E27-0EEA-40A9-89B1-84E143F534F1}"/>
              </a:ext>
            </a:extLst>
          </p:cNvPr>
          <p:cNvPicPr>
            <a:picLocks noChangeAspect="1"/>
          </p:cNvPicPr>
          <p:nvPr/>
        </p:nvPicPr>
        <p:blipFill>
          <a:blip r:embed="rId2"/>
          <a:stretch>
            <a:fillRect/>
          </a:stretch>
        </p:blipFill>
        <p:spPr>
          <a:xfrm>
            <a:off x="3059133" y="4025785"/>
            <a:ext cx="2436043" cy="2090569"/>
          </a:xfrm>
          <a:prstGeom prst="rect">
            <a:avLst/>
          </a:prstGeom>
        </p:spPr>
      </p:pic>
      <p:sp>
        <p:nvSpPr>
          <p:cNvPr id="3" name="TextBox 2">
            <a:extLst>
              <a:ext uri="{FF2B5EF4-FFF2-40B4-BE49-F238E27FC236}">
                <a16:creationId xmlns:a16="http://schemas.microsoft.com/office/drawing/2014/main" id="{B03E7F4A-BB37-482C-8CDB-E1D3FA3B1776}"/>
              </a:ext>
            </a:extLst>
          </p:cNvPr>
          <p:cNvSpPr txBox="1"/>
          <p:nvPr/>
        </p:nvSpPr>
        <p:spPr>
          <a:xfrm>
            <a:off x="5641695" y="4470904"/>
            <a:ext cx="3357449" cy="1200329"/>
          </a:xfrm>
          <a:prstGeom prst="rect">
            <a:avLst/>
          </a:prstGeom>
          <a:noFill/>
        </p:spPr>
        <p:txBody>
          <a:bodyPr wrap="square" rtlCol="0">
            <a:spAutoFit/>
          </a:bodyPr>
          <a:lstStyle/>
          <a:p>
            <a:pPr algn="ctr"/>
            <a:r>
              <a:rPr lang="en-US" sz="2400" dirty="0">
                <a:solidFill>
                  <a:srgbClr val="000000"/>
                </a:solidFill>
                <a:latin typeface="Cambria Math" panose="02040503050406030204" pitchFamily="18" charset="0"/>
                <a:ea typeface="Cambria Math" panose="02040503050406030204" pitchFamily="18" charset="0"/>
              </a:rPr>
              <a:t>Please take a moment to provide us with some feedback of the event</a:t>
            </a:r>
          </a:p>
        </p:txBody>
      </p:sp>
    </p:spTree>
    <p:extLst>
      <p:ext uri="{BB962C8B-B14F-4D97-AF65-F5344CB8AC3E}">
        <p14:creationId xmlns:p14="http://schemas.microsoft.com/office/powerpoint/2010/main" val="1507275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4C18C98-FF69-4F74-8698-97138CE5C18C}"/>
              </a:ext>
            </a:extLst>
          </p:cNvPr>
          <p:cNvSpPr txBox="1">
            <a:spLocks/>
          </p:cNvSpPr>
          <p:nvPr/>
        </p:nvSpPr>
        <p:spPr>
          <a:xfrm>
            <a:off x="583026" y="2314689"/>
            <a:ext cx="11168743" cy="4320073"/>
          </a:xfrm>
          <a:prstGeom prst="rect">
            <a:avLst/>
          </a:prstGeom>
        </p:spPr>
        <p:txBody>
          <a:bodyPr vert="horz" lIns="91440" tIns="45720" rIns="91440" bIns="45720" rtlCol="0" anchor="t">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7200" kern="1200">
                <a:solidFill>
                  <a:schemeClr val="accent2"/>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a:solidFill>
                  <a:srgbClr val="DAA520"/>
                </a:solidFill>
                <a:latin typeface="Rockwell" panose="02060603020205020403"/>
              </a:rPr>
              <a:t>Principal: T. J Perry</a:t>
            </a:r>
          </a:p>
          <a:p>
            <a:pPr algn="l"/>
            <a:r>
              <a:rPr lang="en-US" sz="2400" dirty="0">
                <a:solidFill>
                  <a:srgbClr val="DAA520"/>
                </a:solidFill>
                <a:latin typeface="Rockwell" panose="02060603020205020403"/>
              </a:rPr>
              <a:t>Phone# 770-819-2611</a:t>
            </a:r>
          </a:p>
          <a:p>
            <a:pPr algn="l"/>
            <a:r>
              <a:rPr lang="en-US" sz="2400" dirty="0">
                <a:solidFill>
                  <a:srgbClr val="DAA520"/>
                </a:solidFill>
                <a:latin typeface="Rockwell" panose="02060603020205020403"/>
              </a:rPr>
              <a:t>Email: tommy.perry@cobbk12.org</a:t>
            </a:r>
          </a:p>
          <a:p>
            <a:pPr algn="l"/>
            <a:r>
              <a:rPr lang="en-US" sz="3600" dirty="0">
                <a:solidFill>
                  <a:srgbClr val="DAA520"/>
                </a:solidFill>
                <a:latin typeface="Rockwell" panose="02060603020205020403"/>
              </a:rPr>
              <a:t>Parent Facilitator(s):</a:t>
            </a:r>
          </a:p>
          <a:p>
            <a:pPr algn="l"/>
            <a:r>
              <a:rPr lang="en-US" sz="2400" dirty="0">
                <a:solidFill>
                  <a:srgbClr val="DAA520"/>
                </a:solidFill>
                <a:latin typeface="Rockwell" panose="02060603020205020403"/>
              </a:rPr>
              <a:t>Name: Sarah Klegin and Adriana </a:t>
            </a:r>
            <a:r>
              <a:rPr lang="en-US" sz="2400" dirty="0" err="1">
                <a:solidFill>
                  <a:srgbClr val="DAA520"/>
                </a:solidFill>
                <a:latin typeface="Rockwell" panose="02060603020205020403"/>
              </a:rPr>
              <a:t>Breceda</a:t>
            </a:r>
            <a:r>
              <a:rPr lang="en-US" sz="2400" dirty="0">
                <a:solidFill>
                  <a:srgbClr val="DAA520"/>
                </a:solidFill>
                <a:latin typeface="Rockwell" panose="02060603020205020403"/>
              </a:rPr>
              <a:t> (Spanish Speaking)</a:t>
            </a:r>
          </a:p>
          <a:p>
            <a:pPr algn="l"/>
            <a:r>
              <a:rPr lang="en-US" sz="2400" dirty="0">
                <a:solidFill>
                  <a:srgbClr val="DAA520"/>
                </a:solidFill>
                <a:latin typeface="Rockwell" panose="02060603020205020403"/>
              </a:rPr>
              <a:t>Phone# 770-819-2611 ext. 053 or .068</a:t>
            </a:r>
          </a:p>
          <a:p>
            <a:pPr algn="l"/>
            <a:r>
              <a:rPr lang="en-US" sz="2400" dirty="0">
                <a:solidFill>
                  <a:srgbClr val="DAA520"/>
                </a:solidFill>
                <a:latin typeface="Rockwell" panose="02060603020205020403"/>
              </a:rPr>
              <a:t>Email: sarah.Klegin@cobbk12.org and Adriana.breceda@cobbk12.org</a:t>
            </a:r>
          </a:p>
          <a:p>
            <a:pPr algn="r"/>
            <a:r>
              <a:rPr lang="en-US" sz="2400" dirty="0">
                <a:solidFill>
                  <a:srgbClr val="DAA520"/>
                </a:solidFill>
                <a:latin typeface="Rockwell" panose="02060603020205020403"/>
              </a:rPr>
              <a:t>Principal: Kristie Brown</a:t>
            </a:r>
          </a:p>
          <a:p>
            <a:pPr algn="r"/>
            <a:r>
              <a:rPr lang="en-US" sz="2400" dirty="0">
                <a:solidFill>
                  <a:srgbClr val="DAA520"/>
                </a:solidFill>
                <a:latin typeface="Rockwell" panose="02060603020205020403"/>
              </a:rPr>
              <a:t>Phone# 770-819-2466</a:t>
            </a:r>
          </a:p>
          <a:p>
            <a:pPr algn="r"/>
            <a:r>
              <a:rPr lang="en-US" sz="2400" dirty="0">
                <a:solidFill>
                  <a:srgbClr val="DAA520"/>
                </a:solidFill>
                <a:latin typeface="Rockwell" panose="02060603020205020403"/>
              </a:rPr>
              <a:t>Email: KRISTIE.BROWN@cobbk12.org</a:t>
            </a:r>
          </a:p>
          <a:p>
            <a:pPr algn="r"/>
            <a:r>
              <a:rPr lang="en-US" sz="3600" dirty="0">
                <a:solidFill>
                  <a:srgbClr val="DAA520"/>
                </a:solidFill>
                <a:latin typeface="Rockwell" panose="02060603020205020403"/>
              </a:rPr>
              <a:t>Parent Facilitator(s):</a:t>
            </a:r>
          </a:p>
          <a:p>
            <a:pPr algn="r"/>
            <a:r>
              <a:rPr lang="en-US" sz="2400" dirty="0">
                <a:solidFill>
                  <a:srgbClr val="DAA520"/>
                </a:solidFill>
                <a:latin typeface="Rockwell" panose="02060603020205020403"/>
              </a:rPr>
              <a:t>Name: Pamela Walker</a:t>
            </a:r>
          </a:p>
          <a:p>
            <a:pPr algn="r"/>
            <a:r>
              <a:rPr lang="en-US" sz="2400" dirty="0">
                <a:solidFill>
                  <a:srgbClr val="DAA520"/>
                </a:solidFill>
                <a:latin typeface="Rockwell" panose="02060603020205020403"/>
              </a:rPr>
              <a:t>Phone# 770-819-2466 ext. 030</a:t>
            </a:r>
          </a:p>
          <a:p>
            <a:pPr algn="r"/>
            <a:r>
              <a:rPr lang="en-US" sz="2400" dirty="0">
                <a:solidFill>
                  <a:srgbClr val="DAA520"/>
                </a:solidFill>
                <a:latin typeface="Rockwell" panose="02060603020205020403"/>
              </a:rPr>
              <a:t>Email: Pamela.Walker@cobbk12.org</a:t>
            </a:r>
          </a:p>
        </p:txBody>
      </p:sp>
      <p:sp>
        <p:nvSpPr>
          <p:cNvPr id="4" name="TextBox 3">
            <a:extLst>
              <a:ext uri="{FF2B5EF4-FFF2-40B4-BE49-F238E27FC236}">
                <a16:creationId xmlns:a16="http://schemas.microsoft.com/office/drawing/2014/main" id="{8360819A-E9F9-4B16-BDB2-3942CDF7B9B9}"/>
              </a:ext>
            </a:extLst>
          </p:cNvPr>
          <p:cNvSpPr txBox="1"/>
          <p:nvPr/>
        </p:nvSpPr>
        <p:spPr>
          <a:xfrm>
            <a:off x="2540493" y="1736944"/>
            <a:ext cx="7111013" cy="646331"/>
          </a:xfrm>
          <a:prstGeom prst="rect">
            <a:avLst/>
          </a:prstGeom>
          <a:noFill/>
        </p:spPr>
        <p:txBody>
          <a:bodyPr wrap="square">
            <a:spAutoFit/>
          </a:bodyPr>
          <a:lstStyle/>
          <a:p>
            <a:pPr algn="l"/>
            <a:r>
              <a:rPr lang="en-US" sz="3600" dirty="0">
                <a:solidFill>
                  <a:srgbClr val="DAA520"/>
                </a:solidFill>
                <a:effectLst>
                  <a:outerShdw blurRad="38100" dist="38100" dir="2700000" algn="tl">
                    <a:srgbClr val="000000">
                      <a:alpha val="43137"/>
                    </a:srgbClr>
                  </a:outerShdw>
                </a:effectLst>
                <a:latin typeface="Rockwell" panose="02060603020205020403"/>
              </a:rPr>
              <a:t>Local School Contact Information</a:t>
            </a:r>
          </a:p>
        </p:txBody>
      </p:sp>
      <p:sp>
        <p:nvSpPr>
          <p:cNvPr id="6" name="TextBox 5">
            <a:extLst>
              <a:ext uri="{FF2B5EF4-FFF2-40B4-BE49-F238E27FC236}">
                <a16:creationId xmlns:a16="http://schemas.microsoft.com/office/drawing/2014/main" id="{2A82BADE-35C1-4835-A61F-F4A9A858D3E7}"/>
              </a:ext>
            </a:extLst>
          </p:cNvPr>
          <p:cNvSpPr txBox="1"/>
          <p:nvPr/>
        </p:nvSpPr>
        <p:spPr>
          <a:xfrm rot="5400000">
            <a:off x="10181140" y="2904097"/>
            <a:ext cx="2510315" cy="630942"/>
          </a:xfrm>
          <a:prstGeom prst="rect">
            <a:avLst/>
          </a:prstGeom>
          <a:noFill/>
        </p:spPr>
        <p:txBody>
          <a:bodyPr wrap="square" rtlCol="0">
            <a:spAutoFit/>
          </a:bodyPr>
          <a:lstStyle/>
          <a:p>
            <a:pPr algn="ctr"/>
            <a:r>
              <a:rPr lang="en-US" sz="3500" b="1" dirty="0">
                <a:solidFill>
                  <a:srgbClr val="B8262C"/>
                </a:solidFill>
                <a:latin typeface="Oswald" panose="00000500000000000000" pitchFamily="2" charset="0"/>
                <a:ea typeface="+mj-ea"/>
                <a:cs typeface="Cavolini" panose="03000502040302020204" pitchFamily="66" charset="0"/>
              </a:rPr>
              <a:t>SOUTH</a:t>
            </a:r>
            <a:r>
              <a:rPr lang="en-US" dirty="0"/>
              <a:t> </a:t>
            </a:r>
            <a:r>
              <a:rPr lang="en-US" sz="3500" b="1" dirty="0">
                <a:solidFill>
                  <a:srgbClr val="B8262C"/>
                </a:solidFill>
                <a:latin typeface="Oswald" panose="00000500000000000000" pitchFamily="2" charset="0"/>
                <a:ea typeface="+mj-ea"/>
                <a:cs typeface="Cavolini" panose="03000502040302020204" pitchFamily="66" charset="0"/>
              </a:rPr>
              <a:t>COBB</a:t>
            </a:r>
          </a:p>
        </p:txBody>
      </p:sp>
      <p:sp>
        <p:nvSpPr>
          <p:cNvPr id="7" name="TextBox 6">
            <a:extLst>
              <a:ext uri="{FF2B5EF4-FFF2-40B4-BE49-F238E27FC236}">
                <a16:creationId xmlns:a16="http://schemas.microsoft.com/office/drawing/2014/main" id="{24708A0A-EBFF-43C5-AC5F-8A17228715E1}"/>
              </a:ext>
            </a:extLst>
          </p:cNvPr>
          <p:cNvSpPr txBox="1"/>
          <p:nvPr/>
        </p:nvSpPr>
        <p:spPr>
          <a:xfrm rot="16200000">
            <a:off x="-499456" y="5132335"/>
            <a:ext cx="2510315" cy="630942"/>
          </a:xfrm>
          <a:prstGeom prst="rect">
            <a:avLst/>
          </a:prstGeom>
          <a:noFill/>
        </p:spPr>
        <p:txBody>
          <a:bodyPr wrap="square" rtlCol="0">
            <a:spAutoFit/>
          </a:bodyPr>
          <a:lstStyle/>
          <a:p>
            <a:pPr algn="ctr"/>
            <a:r>
              <a:rPr lang="en-US" sz="3500" b="1" dirty="0">
                <a:solidFill>
                  <a:srgbClr val="B8262C"/>
                </a:solidFill>
                <a:latin typeface="Oswald" panose="00000500000000000000" pitchFamily="2" charset="0"/>
                <a:ea typeface="+mj-ea"/>
                <a:cs typeface="Cavolini" panose="03000502040302020204" pitchFamily="66" charset="0"/>
              </a:rPr>
              <a:t>GARRETT</a:t>
            </a:r>
          </a:p>
        </p:txBody>
      </p:sp>
    </p:spTree>
    <p:extLst>
      <p:ext uri="{BB962C8B-B14F-4D97-AF65-F5344CB8AC3E}">
        <p14:creationId xmlns:p14="http://schemas.microsoft.com/office/powerpoint/2010/main" val="115263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A75173-B733-4B41-9FC6-707093405DE2}"/>
              </a:ext>
            </a:extLst>
          </p:cNvPr>
          <p:cNvSpPr>
            <a:spLocks noGrp="1"/>
          </p:cNvSpPr>
          <p:nvPr>
            <p:ph type="subTitle" idx="1"/>
          </p:nvPr>
        </p:nvSpPr>
        <p:spPr>
          <a:xfrm>
            <a:off x="1595022" y="3224064"/>
            <a:ext cx="9144000" cy="2355165"/>
          </a:xfrm>
        </p:spPr>
        <p:txBody>
          <a:bodyPr/>
          <a:lstStyle/>
          <a:p>
            <a:r>
              <a:rPr lang="en-US"/>
              <a:t>QUESTIONS</a:t>
            </a:r>
          </a:p>
        </p:txBody>
      </p:sp>
    </p:spTree>
    <p:extLst>
      <p:ext uri="{BB962C8B-B14F-4D97-AF65-F5344CB8AC3E}">
        <p14:creationId xmlns:p14="http://schemas.microsoft.com/office/powerpoint/2010/main" val="7583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2A8707-B21F-4764-9C37-4380533436FB}"/>
              </a:ext>
            </a:extLst>
          </p:cNvPr>
          <p:cNvSpPr txBox="1">
            <a:spLocks/>
          </p:cNvSpPr>
          <p:nvPr/>
        </p:nvSpPr>
        <p:spPr>
          <a:xfrm>
            <a:off x="534410" y="2145728"/>
            <a:ext cx="1141220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Title I, Part A (Title I) of the </a:t>
            </a: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Elementary and Secondary Education Act</a:t>
            </a: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as amended (ESEA) provides financial assistance to local educational agencies (</a:t>
            </a: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LEAs</a:t>
            </a: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and schools with high numbers or high percentages of children from low-income families to help ensure that all children meet challenging </a:t>
            </a: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state</a:t>
            </a: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academic standards.</a:t>
            </a:r>
            <a:endParaRPr kumimoji="0" lang="en-US" altLang="en-US" sz="24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indent="0">
              <a:buNone/>
              <a:defRPr/>
            </a:pPr>
            <a:endParaRPr lang="en-US" altLang="en-US" sz="2400" b="0" i="0" u="none" strike="noStrike" kern="1200" cap="none" spc="0" normalizeH="0" baseline="0" noProof="0">
              <a:ln>
                <a:noFill/>
              </a:ln>
              <a:solidFill>
                <a:srgbClr val="000000"/>
              </a:solidFill>
              <a:effectLst/>
              <a:uLnTx/>
              <a:uFillTx/>
              <a:latin typeface="Cambria Math"/>
              <a:ea typeface="Cambria Math"/>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500" b="1" i="0" u="none" strike="noStrike" kern="1200" cap="none" spc="0" normalizeH="0" baseline="0" noProof="0">
              <a:ln>
                <a:noFill/>
              </a:ln>
              <a:solidFill>
                <a:srgbClr val="A20B35"/>
              </a:solidFill>
              <a:effectLst/>
              <a:highlight>
                <a:srgbClr val="FFFF00"/>
              </a:highlight>
              <a:uLnTx/>
              <a:uFillTx/>
              <a:latin typeface="Cambria Math" panose="02040503050406030204" pitchFamily="18" charset="0"/>
              <a:ea typeface="Cambria Math" panose="020405030504060302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8" name="Title 3">
            <a:extLst>
              <a:ext uri="{FF2B5EF4-FFF2-40B4-BE49-F238E27FC236}">
                <a16:creationId xmlns:a16="http://schemas.microsoft.com/office/drawing/2014/main" id="{DBD5FBAD-1861-4A8E-B5A3-B5345F6F958A}"/>
              </a:ext>
            </a:extLst>
          </p:cNvPr>
          <p:cNvSpPr txBox="1">
            <a:spLocks/>
          </p:cNvSpPr>
          <p:nvPr/>
        </p:nvSpPr>
        <p:spPr>
          <a:xfrm>
            <a:off x="515937" y="681037"/>
            <a:ext cx="11150600" cy="920336"/>
          </a:xfrm>
          <a:prstGeom prst="rect">
            <a:avLst/>
          </a:prstGeom>
        </p:spPr>
        <p:txBody>
          <a:bodyPr anchor="b"/>
          <a:lstStyle>
            <a:lvl1pPr algn="ctr" defTabSz="914400" rtl="0" eaLnBrk="1" latinLnBrk="0" hangingPunct="1">
              <a:lnSpc>
                <a:spcPct val="90000"/>
              </a:lnSpc>
              <a:spcBef>
                <a:spcPct val="0"/>
              </a:spcBef>
              <a:buNone/>
              <a:defRPr sz="6000" b="1" i="0" kern="1200">
                <a:solidFill>
                  <a:srgbClr val="B8262C"/>
                </a:solidFill>
                <a:latin typeface="Oswald" panose="00000500000000000000" pitchFamily="2" charset="0"/>
                <a:ea typeface="+mj-ea"/>
                <a:cs typeface="+mj-cs"/>
              </a:defRPr>
            </a:lvl1pPr>
          </a:lstStyle>
          <a:p>
            <a:r>
              <a:rPr lang="en-US" sz="4500">
                <a:cs typeface="Cavolini" panose="03000502040302020204" pitchFamily="66" charset="0"/>
              </a:rPr>
              <a:t>What is the Title I program?</a:t>
            </a:r>
          </a:p>
        </p:txBody>
      </p:sp>
    </p:spTree>
    <p:extLst>
      <p:ext uri="{BB962C8B-B14F-4D97-AF65-F5344CB8AC3E}">
        <p14:creationId xmlns:p14="http://schemas.microsoft.com/office/powerpoint/2010/main" val="25149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BD7903D-0029-4C24-9430-01FEC5333133}"/>
              </a:ext>
            </a:extLst>
          </p:cNvPr>
          <p:cNvSpPr txBox="1">
            <a:spLocks/>
          </p:cNvSpPr>
          <p:nvPr/>
        </p:nvSpPr>
        <p:spPr>
          <a:xfrm>
            <a:off x="665824" y="1382419"/>
            <a:ext cx="11230252" cy="545782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2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Title I funds are spent on the strategies that are outlined in the school improvement plan, which is developed by school leadership, parents, and community members.  The plan is developed by completing a comprehensive needs assessment for the school, selecting evidence-based strategies, and evaluating the results accordingly.  </a:t>
            </a:r>
            <a:endParaRPr lang="en-US">
              <a:cs typeface="+mn-cs"/>
            </a:endParaRPr>
          </a:p>
          <a:p>
            <a:pPr marL="1092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a:ln>
                  <a:noFill/>
                </a:ln>
                <a:solidFill>
                  <a:srgbClr val="DAA520">
                    <a:lumMod val="75000"/>
                  </a:srgbClr>
                </a:solidFill>
                <a:effectLst/>
                <a:uLnTx/>
                <a:uFillTx/>
                <a:latin typeface="Cambria Math" panose="02040503050406030204" pitchFamily="18" charset="0"/>
                <a:ea typeface="Cambria Math" panose="02040503050406030204" pitchFamily="18" charset="0"/>
                <a:cs typeface="+mn-cs"/>
              </a:rPr>
              <a:t>Funds are used for:</a:t>
            </a:r>
            <a:endParaRPr lang="en-US" sz="300" b="1" i="0" u="none" strike="noStrike" kern="1200" cap="none" spc="0" normalizeH="0" baseline="0" noProof="0">
              <a:ln>
                <a:noFill/>
              </a:ln>
              <a:solidFill>
                <a:srgbClr val="DAA520">
                  <a:lumMod val="75000"/>
                </a:srgbClr>
              </a:solidFill>
              <a:effectLst/>
              <a:uLnTx/>
              <a:uFillTx/>
              <a:latin typeface="Cambria Math" panose="02040503050406030204" pitchFamily="18" charset="0"/>
              <a:ea typeface="Cambria Math" panose="02040503050406030204" pitchFamily="18"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mbria Math"/>
                <a:ea typeface="Cambria Math"/>
              </a:rPr>
              <a:t>Hiring staff to provide support and lower class </a:t>
            </a:r>
            <a:r>
              <a:rPr lang="en-US" sz="2600">
                <a:solidFill>
                  <a:srgbClr val="000000"/>
                </a:solidFill>
                <a:latin typeface="Cambria Math"/>
                <a:ea typeface="Cambria Math"/>
              </a:rPr>
              <a:t>size</a:t>
            </a:r>
            <a:r>
              <a:rPr kumimoji="0" lang="en-US" sz="2600" b="0" i="0" u="none" strike="noStrike" kern="1200" cap="none" spc="0" normalizeH="0" baseline="0" noProof="0">
                <a:ln>
                  <a:noFill/>
                </a:ln>
                <a:solidFill>
                  <a:srgbClr val="000000"/>
                </a:solidFill>
                <a:effectLst/>
                <a:uLnTx/>
                <a:uFillTx/>
                <a:latin typeface="Cambria Math"/>
                <a:ea typeface="Cambria Math"/>
              </a:rPr>
              <a:t> (class size reduction teacher)</a:t>
            </a:r>
            <a:endParaRPr lang="en-US" sz="2600" b="0" i="0" u="none" strike="noStrike" kern="1200" cap="none" spc="0" normalizeH="0" baseline="0" noProof="0">
              <a:ln>
                <a:noFill/>
              </a:ln>
              <a:solidFill>
                <a:srgbClr val="000000"/>
              </a:solidFill>
              <a:effectLst/>
              <a:uLnTx/>
              <a:uFillTx/>
              <a:latin typeface="Cambria Math"/>
              <a:ea typeface="Cambria Math"/>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Purchasing supplemental staff, programs, materials, supplies</a:t>
            </a:r>
          </a:p>
          <a:p>
            <a:pPr>
              <a:lnSpc>
                <a:spcPct val="100000"/>
              </a:lnSpc>
              <a:spcBef>
                <a:spcPts val="600"/>
              </a:spcBef>
              <a:defRPr/>
            </a:pPr>
            <a:r>
              <a:rPr kumimoji="0" lang="en-US" sz="2600" b="0" i="0" u="none" strike="noStrike" kern="1200" cap="none" spc="0" normalizeH="0" baseline="0" noProof="0">
                <a:ln>
                  <a:noFill/>
                </a:ln>
                <a:solidFill>
                  <a:srgbClr val="000000"/>
                </a:solidFill>
                <a:effectLst/>
                <a:uLnTx/>
                <a:uFillTx/>
                <a:latin typeface="Cambria Math"/>
                <a:ea typeface="Cambria Math"/>
              </a:rPr>
              <a:t>Tutoring</a:t>
            </a:r>
            <a:endParaRPr lang="en-US" sz="26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Opportunities for professional development for school staff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Individualized learning programs for students (Achieve 3000, Read180/System44)</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Conducting Parental Involvement Meetings/Trainings/Activities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Purchase equipment and learning materials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 name="Title 3">
            <a:extLst>
              <a:ext uri="{FF2B5EF4-FFF2-40B4-BE49-F238E27FC236}">
                <a16:creationId xmlns:a16="http://schemas.microsoft.com/office/drawing/2014/main" id="{53F41CCC-A122-4750-895E-C22C4298D205}"/>
              </a:ext>
            </a:extLst>
          </p:cNvPr>
          <p:cNvSpPr txBox="1">
            <a:spLocks/>
          </p:cNvSpPr>
          <p:nvPr/>
        </p:nvSpPr>
        <p:spPr>
          <a:xfrm>
            <a:off x="597694" y="106977"/>
            <a:ext cx="11150600" cy="920336"/>
          </a:xfrm>
          <a:prstGeom prst="rect">
            <a:avLst/>
          </a:prstGeom>
        </p:spPr>
        <p:txBody>
          <a:bodyPr anchor="b"/>
          <a:lstStyle>
            <a:lvl1pPr algn="ctr" defTabSz="914400" rtl="0" eaLnBrk="1" latinLnBrk="0" hangingPunct="1">
              <a:lnSpc>
                <a:spcPct val="90000"/>
              </a:lnSpc>
              <a:spcBef>
                <a:spcPct val="0"/>
              </a:spcBef>
              <a:buNone/>
              <a:defRPr sz="6000" b="1" i="0" kern="1200">
                <a:solidFill>
                  <a:srgbClr val="B8262C"/>
                </a:solidFill>
                <a:latin typeface="Oswald" panose="00000500000000000000" pitchFamily="2" charset="0"/>
                <a:ea typeface="+mj-ea"/>
                <a:cs typeface="+mj-cs"/>
              </a:defRPr>
            </a:lvl1pPr>
          </a:lstStyle>
          <a:p>
            <a:r>
              <a:rPr lang="en-US" sz="3500">
                <a:ea typeface="Cambria Math" panose="02040503050406030204" pitchFamily="18" charset="0"/>
                <a:cs typeface="Cavolini" panose="03000502040302020204" pitchFamily="66" charset="0"/>
              </a:rPr>
              <a:t>How does our school spend Title I money?</a:t>
            </a:r>
            <a:endParaRPr lang="en-US" sz="3500">
              <a:cs typeface="Cavolini" panose="03000502040302020204" pitchFamily="66" charset="0"/>
            </a:endParaRPr>
          </a:p>
        </p:txBody>
      </p:sp>
    </p:spTree>
    <p:extLst>
      <p:ext uri="{BB962C8B-B14F-4D97-AF65-F5344CB8AC3E}">
        <p14:creationId xmlns:p14="http://schemas.microsoft.com/office/powerpoint/2010/main" val="169165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A495E1F-C0E4-4CCD-902B-2D4D8E542EEB}"/>
              </a:ext>
            </a:extLst>
          </p:cNvPr>
          <p:cNvSpPr txBox="1">
            <a:spLocks/>
          </p:cNvSpPr>
          <p:nvPr/>
        </p:nvSpPr>
        <p:spPr>
          <a:xfrm>
            <a:off x="515938" y="2019869"/>
            <a:ext cx="11562093" cy="48381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A school operating a schoolwide program must conduct a comprehensive needs assessment (CNA) that identifies the school’s strengths and challenges in key areas that affect student achievement.</a:t>
            </a:r>
          </a:p>
          <a:p>
            <a:pPr marL="457200" indent="-457200">
              <a:buFont typeface="Arial" panose="020B0604020202020204" pitchFamily="34" charset="0"/>
              <a:buAutoNum type="arabicPeriod"/>
              <a:defRPr/>
            </a:pPr>
            <a:r>
              <a:rPr kumimoji="0" lang="en-US" sz="2800" b="0" i="0" u="none" strike="noStrike" kern="1200" cap="none" spc="0" normalizeH="0" baseline="0" noProof="0">
                <a:ln>
                  <a:noFill/>
                </a:ln>
                <a:solidFill>
                  <a:srgbClr val="000000"/>
                </a:solidFill>
                <a:effectLst/>
                <a:uLnTx/>
                <a:uFillTx/>
                <a:latin typeface="Cambria Math"/>
                <a:ea typeface="Cambria Math"/>
              </a:rPr>
              <a:t>The school must develop a comprehensive schoolwide plan (SIP) that describes how it will achieve the goals it has identified as a result of its needs assessment.</a:t>
            </a:r>
            <a:r>
              <a:rPr lang="en-US">
                <a:solidFill>
                  <a:srgbClr val="000000"/>
                </a:solidFill>
                <a:latin typeface="Cambria Math"/>
                <a:ea typeface="Cambria Math"/>
              </a:rPr>
              <a:t> </a:t>
            </a:r>
            <a:r>
              <a:rPr kumimoji="0" lang="en-US" sz="2800" b="0" i="0" u="none" strike="noStrike" kern="1200" cap="none" spc="0" normalizeH="0" baseline="0" noProof="0">
                <a:ln>
                  <a:noFill/>
                </a:ln>
                <a:solidFill>
                  <a:srgbClr val="000000"/>
                </a:solidFill>
                <a:effectLst/>
                <a:uLnTx/>
                <a:uFillTx/>
                <a:latin typeface="Cambria Math"/>
                <a:ea typeface="Cambria Math"/>
              </a:rPr>
              <a:t> The schoolwide plan must:</a:t>
            </a:r>
            <a:endParaRPr lang="en-US" sz="2800" b="0" i="0" u="none" strike="noStrike" kern="1200" cap="none" spc="0" normalizeH="0" baseline="0" noProof="0">
              <a:ln>
                <a:noFill/>
              </a:ln>
              <a:solidFill>
                <a:srgbClr val="000000"/>
              </a:solidFill>
              <a:effectLst/>
              <a:uLnTx/>
              <a:uFillTx/>
              <a:latin typeface="Cambria Math"/>
              <a:ea typeface="Cambria Math"/>
            </a:endParaRPr>
          </a:p>
          <a:p>
            <a:pPr>
              <a:defRPr/>
            </a:pPr>
            <a:r>
              <a:rPr kumimoji="0" lang="en-US" sz="2400" b="0" i="0" u="none" strike="noStrike" kern="1200" cap="none" spc="0" normalizeH="0" baseline="0" noProof="0">
                <a:ln>
                  <a:noFill/>
                </a:ln>
                <a:solidFill>
                  <a:srgbClr val="A20B35"/>
                </a:solidFill>
                <a:effectLst/>
                <a:uLnTx/>
                <a:uFillTx/>
                <a:latin typeface="Cambria Math"/>
                <a:ea typeface="Cambria Math"/>
              </a:rPr>
              <a:t>Identify </a:t>
            </a:r>
            <a:r>
              <a:rPr lang="en-US" sz="2400">
                <a:solidFill>
                  <a:srgbClr val="A20B35"/>
                </a:solidFill>
                <a:latin typeface="Cambria Math"/>
                <a:ea typeface="Cambria Math"/>
              </a:rPr>
              <a:t>evidenced-based reform</a:t>
            </a:r>
            <a:r>
              <a:rPr kumimoji="0" lang="en-US" sz="2400" b="0" i="0" u="none" strike="noStrike" kern="1200" cap="none" spc="0" normalizeH="0" baseline="0" noProof="0">
                <a:ln>
                  <a:noFill/>
                </a:ln>
                <a:solidFill>
                  <a:srgbClr val="A20B35"/>
                </a:solidFill>
                <a:effectLst/>
                <a:uLnTx/>
                <a:uFillTx/>
                <a:latin typeface="Cambria Math"/>
                <a:ea typeface="Cambria Math"/>
              </a:rPr>
              <a:t> </a:t>
            </a:r>
            <a:r>
              <a:rPr lang="en-US" sz="2400">
                <a:solidFill>
                  <a:srgbClr val="A20B35"/>
                </a:solidFill>
                <a:latin typeface="Cambria Math"/>
                <a:ea typeface="Cambria Math"/>
              </a:rPr>
              <a:t>strategies aligned</a:t>
            </a:r>
            <a:r>
              <a:rPr kumimoji="0" lang="en-US" sz="2400" b="0" i="0" u="none" strike="noStrike" kern="1200" cap="none" spc="0" normalizeH="0" baseline="0" noProof="0">
                <a:ln>
                  <a:noFill/>
                </a:ln>
                <a:solidFill>
                  <a:srgbClr val="A20B35"/>
                </a:solidFill>
                <a:effectLst/>
                <a:uLnTx/>
                <a:uFillTx/>
                <a:latin typeface="Cambria Math"/>
                <a:ea typeface="Cambria Math"/>
              </a:rPr>
              <a:t> with the needs assessment</a:t>
            </a:r>
            <a:r>
              <a:rPr lang="en-US" sz="2400">
                <a:solidFill>
                  <a:srgbClr val="A20B35"/>
                </a:solidFill>
                <a:latin typeface="Cambria Math"/>
                <a:ea typeface="Cambria Math"/>
              </a:rPr>
              <a:t> </a:t>
            </a:r>
            <a:r>
              <a:rPr kumimoji="0" lang="en-US" sz="2400" b="0" i="0" u="none" strike="noStrike" kern="1200" cap="none" spc="0" normalizeH="0" baseline="0" noProof="0">
                <a:ln>
                  <a:noFill/>
                </a:ln>
                <a:solidFill>
                  <a:srgbClr val="A20B35"/>
                </a:solidFill>
                <a:effectLst/>
                <a:uLnTx/>
                <a:uFillTx/>
                <a:latin typeface="Cambria Math"/>
                <a:ea typeface="Cambria Math"/>
              </a:rPr>
              <a:t>and provide opportunities for all children to meet the state’s proficient or advanced levels of academic achievement;</a:t>
            </a:r>
            <a:endParaRPr lang="en-US" sz="2400" b="0" i="0" u="none" strike="noStrike" kern="1200" cap="none" spc="0" normalizeH="0" baseline="0" noProof="0">
              <a:ln>
                <a:noFill/>
              </a:ln>
              <a:solidFill>
                <a:srgbClr val="A20B35"/>
              </a:solidFill>
              <a:effectLst/>
              <a:uLnTx/>
              <a:uFillTx/>
              <a:latin typeface="Cambria Math"/>
              <a:ea typeface="Cambria Math"/>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Identify measures to include teachers in decisions regarding the use of academic assessments;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6" name="Title 3">
            <a:extLst>
              <a:ext uri="{FF2B5EF4-FFF2-40B4-BE49-F238E27FC236}">
                <a16:creationId xmlns:a16="http://schemas.microsoft.com/office/drawing/2014/main" id="{3577CD59-6727-4EFC-9DA6-40D19981190A}"/>
              </a:ext>
            </a:extLst>
          </p:cNvPr>
          <p:cNvSpPr>
            <a:spLocks noGrp="1"/>
          </p:cNvSpPr>
          <p:nvPr>
            <p:ph type="title"/>
          </p:nvPr>
        </p:nvSpPr>
        <p:spPr>
          <a:xfrm>
            <a:off x="515938" y="589740"/>
            <a:ext cx="11150600" cy="920336"/>
          </a:xfrm>
        </p:spPr>
        <p:txBody>
          <a:bodyPr/>
          <a:lstStyle/>
          <a:p>
            <a:pPr algn="ctr"/>
            <a:r>
              <a:rPr lang="en-US" sz="3500">
                <a:cs typeface="Cavolini" panose="03000502040302020204" pitchFamily="66" charset="0"/>
              </a:rPr>
              <a:t>What are the requirements of our Title I program?</a:t>
            </a:r>
          </a:p>
        </p:txBody>
      </p:sp>
    </p:spTree>
    <p:extLst>
      <p:ext uri="{BB962C8B-B14F-4D97-AF65-F5344CB8AC3E}">
        <p14:creationId xmlns:p14="http://schemas.microsoft.com/office/powerpoint/2010/main" val="412415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8930D5E-72E2-4532-98D2-6A721E5E49DA}"/>
              </a:ext>
            </a:extLst>
          </p:cNvPr>
          <p:cNvSpPr txBox="1">
            <a:spLocks/>
          </p:cNvSpPr>
          <p:nvPr/>
        </p:nvSpPr>
        <p:spPr>
          <a:xfrm>
            <a:off x="515938" y="2019869"/>
            <a:ext cx="11562093" cy="48381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3560" lvl="1" indent="-342900">
              <a:defRPr/>
            </a:pPr>
            <a:r>
              <a:rPr kumimoji="0" lang="en-US" sz="2400" b="0" i="0" u="none" strike="noStrike" kern="1200" cap="none" spc="0" normalizeH="0" baseline="0" noProof="0">
                <a:ln>
                  <a:noFill/>
                </a:ln>
                <a:solidFill>
                  <a:srgbClr val="A20B35"/>
                </a:solidFill>
                <a:effectLst/>
                <a:uLnTx/>
                <a:uFillTx/>
                <a:latin typeface="Cambria Math"/>
                <a:ea typeface="Cambria Math"/>
              </a:rPr>
              <a:t>Conduct activities to ensure that students who experience difficulty attaining proficiency receive effective, timely, and additional assistance</a:t>
            </a:r>
            <a:r>
              <a:rPr lang="en-US">
                <a:solidFill>
                  <a:srgbClr val="A20B35"/>
                </a:solidFill>
                <a:latin typeface="Cambria Math"/>
                <a:ea typeface="Cambria Math"/>
              </a:rPr>
              <a:t> </a:t>
            </a:r>
            <a:endParaRPr lang="en-US">
              <a:cs typeface="+mn-cs"/>
            </a:endParaRPr>
          </a:p>
          <a:p>
            <a:pPr marL="54356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Coordinate and integrate federal state and local services and programs.</a:t>
            </a:r>
            <a:endParaRPr lang="en-US" sz="2400" b="0" i="0" u="none" strike="noStrike" kern="1200" cap="none" spc="0" normalizeH="0" baseline="0" noProof="0">
              <a:ln>
                <a:noFill/>
              </a:ln>
              <a:solidFill>
                <a:srgbClr val="A20B35"/>
              </a:solidFill>
              <a:effectLst/>
              <a:uLnTx/>
              <a:uFillTx/>
              <a:latin typeface="Cambria Math" panose="02040503050406030204" pitchFamily="18" charset="0"/>
              <a:ea typeface="Cambria Math" panose="02040503050406030204" pitchFamily="18" charset="0"/>
            </a:endParaRPr>
          </a:p>
          <a:p>
            <a:pPr marL="543560" lvl="1" indent="-342900">
              <a:buFont typeface="Arial" panose="020B0604020202020204" pitchFamily="34" charset="0"/>
              <a:buAutoNum type="arabicPeriod" startAt="3"/>
              <a:defRPr/>
            </a:pPr>
            <a:r>
              <a:rPr kumimoji="0" lang="en-US" sz="2800" b="0" i="0" u="none" strike="noStrike" kern="1200" cap="none" spc="0" normalizeH="0" baseline="0" noProof="0">
                <a:ln>
                  <a:noFill/>
                </a:ln>
                <a:solidFill>
                  <a:srgbClr val="1C1D1B"/>
                </a:solidFill>
                <a:effectLst/>
                <a:uLnTx/>
                <a:uFillTx/>
                <a:latin typeface="Cambria Math"/>
                <a:ea typeface="Cambria Math"/>
              </a:rPr>
              <a:t>Annually, schools must evaluate the outcomes and the plan’s implementation to determine:</a:t>
            </a:r>
            <a:r>
              <a:rPr lang="en-US" sz="2800">
                <a:solidFill>
                  <a:srgbClr val="1C1D1B"/>
                </a:solidFill>
                <a:latin typeface="Cambria Math"/>
                <a:ea typeface="Cambria Math"/>
              </a:rPr>
              <a:t> </a:t>
            </a:r>
            <a:endParaRPr lang="en-US" sz="2800" b="0" i="0" u="none" strike="noStrike" kern="1200" cap="none" spc="0" normalizeH="0" baseline="0" noProof="0">
              <a:ln>
                <a:noFill/>
              </a:ln>
              <a:solidFill>
                <a:srgbClr val="1C1D1B"/>
              </a:solidFill>
              <a:effectLst/>
              <a:uLnTx/>
              <a:uFillTx/>
              <a:latin typeface="Cambria Math" panose="02040503050406030204" pitchFamily="18" charset="0"/>
              <a:ea typeface="Cambria Math" panose="02040503050406030204" pitchFamily="18" charset="0"/>
            </a:endParaRPr>
          </a:p>
          <a:p>
            <a:pPr marL="54356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A20B35"/>
                </a:solidFill>
                <a:effectLst/>
                <a:uLnTx/>
                <a:uFillTx/>
                <a:latin typeface="Cambria Math" panose="02040503050406030204" pitchFamily="18" charset="0"/>
                <a:ea typeface="Cambria Math" panose="02040503050406030204" pitchFamily="18" charset="0"/>
                <a:cs typeface="+mn-cs"/>
              </a:rPr>
              <a:t>Whether the academic achievement of all students, and   particularly low- achieving students, improved. </a:t>
            </a:r>
            <a:endParaRPr lang="en-US" sz="2400" b="0" i="0" u="none" strike="noStrike" kern="1200" cap="none" spc="0" normalizeH="0" baseline="0" noProof="0">
              <a:ln>
                <a:noFill/>
              </a:ln>
              <a:solidFill>
                <a:srgbClr val="A20B35"/>
              </a:solidFill>
              <a:effectLst/>
              <a:uLnTx/>
              <a:uFillTx/>
              <a:latin typeface="Cambria Math" panose="02040503050406030204" pitchFamily="18" charset="0"/>
              <a:ea typeface="Cambria Math" panose="02040503050406030204" pitchFamily="18" charset="0"/>
            </a:endParaRPr>
          </a:p>
          <a:p>
            <a:pPr marL="54356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A20B35"/>
                </a:solidFill>
                <a:effectLst/>
                <a:uLnTx/>
                <a:uFillTx/>
                <a:latin typeface="Cambria Math" panose="02040503050406030204" pitchFamily="18" charset="0"/>
                <a:ea typeface="Cambria Math" panose="02040503050406030204" pitchFamily="18" charset="0"/>
                <a:cs typeface="+mn-cs"/>
              </a:rPr>
              <a:t>Whether the goals and objectives contained in the plan were achieved. </a:t>
            </a:r>
            <a:endParaRPr lang="en-US" sz="2400" b="0" i="0" u="none" strike="noStrike" kern="1200" cap="none" spc="0" normalizeH="0" baseline="0" noProof="0">
              <a:ln>
                <a:noFill/>
              </a:ln>
              <a:solidFill>
                <a:srgbClr val="A20B35"/>
              </a:solidFill>
              <a:effectLst/>
              <a:uLnTx/>
              <a:uFillTx/>
              <a:latin typeface="Cambria Math" panose="02040503050406030204" pitchFamily="18" charset="0"/>
              <a:ea typeface="Cambria Math" panose="02040503050406030204" pitchFamily="18" charset="0"/>
            </a:endParaRPr>
          </a:p>
          <a:p>
            <a:pPr marL="54356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A20B35"/>
                </a:solidFill>
                <a:effectLst/>
                <a:uLnTx/>
                <a:uFillTx/>
                <a:latin typeface="Cambria Math" panose="02040503050406030204" pitchFamily="18" charset="0"/>
                <a:ea typeface="Cambria Math" panose="02040503050406030204" pitchFamily="18" charset="0"/>
                <a:cs typeface="+mn-cs"/>
              </a:rPr>
              <a:t>If the plan is still appropriate as written.</a:t>
            </a:r>
            <a:endParaRPr lang="en-US" sz="2400" b="0" i="0" u="none" strike="noStrike" kern="1200" cap="none" spc="0" normalizeH="0" baseline="0" noProof="0">
              <a:ln>
                <a:noFill/>
              </a:ln>
              <a:solidFill>
                <a:srgbClr val="A20B35"/>
              </a:solidFill>
              <a:effectLst/>
              <a:uLnTx/>
              <a:uFillTx/>
              <a:latin typeface="Rockwell" panose="02060603020205020403"/>
            </a:endParaRPr>
          </a:p>
          <a:p>
            <a:pPr marL="0" indent="0">
              <a:buNone/>
              <a:defRPr/>
            </a:pPr>
            <a:r>
              <a:rPr kumimoji="0" lang="en-US"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4. </a:t>
            </a:r>
            <a:r>
              <a:rPr lang="en-US">
                <a:solidFill>
                  <a:srgbClr val="000000"/>
                </a:solidFill>
                <a:latin typeface="Cambria Math" panose="02040503050406030204" pitchFamily="18" charset="0"/>
                <a:ea typeface="Cambria Math" panose="02040503050406030204" pitchFamily="18" charset="0"/>
              </a:rPr>
              <a:t>Instruction by Highly Qualified Staff</a:t>
            </a:r>
            <a:endParaRPr kumimoji="0" lang="en-US"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6" name="Title 3">
            <a:extLst>
              <a:ext uri="{FF2B5EF4-FFF2-40B4-BE49-F238E27FC236}">
                <a16:creationId xmlns:a16="http://schemas.microsoft.com/office/drawing/2014/main" id="{F4EDFE9C-1E21-4545-9637-4947AA5BC086}"/>
              </a:ext>
            </a:extLst>
          </p:cNvPr>
          <p:cNvSpPr>
            <a:spLocks noGrp="1"/>
          </p:cNvSpPr>
          <p:nvPr>
            <p:ph type="title"/>
          </p:nvPr>
        </p:nvSpPr>
        <p:spPr>
          <a:xfrm>
            <a:off x="515938" y="589740"/>
            <a:ext cx="11150600" cy="920336"/>
          </a:xfrm>
        </p:spPr>
        <p:txBody>
          <a:bodyPr/>
          <a:lstStyle/>
          <a:p>
            <a:pPr algn="ctr"/>
            <a:r>
              <a:rPr lang="en-US" sz="3500">
                <a:cs typeface="Cavolini" panose="03000502040302020204" pitchFamily="66" charset="0"/>
              </a:rPr>
              <a:t>What are the requirements of our Title I programs ? (continued)</a:t>
            </a:r>
          </a:p>
        </p:txBody>
      </p:sp>
    </p:spTree>
    <p:extLst>
      <p:ext uri="{BB962C8B-B14F-4D97-AF65-F5344CB8AC3E}">
        <p14:creationId xmlns:p14="http://schemas.microsoft.com/office/powerpoint/2010/main" val="171746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A495E1F-C0E4-4CCD-902B-2D4D8E542EEB}"/>
              </a:ext>
            </a:extLst>
          </p:cNvPr>
          <p:cNvSpPr txBox="1">
            <a:spLocks/>
          </p:cNvSpPr>
          <p:nvPr/>
        </p:nvSpPr>
        <p:spPr>
          <a:xfrm>
            <a:off x="520700" y="1774243"/>
            <a:ext cx="10604644" cy="3032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School-Parent Involvement Policy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solidFill>
                  <a:srgbClr val="000000"/>
                </a:solidFill>
                <a:latin typeface="Cambria Math" panose="02040503050406030204" pitchFamily="18" charset="0"/>
                <a:ea typeface="Cambria Math" panose="02040503050406030204" pitchFamily="18" charset="0"/>
              </a:rPr>
              <a:t>School-Parent Compact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Teacher Qualifications</a:t>
            </a:r>
            <a:endParaRPr lang="en-US">
              <a:solidFill>
                <a:srgbClr val="000000"/>
              </a:solidFill>
              <a:latin typeface="Cambria Math" panose="02040503050406030204" pitchFamily="18" charset="0"/>
              <a:ea typeface="Cambria Math" panose="020405030504060302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solidFill>
                  <a:srgbClr val="000000"/>
                </a:solidFill>
                <a:latin typeface="Cambria Math" panose="02040503050406030204" pitchFamily="18" charset="0"/>
                <a:ea typeface="Cambria Math" panose="02040503050406030204" pitchFamily="18" charset="0"/>
              </a:rPr>
              <a:t>Parent Engagement Activities and Input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6" name="Title 3">
            <a:extLst>
              <a:ext uri="{FF2B5EF4-FFF2-40B4-BE49-F238E27FC236}">
                <a16:creationId xmlns:a16="http://schemas.microsoft.com/office/drawing/2014/main" id="{3577CD59-6727-4EFC-9DA6-40D19981190A}"/>
              </a:ext>
            </a:extLst>
          </p:cNvPr>
          <p:cNvSpPr>
            <a:spLocks noGrp="1"/>
          </p:cNvSpPr>
          <p:nvPr>
            <p:ph type="title"/>
          </p:nvPr>
        </p:nvSpPr>
        <p:spPr>
          <a:xfrm>
            <a:off x="520700" y="349594"/>
            <a:ext cx="11150600" cy="920336"/>
          </a:xfrm>
        </p:spPr>
        <p:txBody>
          <a:bodyPr/>
          <a:lstStyle/>
          <a:p>
            <a:pPr algn="ctr"/>
            <a:r>
              <a:rPr lang="en-US" sz="3500">
                <a:cs typeface="Cavolini" panose="03000502040302020204" pitchFamily="66" charset="0"/>
              </a:rPr>
              <a:t>What’s included in the Title I program?</a:t>
            </a:r>
          </a:p>
        </p:txBody>
      </p:sp>
    </p:spTree>
    <p:extLst>
      <p:ext uri="{BB962C8B-B14F-4D97-AF65-F5344CB8AC3E}">
        <p14:creationId xmlns:p14="http://schemas.microsoft.com/office/powerpoint/2010/main" val="22735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246621"/>
            <a:ext cx="11150600" cy="920336"/>
          </a:xfrm>
        </p:spPr>
        <p:txBody>
          <a:bodyPr/>
          <a:lstStyle/>
          <a:p>
            <a:pPr algn="ctr"/>
            <a:r>
              <a:rPr lang="en-US" sz="3500">
                <a:ea typeface="Cambria Math" panose="02040503050406030204" pitchFamily="18" charset="0"/>
                <a:cs typeface="Cavolini" panose="03000502040302020204" pitchFamily="66" charset="0"/>
              </a:rPr>
              <a:t>School Parent Involvement Policy</a:t>
            </a:r>
            <a:endParaRPr lang="en-US" sz="3500">
              <a:cs typeface="Cavolini" panose="03000502040302020204" pitchFamily="66" charset="0"/>
            </a:endParaRPr>
          </a:p>
        </p:txBody>
      </p:sp>
      <p:sp>
        <p:nvSpPr>
          <p:cNvPr id="5" name="TextBox 4">
            <a:extLst>
              <a:ext uri="{FF2B5EF4-FFF2-40B4-BE49-F238E27FC236}">
                <a16:creationId xmlns:a16="http://schemas.microsoft.com/office/drawing/2014/main" id="{EEFAB47C-6416-45EC-A5CE-908DECC27B5B}"/>
              </a:ext>
            </a:extLst>
          </p:cNvPr>
          <p:cNvSpPr txBox="1"/>
          <p:nvPr/>
        </p:nvSpPr>
        <p:spPr>
          <a:xfrm>
            <a:off x="2532402" y="1705616"/>
            <a:ext cx="7117672" cy="224984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This document describes how we will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support your role as parents in the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education of our children. It is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developed </a:t>
            </a:r>
            <a:r>
              <a:rPr kumimoji="0" lang="en-US" sz="3200" b="0" i="1" u="sng"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with</a:t>
            </a:r>
            <a: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3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your input.</a:t>
            </a:r>
          </a:p>
        </p:txBody>
      </p:sp>
    </p:spTree>
    <p:extLst>
      <p:ext uri="{BB962C8B-B14F-4D97-AF65-F5344CB8AC3E}">
        <p14:creationId xmlns:p14="http://schemas.microsoft.com/office/powerpoint/2010/main" val="164094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061972-043D-44CB-A6B3-03245442244D}"/>
              </a:ext>
            </a:extLst>
          </p:cNvPr>
          <p:cNvSpPr>
            <a:spLocks noGrp="1"/>
          </p:cNvSpPr>
          <p:nvPr>
            <p:ph type="title"/>
          </p:nvPr>
        </p:nvSpPr>
        <p:spPr>
          <a:xfrm>
            <a:off x="515938" y="246621"/>
            <a:ext cx="11150600" cy="920336"/>
          </a:xfrm>
        </p:spPr>
        <p:txBody>
          <a:bodyPr/>
          <a:lstStyle/>
          <a:p>
            <a:pPr algn="ctr"/>
            <a:r>
              <a:rPr lang="en-US" sz="3500">
                <a:ea typeface="Cambria Math" panose="02040503050406030204" pitchFamily="18" charset="0"/>
                <a:cs typeface="Cavolini" panose="03000502040302020204" pitchFamily="66" charset="0"/>
              </a:rPr>
              <a:t>School-Parent Compact</a:t>
            </a:r>
            <a:endParaRPr lang="en-US" sz="3500">
              <a:cs typeface="Cavolini" panose="03000502040302020204" pitchFamily="66" charset="0"/>
            </a:endParaRPr>
          </a:p>
        </p:txBody>
      </p:sp>
      <p:sp>
        <p:nvSpPr>
          <p:cNvPr id="4" name="Content Placeholder 1">
            <a:extLst>
              <a:ext uri="{FF2B5EF4-FFF2-40B4-BE49-F238E27FC236}">
                <a16:creationId xmlns:a16="http://schemas.microsoft.com/office/drawing/2014/main" id="{49698435-02CE-4247-B6B0-15C6DC657C6D}"/>
              </a:ext>
            </a:extLst>
          </p:cNvPr>
          <p:cNvSpPr txBox="1">
            <a:spLocks/>
          </p:cNvSpPr>
          <p:nvPr/>
        </p:nvSpPr>
        <p:spPr>
          <a:xfrm>
            <a:off x="515938" y="1543718"/>
            <a:ext cx="11150600" cy="45105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This document is a voluntary agreement co-developed by parents, teachers, and the administrative staff at your child’s school. It explains how parents and teachers will work together to ensure ALL STUDENTS reach grade level standards. The school-parent compact:</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600">
                <a:solidFill>
                  <a:srgbClr val="A20B35">
                    <a:lumMod val="75000"/>
                  </a:srgbClr>
                </a:solidFill>
                <a:latin typeface="Cambria Math" panose="02040503050406030204" pitchFamily="18" charset="0"/>
                <a:ea typeface="Cambria Math" panose="02040503050406030204" pitchFamily="18" charset="0"/>
              </a:rPr>
              <a:t>Li</a:t>
            </a:r>
            <a:r>
              <a:rPr kumimoji="0" lang="en-US" sz="2600" b="0" i="0" u="none" strike="noStrike" kern="1200" cap="none" spc="0" normalizeH="0" baseline="0" noProof="0" err="1">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nks</a:t>
            </a:r>
            <a:r>
              <a:rPr kumimoji="0" lang="en-US" sz="26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 goals to the school improvement plan</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600">
                <a:solidFill>
                  <a:srgbClr val="A20B35">
                    <a:lumMod val="75000"/>
                  </a:srgbClr>
                </a:solidFill>
                <a:latin typeface="Cambria Math" panose="02040503050406030204" pitchFamily="18" charset="0"/>
                <a:ea typeface="Cambria Math" panose="02040503050406030204" pitchFamily="18" charset="0"/>
              </a:rPr>
              <a:t>F</a:t>
            </a:r>
            <a:r>
              <a:rPr kumimoji="0" lang="en-US" sz="2600" b="0" i="0" u="none" strike="noStrike" kern="1200" cap="none" spc="0" normalizeH="0" baseline="0" noProof="0" err="1">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ocuses</a:t>
            </a:r>
            <a:r>
              <a:rPr lang="en-US" sz="2600">
                <a:solidFill>
                  <a:srgbClr val="A20B35">
                    <a:lumMod val="75000"/>
                  </a:srgbClr>
                </a:solidFill>
                <a:latin typeface="Cambria Math" panose="02040503050406030204" pitchFamily="18" charset="0"/>
                <a:ea typeface="Cambria Math" panose="02040503050406030204" pitchFamily="18" charset="0"/>
              </a:rPr>
              <a:t> </a:t>
            </a:r>
            <a:r>
              <a:rPr kumimoji="0" lang="en-US" sz="26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on student learning and developing skills </a:t>
            </a:r>
          </a:p>
          <a:p>
            <a:pPr>
              <a:lnSpc>
                <a:spcPct val="100000"/>
              </a:lnSpc>
              <a:spcBef>
                <a:spcPts val="600"/>
              </a:spcBef>
              <a:defRPr/>
            </a:pPr>
            <a:r>
              <a:rPr kumimoji="0" lang="en-US" sz="26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Describes how teachers will help the students by using effective evidence-based strategies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600">
                <a:solidFill>
                  <a:srgbClr val="A20B35">
                    <a:lumMod val="75000"/>
                  </a:srgbClr>
                </a:solidFill>
                <a:latin typeface="Cambria Math" panose="02040503050406030204" pitchFamily="18" charset="0"/>
                <a:ea typeface="Cambria Math" panose="02040503050406030204" pitchFamily="18" charset="0"/>
              </a:rPr>
              <a:t>P</a:t>
            </a:r>
            <a:r>
              <a:rPr kumimoji="0" lang="en-US" sz="2600" b="0" i="0" u="none" strike="noStrike" kern="1200" cap="none" spc="0" normalizeH="0" baseline="0" noProof="0" err="1">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rovides</a:t>
            </a:r>
            <a:r>
              <a:rPr kumimoji="0" lang="en-US" sz="26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 parents with strategies to use at home with their child(ren)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600">
                <a:solidFill>
                  <a:srgbClr val="A20B35">
                    <a:lumMod val="75000"/>
                  </a:srgbClr>
                </a:solidFill>
                <a:latin typeface="Cambria Math" panose="02040503050406030204" pitchFamily="18" charset="0"/>
                <a:ea typeface="Cambria Math" panose="02040503050406030204" pitchFamily="18" charset="0"/>
              </a:rPr>
              <a:t>D</a:t>
            </a:r>
            <a:r>
              <a:rPr kumimoji="0" lang="en-US" sz="2600" b="0" i="0" u="none" strike="noStrike" kern="1200" cap="none" spc="0" normalizeH="0" baseline="0" noProof="0" err="1">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iscusses</a:t>
            </a:r>
            <a:r>
              <a:rPr kumimoji="0" lang="en-US" sz="26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 how parents and teachers will communicate effectively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600">
                <a:solidFill>
                  <a:srgbClr val="A20B35">
                    <a:lumMod val="75000"/>
                  </a:srgbClr>
                </a:solidFill>
                <a:latin typeface="Cambria Math" panose="02040503050406030204" pitchFamily="18" charset="0"/>
                <a:ea typeface="Cambria Math" panose="02040503050406030204" pitchFamily="18" charset="0"/>
              </a:rPr>
              <a:t>D</a:t>
            </a:r>
            <a:r>
              <a:rPr kumimoji="0" lang="en-US" sz="2600" b="0" i="0" u="none" strike="noStrike" kern="1200" cap="none" spc="0" normalizeH="0" baseline="0" noProof="0">
                <a:ln>
                  <a:noFill/>
                </a:ln>
                <a:solidFill>
                  <a:srgbClr val="A20B35">
                    <a:lumMod val="75000"/>
                  </a:srgbClr>
                </a:solidFill>
                <a:effectLst/>
                <a:uLnTx/>
                <a:uFillTx/>
                <a:latin typeface="Cambria Math" panose="02040503050406030204" pitchFamily="18" charset="0"/>
                <a:ea typeface="Cambria Math" panose="02040503050406030204" pitchFamily="18" charset="0"/>
                <a:cs typeface="+mn-cs"/>
              </a:rPr>
              <a:t>escribes  opportunities for parents to volunteer, observe, and participate in the classroom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A20B35"/>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A20B35"/>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79155536"/>
      </p:ext>
    </p:extLst>
  </p:cSld>
  <p:clrMapOvr>
    <a:masterClrMapping/>
  </p:clrMapOvr>
</p:sld>
</file>

<file path=ppt/theme/theme1.xml><?xml version="1.0" encoding="utf-8"?>
<a:theme xmlns:a="http://schemas.openxmlformats.org/drawingml/2006/main" name="Office Theme">
  <a:themeElements>
    <a:clrScheme name="Cobb 2020 option 2">
      <a:dk1>
        <a:srgbClr val="222222"/>
      </a:dk1>
      <a:lt1>
        <a:srgbClr val="FFFFFF"/>
      </a:lt1>
      <a:dk2>
        <a:srgbClr val="222222"/>
      </a:dk2>
      <a:lt2>
        <a:srgbClr val="E7E6E6"/>
      </a:lt2>
      <a:accent1>
        <a:srgbClr val="C9C7C7"/>
      </a:accent1>
      <a:accent2>
        <a:srgbClr val="222222"/>
      </a:accent2>
      <a:accent3>
        <a:srgbClr val="BA2025"/>
      </a:accent3>
      <a:accent4>
        <a:srgbClr val="299394"/>
      </a:accent4>
      <a:accent5>
        <a:srgbClr val="FFCD03"/>
      </a:accent5>
      <a:accent6>
        <a:srgbClr val="97CA3D"/>
      </a:accent6>
      <a:hlink>
        <a:srgbClr val="0563C1"/>
      </a:hlink>
      <a:folHlink>
        <a:srgbClr val="7B7B7B"/>
      </a:folHlink>
    </a:clrScheme>
    <a:fontScheme name="Custom 1">
      <a:majorFont>
        <a:latin typeface="Segoe UI Black"/>
        <a:ea typeface=""/>
        <a:cs typeface=""/>
      </a:majorFont>
      <a:minorFont>
        <a:latin typeface="Segoe UI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bb Schools Presentation Template (002)" id="{9C3164EE-E152-488C-93D8-1290C8D54C4D}" vid="{A137F76F-7B08-4753-9BD0-0547A34017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1F458DD932744CA967D674404628A5" ma:contentTypeVersion="13" ma:contentTypeDescription="Create a new document." ma:contentTypeScope="" ma:versionID="d81722ea33bf14cf50593dee0edef4f9">
  <xsd:schema xmlns:xsd="http://www.w3.org/2001/XMLSchema" xmlns:xs="http://www.w3.org/2001/XMLSchema" xmlns:p="http://schemas.microsoft.com/office/2006/metadata/properties" xmlns:ns2="b67045ea-82d4-4735-8979-7a4d3a8d09b3" xmlns:ns3="a9f0e52c-bd0b-4e58-b9b0-07e39a48db4b" targetNamespace="http://schemas.microsoft.com/office/2006/metadata/properties" ma:root="true" ma:fieldsID="af60817121d630dc6be9670e356369e8" ns2:_="" ns3:_="">
    <xsd:import namespace="b67045ea-82d4-4735-8979-7a4d3a8d09b3"/>
    <xsd:import namespace="a9f0e52c-bd0b-4e58-b9b0-07e39a48db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045ea-82d4-4735-8979-7a4d3a8d0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2358ff1-2e0e-433d-bfb0-121866fdb5d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f0e52c-bd0b-4e58-b9b0-07e39a48db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011a0bc-d9fa-4c8f-a757-70c3dd71e28d}" ma:internalName="TaxCatchAll" ma:showField="CatchAllData" ma:web="a9f0e52c-bd0b-4e58-b9b0-07e39a48db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67045ea-82d4-4735-8979-7a4d3a8d09b3" xsi:nil="true"/>
    <TaxCatchAll xmlns="a9f0e52c-bd0b-4e58-b9b0-07e39a48db4b" xsi:nil="true"/>
    <lcf76f155ced4ddcb4097134ff3c332f xmlns="b67045ea-82d4-4735-8979-7a4d3a8d09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411A14-3883-427A-919A-6E6B6B11457A}">
  <ds:schemaRefs>
    <ds:schemaRef ds:uri="http://schemas.microsoft.com/sharepoint/v3/contenttype/forms"/>
  </ds:schemaRefs>
</ds:datastoreItem>
</file>

<file path=customXml/itemProps2.xml><?xml version="1.0" encoding="utf-8"?>
<ds:datastoreItem xmlns:ds="http://schemas.openxmlformats.org/officeDocument/2006/customXml" ds:itemID="{A75E4412-A815-4607-BCA1-D5A722BC5A26}">
  <ds:schemaRefs>
    <ds:schemaRef ds:uri="a9f0e52c-bd0b-4e58-b9b0-07e39a48db4b"/>
    <ds:schemaRef ds:uri="b67045ea-82d4-4735-8979-7a4d3a8d09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5CE122-89F6-4FC6-BE03-4C9FECFDBF74}">
  <ds:schemaRefs>
    <ds:schemaRef ds:uri="49c59d1f-f750-4f05-a46f-6395a1f0840a"/>
    <ds:schemaRef ds:uri="a9f0e52c-bd0b-4e58-b9b0-07e39a48db4b"/>
    <ds:schemaRef ds:uri="b67045ea-82d4-4735-8979-7a4d3a8d09b3"/>
    <ds:schemaRef ds:uri="bd136820-c9f9-48ed-b1e7-aa4d3697e1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Cobb Schools Presentation Template </Template>
  <TotalTime>499</TotalTime>
  <Words>1760</Words>
  <Application>Microsoft Office PowerPoint</Application>
  <PresentationFormat>Widescreen</PresentationFormat>
  <Paragraphs>184</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Cambria Math</vt:lpstr>
      <vt:lpstr>Montserrat Black</vt:lpstr>
      <vt:lpstr>Oswald</vt:lpstr>
      <vt:lpstr>Oswald SemiBold</vt:lpstr>
      <vt:lpstr>Roboto</vt:lpstr>
      <vt:lpstr>Rockwell</vt:lpstr>
      <vt:lpstr>Segoe UI Semibold</vt:lpstr>
      <vt:lpstr>Wingdings</vt:lpstr>
      <vt:lpstr>Office Theme</vt:lpstr>
      <vt:lpstr>PowerPoint Presentation</vt:lpstr>
      <vt:lpstr>WELCOME</vt:lpstr>
      <vt:lpstr>PowerPoint Presentation</vt:lpstr>
      <vt:lpstr>PowerPoint Presentation</vt:lpstr>
      <vt:lpstr>What are the requirements of our Title I program?</vt:lpstr>
      <vt:lpstr>What are the requirements of our Title I programs ? (continued)</vt:lpstr>
      <vt:lpstr>What’s included in the Title I program?</vt:lpstr>
      <vt:lpstr>School Parent Involvement Policy</vt:lpstr>
      <vt:lpstr>School-Parent Compact</vt:lpstr>
      <vt:lpstr>Teacher Qualifications</vt:lpstr>
      <vt:lpstr>How is Title I Parent Engagement money spent?</vt:lpstr>
      <vt:lpstr>What opportunities does the school provide for  Parent Engagement?</vt:lpstr>
      <vt:lpstr>PowerPoint Presentation</vt:lpstr>
      <vt:lpstr>PowerPoint Presentation</vt:lpstr>
      <vt:lpstr>Supports are in place at all schools to assist both teachers and students:</vt:lpstr>
      <vt:lpstr>Supports are in place to help ALL schools reach their goals</vt:lpstr>
      <vt:lpstr>What curriculum does your child’s school use?:</vt:lpstr>
      <vt:lpstr>What standardized tests will my child be taking ?</vt:lpstr>
      <vt:lpstr>High School Report Cards/Progress Reports  (All Electronic)</vt:lpstr>
      <vt:lpstr>Middle School Report Cards/Progress Reports  (All Electronic)</vt:lpstr>
      <vt:lpstr>How can I share input, ask questions or share concerns?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Freeman</dc:creator>
  <cp:lastModifiedBy>Sarah Klegin</cp:lastModifiedBy>
  <cp:revision>9</cp:revision>
  <cp:lastPrinted>2022-07-12T20:01:24Z</cp:lastPrinted>
  <dcterms:created xsi:type="dcterms:W3CDTF">2020-03-03T13:30:46Z</dcterms:created>
  <dcterms:modified xsi:type="dcterms:W3CDTF">2023-09-15T15:47:24Z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0x010100FE1F458DD932744CA967D674404628A5</vt:lpwstr>
  </property>
  <property fmtid="{D5CDD505-2E9C-101B-9397-08002B2CF9AE}" pid="3" name="Order">
    <vt:r8>9615100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