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57" r:id="rId5"/>
    <p:sldId id="266" r:id="rId6"/>
    <p:sldId id="259" r:id="rId7"/>
    <p:sldId id="261" r:id="rId8"/>
    <p:sldId id="262" r:id="rId9"/>
    <p:sldId id="268" r:id="rId10"/>
    <p:sldId id="271" r:id="rId11"/>
    <p:sldId id="273" r:id="rId12"/>
    <p:sldId id="263" r:id="rId13"/>
    <p:sldId id="264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A3094-9094-4037-8867-1CDAA99E5F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3871BC-1395-4FF7-963F-45B314D136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A0245-2FD7-4408-8902-3AD3A379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219-A520-40D0-8443-73CC4CF83A7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34E4C-B8E2-4324-949B-E9E1A9882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711931-6F69-4C9B-A8D6-0DC00ACF4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1BC-91AA-4C35-98FC-F191863A8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05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6A81F-DBC1-4FCB-A3B3-38F729D4A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D97DEF-BB62-4AFB-8ABC-BC56372AA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9A939-583B-4AA7-8BD6-5921CA9EA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219-A520-40D0-8443-73CC4CF83A7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4E3AE-D52E-4011-9913-7E2FF3030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E9E04-A39F-4E83-9C2D-8E90D1C1C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1BC-91AA-4C35-98FC-F191863A8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12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03E365-DFB6-4381-B89A-21CE94BD08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E0F8A8-B23F-40A1-B517-99D5D088CC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9C375-5232-4EBB-96FD-F90CD48D2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219-A520-40D0-8443-73CC4CF83A7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FF676-1D25-465D-B5EE-CFD5B5ABD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6FB2F-FB9C-40C0-A46A-4BD91C4B2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1BC-91AA-4C35-98FC-F191863A8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77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2DEAC-AA8A-4B58-8387-50D66B762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F6CA0-FBB4-45A8-A9CA-207A657AA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70F16-7890-454F-B558-ADDE5DC22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219-A520-40D0-8443-73CC4CF83A7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900EF-8D41-4B0A-AE34-C58830C48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5A670-0FD5-4D8E-B370-4EE8F945F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1BC-91AA-4C35-98FC-F191863A8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64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1F7A6-F06D-487A-8028-7EA2A2D2F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725EC4-116A-4660-93EC-875B5B240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B053F-5371-4363-886F-619827A9C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219-A520-40D0-8443-73CC4CF83A7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8919-3DD8-4F72-BDC9-DE37FEC28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85429-85D4-4B6D-9505-7F9174CED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1BC-91AA-4C35-98FC-F191863A8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0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1B56D-8F36-46CB-BC84-1FDB54378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FAF00-D45A-4E02-AB3F-6B9239E598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F4C238-032C-4A35-AC72-0683291426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4CFABA-E949-4B4C-BC41-23DFB071C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219-A520-40D0-8443-73CC4CF83A7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FA0C83-FFBA-4541-8877-ABA8D1EF7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555AA-13BA-4080-A4AC-026580BDE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1BC-91AA-4C35-98FC-F191863A8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1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AD348-4579-4AA1-92BA-586465557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5FE58D-D302-4AAE-B0D3-19778B14D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018662-673F-4EFB-B1F3-83ED457DD9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94B276-F5DC-4926-95A0-795E095E7F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EA7E33-EE23-40C8-A061-3123A8314F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8E34E3-2DA2-40E1-8EAB-86CE0C5AD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219-A520-40D0-8443-73CC4CF83A7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65E92-6B7D-4DA1-87E6-2AD5967B9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405484-74A8-41AC-9C34-8181FA214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1BC-91AA-4C35-98FC-F191863A8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445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66C95-10C5-4751-AE24-672FC2C62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CCFB42-E5EC-412A-8BD3-8801FD607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219-A520-40D0-8443-73CC4CF83A7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C45A97-9443-487B-A3D1-568296E44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CE17F2-3D72-4D08-8133-A7E1ADF1D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1BC-91AA-4C35-98FC-F191863A8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8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D994C9-B51D-43AC-AAE2-F2FAEA587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219-A520-40D0-8443-73CC4CF83A7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CF4BED-418A-4138-9771-F1E8B662C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60D2BF-A852-4621-9F95-25037A2F2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1BC-91AA-4C35-98FC-F191863A8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57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E5AD1-5E11-4F31-AD66-BCB39B759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E0243-CDEC-47B3-A387-D6B3D04E1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9D6CB2-CA57-445E-BE22-4E5F53FCF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E32D92-1852-4173-90D5-A404060E6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219-A520-40D0-8443-73CC4CF83A7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754C91-18A3-4395-8321-A47A3716C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DC9F7E-4CD6-41F0-B34D-97CFC5E89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1BC-91AA-4C35-98FC-F191863A8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06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465AA-49CE-4CD6-8B3B-4D999A273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BB6EAD-14A6-43BF-84D8-976D2B6546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7C4D5C-626D-48E5-9F58-7A454B7C11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03C731-C939-46C5-B17C-307CF1734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219-A520-40D0-8443-73CC4CF83A7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6F860-12BC-4024-9B54-93E0FADC7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5B4072-C158-4C53-95AF-C8B47A83C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1BC-91AA-4C35-98FC-F191863A8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5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7E9EF4-37F9-41B4-BDBD-731C75743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DCD0A7-154D-4643-83A3-020B8BB0C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75996-65E6-4BE2-8B3A-2407DFB624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9D219-A520-40D0-8443-73CC4CF83A7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607F1-47EF-4826-B838-E34E631190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F2E35D-3A76-4275-83DE-0FB5BAB7E0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E71BC-91AA-4C35-98FC-F191863A8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78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LLISON.MILLER@COBBK12.OR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8AA471-B44F-4F55-A0E5-9A32146D62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7208" y="857251"/>
            <a:ext cx="4747280" cy="3098061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</a:rPr>
              <a:t>WELCOME TO LOST MOUNTAIN MIDDLE SCHOOL!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52FC19-EA4B-4325-A670-400D2A67EE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7208" y="4756265"/>
            <a:ext cx="4393278" cy="1244483"/>
          </a:xfrm>
        </p:spPr>
        <p:txBody>
          <a:bodyPr anchor="t">
            <a:norm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JULY 28</a:t>
            </a:r>
            <a:r>
              <a:rPr lang="en-US" baseline="30000" dirty="0">
                <a:solidFill>
                  <a:srgbClr val="FFFFFF"/>
                </a:solidFill>
              </a:rPr>
              <a:t>TH</a:t>
            </a:r>
            <a:r>
              <a:rPr lang="en-US" dirty="0">
                <a:solidFill>
                  <a:srgbClr val="FFFFFF"/>
                </a:solidFill>
              </a:rPr>
              <a:t>, 2023</a:t>
            </a:r>
          </a:p>
          <a:p>
            <a:pPr algn="l"/>
            <a:r>
              <a:rPr lang="en-US" dirty="0">
                <a:solidFill>
                  <a:srgbClr val="FFFFFF"/>
                </a:solidFill>
              </a:rPr>
              <a:t>7</a:t>
            </a:r>
            <a:r>
              <a:rPr lang="en-US" baseline="30000" dirty="0">
                <a:solidFill>
                  <a:srgbClr val="FFFFFF"/>
                </a:solidFill>
              </a:rPr>
              <a:t>th</a:t>
            </a:r>
            <a:r>
              <a:rPr lang="en-US" dirty="0">
                <a:solidFill>
                  <a:srgbClr val="FFFFFF"/>
                </a:solidFill>
              </a:rPr>
              <a:t> and 8</a:t>
            </a:r>
            <a:r>
              <a:rPr lang="en-US" baseline="30000" dirty="0">
                <a:solidFill>
                  <a:srgbClr val="FFFFFF"/>
                </a:solidFill>
              </a:rPr>
              <a:t>th</a:t>
            </a:r>
            <a:r>
              <a:rPr lang="en-US" dirty="0">
                <a:solidFill>
                  <a:srgbClr val="FFFFFF"/>
                </a:solidFill>
              </a:rPr>
              <a:t> Grade Meet &amp; Greet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lue and yellow logo&#10;&#10;Description automatically generated">
            <a:extLst>
              <a:ext uri="{FF2B5EF4-FFF2-40B4-BE49-F238E27FC236}">
                <a16:creationId xmlns:a16="http://schemas.microsoft.com/office/drawing/2014/main" id="{FAE0E18E-641A-4161-9901-2A791A40CA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721" y="2108877"/>
            <a:ext cx="3648840" cy="265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835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70038C-F0E2-4AF3-BAC6-06252787A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en-US" dirty="0"/>
              <a:t>PROCEDURES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9ED8A4-0B0D-4908-9D29-14C0BDE40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3182" y="1630106"/>
            <a:ext cx="4777381" cy="3428044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4586E35-6D4D-53FA-8CC5-9CE9EC48E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/>
          </a:bodyPr>
          <a:lstStyle/>
          <a:p>
            <a:r>
              <a:rPr lang="en-US" dirty="0"/>
              <a:t>LOCKERS ARE OPTIONAL</a:t>
            </a:r>
          </a:p>
          <a:p>
            <a:r>
              <a:rPr lang="en-US" dirty="0"/>
              <a:t>CELL PHONES SHOULD BE OFF AND NOT VISIBLE</a:t>
            </a:r>
          </a:p>
          <a:p>
            <a:r>
              <a:rPr lang="en-US" dirty="0"/>
              <a:t>DRESS CODE ON WEBSITE</a:t>
            </a:r>
          </a:p>
          <a:p>
            <a:r>
              <a:rPr lang="en-US" dirty="0"/>
              <a:t>BEHAVIOR EXPECTATIONS- LESSONS FOR 1</a:t>
            </a:r>
            <a:r>
              <a:rPr lang="en-US" baseline="30000" dirty="0"/>
              <a:t>ST</a:t>
            </a:r>
            <a:r>
              <a:rPr lang="en-US" dirty="0"/>
              <a:t> 2 WEEKS IN HR.</a:t>
            </a:r>
          </a:p>
          <a:p>
            <a:r>
              <a:rPr lang="en-US" dirty="0"/>
              <a:t>FOLDERS WILL HAVE PASS AND EAGLE CARD</a:t>
            </a:r>
          </a:p>
          <a:p>
            <a:r>
              <a:rPr lang="en-US" dirty="0"/>
              <a:t>LAPTOPS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847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70038C-F0E2-4AF3-BAC6-06252787A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en-US" dirty="0"/>
              <a:t>SO WHAT’S NEW?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9ED8A4-0B0D-4908-9D29-14C0BDE40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3182" y="1630106"/>
            <a:ext cx="4777381" cy="3428044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4586E35-6D4D-53FA-8CC5-9CE9EC48E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/>
          </a:bodyPr>
          <a:lstStyle/>
          <a:p>
            <a:r>
              <a:rPr lang="en-US" dirty="0"/>
              <a:t>ADMIN</a:t>
            </a:r>
          </a:p>
          <a:p>
            <a:r>
              <a:rPr lang="en-US" dirty="0"/>
              <a:t>STUDY HALL</a:t>
            </a:r>
          </a:p>
          <a:p>
            <a:r>
              <a:rPr lang="en-US" dirty="0"/>
              <a:t>DRESS CODE- SLIGHTLY</a:t>
            </a:r>
          </a:p>
          <a:p>
            <a:r>
              <a:rPr lang="en-US" dirty="0"/>
              <a:t>EAGLE CARD</a:t>
            </a:r>
          </a:p>
          <a:p>
            <a:r>
              <a:rPr lang="en-US" dirty="0"/>
              <a:t>FLOORS/PAINT</a:t>
            </a:r>
          </a:p>
        </p:txBody>
      </p:sp>
    </p:spTree>
    <p:extLst>
      <p:ext uri="{BB962C8B-B14F-4D97-AF65-F5344CB8AC3E}">
        <p14:creationId xmlns:p14="http://schemas.microsoft.com/office/powerpoint/2010/main" val="837336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014376-3497-422C-8EFA-15A916DC6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en-US" dirty="0"/>
              <a:t>LET’S TALK ABOUT TODAY…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36EC848-9C35-3308-C413-8608935E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r>
              <a:rPr lang="en-US" dirty="0"/>
              <a:t>STUDENTS RECEIVING A LOT OF INFORMATION TODAY</a:t>
            </a:r>
          </a:p>
          <a:p>
            <a:r>
              <a:rPr lang="en-US" dirty="0"/>
              <a:t>PARENTS WILL MEET STUDENTS IN HOMEROOM</a:t>
            </a:r>
          </a:p>
          <a:p>
            <a:r>
              <a:rPr lang="en-US" dirty="0"/>
              <a:t>STUDENTS WILL SHOW PARENTS AROUND THEIR CLASSES</a:t>
            </a:r>
          </a:p>
          <a:p>
            <a:r>
              <a:rPr lang="en-US" dirty="0"/>
              <a:t>CLINIC NEEDS- PLEASE VISIT NURSE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blue and yellow logo&#10;&#10;Description automatically generated">
            <a:extLst>
              <a:ext uri="{FF2B5EF4-FFF2-40B4-BE49-F238E27FC236}">
                <a16:creationId xmlns:a16="http://schemas.microsoft.com/office/drawing/2014/main" id="{E0147293-09B4-4C49-8ADC-81CF7AD75C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7184" y="1731653"/>
            <a:ext cx="3781051" cy="2750716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54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014376-3497-422C-8EFA-15A916DC6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en-US" dirty="0"/>
              <a:t>LET’S TALK ABOUT TODAY…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36EC848-9C35-3308-C413-8608935E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r>
              <a:rPr lang="en-US" dirty="0"/>
              <a:t>PARDON SOME MESS…</a:t>
            </a:r>
          </a:p>
          <a:p>
            <a:r>
              <a:rPr lang="en-US" dirty="0"/>
              <a:t>THERE WILL BE A DATE AND TIME SET FOR MORE DETAILED INFORMATION</a:t>
            </a:r>
          </a:p>
          <a:p>
            <a:r>
              <a:rPr lang="en-US" dirty="0"/>
              <a:t>MANY THINGS TO SEE IN THE 8</a:t>
            </a:r>
            <a:r>
              <a:rPr lang="en-US" baseline="30000" dirty="0"/>
              <a:t>TH</a:t>
            </a:r>
            <a:r>
              <a:rPr lang="en-US" dirty="0"/>
              <a:t> GRADE COMMONS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blue and yellow logo&#10;&#10;Description automatically generated">
            <a:extLst>
              <a:ext uri="{FF2B5EF4-FFF2-40B4-BE49-F238E27FC236}">
                <a16:creationId xmlns:a16="http://schemas.microsoft.com/office/drawing/2014/main" id="{E0147293-09B4-4C49-8ADC-81CF7AD75C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7184" y="1731653"/>
            <a:ext cx="3781051" cy="2750716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39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F524DD-D6AC-4D76-97E7-F0D9120EA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HAVE A GREAT TIME TODAY!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6C56713-C117-4678-A779-97904C9217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7316" y="995065"/>
            <a:ext cx="6780700" cy="486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120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8AA471-B44F-4F55-A0E5-9A32146D62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7208" y="857251"/>
            <a:ext cx="4747280" cy="704849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</a:rPr>
              <a:t>ADMINISTRATION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52FC19-EA4B-4325-A670-400D2A67EE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7208" y="1809751"/>
            <a:ext cx="4393278" cy="3171824"/>
          </a:xfrm>
        </p:spPr>
        <p:txBody>
          <a:bodyPr anchor="t">
            <a:norm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JOSH FOWLER- PRINCIPAL</a:t>
            </a:r>
          </a:p>
          <a:p>
            <a:pPr algn="l"/>
            <a:r>
              <a:rPr lang="en-US" dirty="0">
                <a:solidFill>
                  <a:srgbClr val="FFFFFF"/>
                </a:solidFill>
              </a:rPr>
              <a:t>AMY SHANNON- ASSISTANT PRINCIPAL</a:t>
            </a:r>
          </a:p>
          <a:p>
            <a:pPr algn="l"/>
            <a:r>
              <a:rPr lang="en-US" dirty="0">
                <a:solidFill>
                  <a:srgbClr val="FFFFFF"/>
                </a:solidFill>
              </a:rPr>
              <a:t>AUSTIN SMITH- ASSISTANT PRINCIPAL</a:t>
            </a:r>
          </a:p>
          <a:p>
            <a:pPr algn="l"/>
            <a:r>
              <a:rPr lang="en-US" dirty="0">
                <a:solidFill>
                  <a:srgbClr val="FFFFFF"/>
                </a:solidFill>
              </a:rPr>
              <a:t>LAURA CAPES- STUDENT SUPPORT ADMINISTRATOR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lue and yellow logo&#10;&#10;Description automatically generated">
            <a:extLst>
              <a:ext uri="{FF2B5EF4-FFF2-40B4-BE49-F238E27FC236}">
                <a16:creationId xmlns:a16="http://schemas.microsoft.com/office/drawing/2014/main" id="{FAE0E18E-641A-4161-9901-2A791A40CA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721" y="2108877"/>
            <a:ext cx="3648840" cy="265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946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8AA471-B44F-4F55-A0E5-9A32146D62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7208" y="857251"/>
            <a:ext cx="4747280" cy="704849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</a:rPr>
              <a:t>COUNSELORS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52FC19-EA4B-4325-A670-400D2A67EE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7208" y="2524125"/>
            <a:ext cx="4393278" cy="1057275"/>
          </a:xfrm>
        </p:spPr>
        <p:txBody>
          <a:bodyPr anchor="t">
            <a:norm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TRACY FIELDS</a:t>
            </a:r>
          </a:p>
          <a:p>
            <a:pPr algn="l"/>
            <a:r>
              <a:rPr lang="en-US" dirty="0">
                <a:solidFill>
                  <a:srgbClr val="FFFFFF"/>
                </a:solidFill>
              </a:rPr>
              <a:t>VALERIE WOMBLES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lue and yellow logo&#10;&#10;Description automatically generated">
            <a:extLst>
              <a:ext uri="{FF2B5EF4-FFF2-40B4-BE49-F238E27FC236}">
                <a16:creationId xmlns:a16="http://schemas.microsoft.com/office/drawing/2014/main" id="{FAE0E18E-641A-4161-9901-2A791A40CA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721" y="2108877"/>
            <a:ext cx="3648840" cy="265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841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70038C-F0E2-4AF3-BAC6-06252787A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1823" y="1641752"/>
            <a:ext cx="4391025" cy="1323439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WHAT DOES THE DAY LOOK LIKE?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C09AFE8-9934-40C0-A058-4008A3B19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7160" y="1498600"/>
            <a:ext cx="5260976" cy="4707593"/>
            <a:chOff x="6096000" y="841376"/>
            <a:chExt cx="5260976" cy="4707593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3588ED6-49C5-4EAF-BBCE-DB6B4184D3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1" y="841376"/>
              <a:ext cx="5260975" cy="4707593"/>
              <a:chOff x="6096001" y="841376"/>
              <a:chExt cx="5260975" cy="4707593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0149B80A-4A62-4495-AE87-F32755EBDD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438C3DC5-5887-49A9-AABB-A9772488F26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BD695E1-00AC-49AE-93BF-22000734A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0" y="4138312"/>
              <a:ext cx="5260975" cy="1410656"/>
              <a:chOff x="6096000" y="4138312"/>
              <a:chExt cx="5260975" cy="1410656"/>
            </a:xfrm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F721D808-B8BC-4568-A927-12BC276FBF0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7B2886F6-DE07-47C7-840F-22CD86C0D1D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blipFill dpi="0" rotWithShape="1">
                <a:blip r:embed="rId2">
                  <a:alphaModFix amt="57000"/>
                </a:blip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9ED8A4-0B0D-4908-9D29-14C0BDE400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23081" y="2008057"/>
            <a:ext cx="4269132" cy="3063347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4586E35-6D4D-53FA-8CC5-9CE9EC48E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1824" y="3146400"/>
            <a:ext cx="4391025" cy="24543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8:15 STUDY HALL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8:50 ENTER THE BUILDING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9:10 HOMEROOM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DISMISSAL 4:15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LUNCH APPROXIMATELY 11:20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Classes – 50 MINUTES</a:t>
            </a:r>
          </a:p>
        </p:txBody>
      </p:sp>
    </p:spTree>
    <p:extLst>
      <p:ext uri="{BB962C8B-B14F-4D97-AF65-F5344CB8AC3E}">
        <p14:creationId xmlns:p14="http://schemas.microsoft.com/office/powerpoint/2010/main" val="4188311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70038C-F0E2-4AF3-BAC6-06252787A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1823" y="1641752"/>
            <a:ext cx="4391025" cy="1323439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CONNECTIONS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C09AFE8-9934-40C0-A058-4008A3B19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7160" y="1498600"/>
            <a:ext cx="5260976" cy="4707593"/>
            <a:chOff x="6096000" y="841376"/>
            <a:chExt cx="5260976" cy="4707593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3588ED6-49C5-4EAF-BBCE-DB6B4184D3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1" y="841376"/>
              <a:ext cx="5260975" cy="4707593"/>
              <a:chOff x="6096001" y="841376"/>
              <a:chExt cx="5260975" cy="4707593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0149B80A-4A62-4495-AE87-F32755EBDD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438C3DC5-5887-49A9-AABB-A9772488F26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BD695E1-00AC-49AE-93BF-22000734A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0" y="4138312"/>
              <a:ext cx="5260975" cy="1410656"/>
              <a:chOff x="6096000" y="4138312"/>
              <a:chExt cx="5260975" cy="1410656"/>
            </a:xfrm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F721D808-B8BC-4568-A927-12BC276FBF0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7B2886F6-DE07-47C7-840F-22CD86C0D1D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blipFill dpi="0" rotWithShape="1">
                <a:blip r:embed="rId2">
                  <a:alphaModFix amt="57000"/>
                </a:blip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9ED8A4-0B0D-4908-9D29-14C0BDE400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23081" y="2008057"/>
            <a:ext cx="4269132" cy="3063347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4586E35-6D4D-53FA-8CC5-9CE9EC48E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1824" y="2200275"/>
            <a:ext cx="4391025" cy="4238625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Art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FACS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Business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PE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Health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Technology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Career Awareness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Stem/Innovation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Band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Chorus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Orchestra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Music Technology</a:t>
            </a:r>
          </a:p>
        </p:txBody>
      </p:sp>
    </p:spTree>
    <p:extLst>
      <p:ext uri="{BB962C8B-B14F-4D97-AF65-F5344CB8AC3E}">
        <p14:creationId xmlns:p14="http://schemas.microsoft.com/office/powerpoint/2010/main" val="1000523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70038C-F0E2-4AF3-BAC6-06252787A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1823" y="1641752"/>
            <a:ext cx="4391025" cy="1323439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DURING THE DAY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C09AFE8-9934-40C0-A058-4008A3B19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7160" y="1498600"/>
            <a:ext cx="5260976" cy="4707593"/>
            <a:chOff x="6096000" y="841376"/>
            <a:chExt cx="5260976" cy="4707593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3588ED6-49C5-4EAF-BBCE-DB6B4184D3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1" y="841376"/>
              <a:ext cx="5260975" cy="4707593"/>
              <a:chOff x="6096001" y="841376"/>
              <a:chExt cx="5260975" cy="4707593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0149B80A-4A62-4495-AE87-F32755EBDD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438C3DC5-5887-49A9-AABB-A9772488F26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BD695E1-00AC-49AE-93BF-22000734A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0" y="4138312"/>
              <a:ext cx="5260975" cy="1410656"/>
              <a:chOff x="6096000" y="4138312"/>
              <a:chExt cx="5260975" cy="1410656"/>
            </a:xfrm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F721D808-B8BC-4568-A927-12BC276FBF0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7B2886F6-DE07-47C7-840F-22CD86C0D1D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blipFill dpi="0" rotWithShape="1">
                <a:blip r:embed="rId2">
                  <a:alphaModFix amt="57000"/>
                </a:blip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9ED8A4-0B0D-4908-9D29-14C0BDE400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23081" y="2008057"/>
            <a:ext cx="4269132" cy="3063347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4586E35-6D4D-53FA-8CC5-9CE9EC48E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1824" y="3146400"/>
            <a:ext cx="4391025" cy="2454300"/>
          </a:xfrm>
        </p:spPr>
        <p:txBody>
          <a:bodyPr>
            <a:normAutofit fontScale="92500"/>
          </a:bodyPr>
          <a:lstStyle/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NO CHECKOUTS AFTER 3:45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DROPPING OFF OF ITEMS NOT PERMITTED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WATER ONLY- EXCEPT LUNCH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USE OFFICE PHONE TO CONTACT HOME- NOT CELL PHONES</a:t>
            </a:r>
          </a:p>
        </p:txBody>
      </p:sp>
    </p:spTree>
    <p:extLst>
      <p:ext uri="{BB962C8B-B14F-4D97-AF65-F5344CB8AC3E}">
        <p14:creationId xmlns:p14="http://schemas.microsoft.com/office/powerpoint/2010/main" val="1568194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70038C-F0E2-4AF3-BAC6-06252787A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en-US" dirty="0"/>
              <a:t>COMMUNICATION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9ED8A4-0B0D-4908-9D29-14C0BDE40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3182" y="1630106"/>
            <a:ext cx="4777381" cy="3428044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4586E35-6D4D-53FA-8CC5-9CE9EC48E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/>
          </a:bodyPr>
          <a:lstStyle/>
          <a:p>
            <a:r>
              <a:rPr lang="en-US" dirty="0"/>
              <a:t>CTLS FROM TEACHERS</a:t>
            </a:r>
          </a:p>
          <a:p>
            <a:r>
              <a:rPr lang="en-US" dirty="0"/>
              <a:t>WEEKLY BLAST FROM PRINCIPAL</a:t>
            </a:r>
          </a:p>
          <a:p>
            <a:r>
              <a:rPr lang="en-US" dirty="0"/>
              <a:t>24-48 HOUR RESPONSE TIME</a:t>
            </a:r>
          </a:p>
          <a:p>
            <a:r>
              <a:rPr lang="en-US" dirty="0"/>
              <a:t>PARENT VUE- PLEASE CHECK ACCESS FOR ANYONE YOU DESIRE TO HAVE RIGHTS</a:t>
            </a:r>
          </a:p>
          <a:p>
            <a:r>
              <a:rPr lang="en-US" dirty="0"/>
              <a:t>GRADES ON A QUARTER SYSTEM</a:t>
            </a:r>
          </a:p>
          <a:p>
            <a:r>
              <a:rPr lang="en-US" dirty="0"/>
              <a:t>FOLDERS</a:t>
            </a:r>
          </a:p>
        </p:txBody>
      </p:sp>
    </p:spTree>
    <p:extLst>
      <p:ext uri="{BB962C8B-B14F-4D97-AF65-F5344CB8AC3E}">
        <p14:creationId xmlns:p14="http://schemas.microsoft.com/office/powerpoint/2010/main" val="3606853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70038C-F0E2-4AF3-BAC6-06252787A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en-US" dirty="0"/>
              <a:t>ABSENCES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9ED8A4-0B0D-4908-9D29-14C0BDE40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3182" y="1630106"/>
            <a:ext cx="4777381" cy="3428044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4586E35-6D4D-53FA-8CC5-9CE9EC48E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/>
          </a:bodyPr>
          <a:lstStyle/>
          <a:p>
            <a:r>
              <a:rPr lang="en-US" dirty="0">
                <a:hlinkClick r:id="rId4"/>
              </a:rPr>
              <a:t>ALLISON.MILLER@COBBK12.ORG</a:t>
            </a:r>
            <a:endParaRPr lang="en-US" dirty="0"/>
          </a:p>
          <a:p>
            <a:r>
              <a:rPr lang="en-US" dirty="0"/>
              <a:t>CHECK CTLS WHILE OUT</a:t>
            </a:r>
          </a:p>
          <a:p>
            <a:r>
              <a:rPr lang="en-US" dirty="0"/>
              <a:t>IF A STUDENT WAS OUT FOR 3 DAYS, THEY HAVE 3 DAYS TO MAKE UP WORK</a:t>
            </a:r>
          </a:p>
          <a:p>
            <a:r>
              <a:rPr lang="en-US" dirty="0"/>
              <a:t>NOTES FOR EXCUSAL WITHIN 3 DAYS</a:t>
            </a:r>
          </a:p>
          <a:p>
            <a:r>
              <a:rPr lang="en-US" dirty="0"/>
              <a:t>TARDY?  STOP BY THE FRONT OFFICE</a:t>
            </a:r>
          </a:p>
        </p:txBody>
      </p:sp>
    </p:spTree>
    <p:extLst>
      <p:ext uri="{BB962C8B-B14F-4D97-AF65-F5344CB8AC3E}">
        <p14:creationId xmlns:p14="http://schemas.microsoft.com/office/powerpoint/2010/main" val="3062318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70038C-F0E2-4AF3-BAC6-06252787A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en-US" dirty="0"/>
              <a:t>TRANSPORTATION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9ED8A4-0B0D-4908-9D29-14C0BDE40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3182" y="1630106"/>
            <a:ext cx="4777381" cy="3428044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4586E35-6D4D-53FA-8CC5-9CE9EC48E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/>
          </a:bodyPr>
          <a:lstStyle/>
          <a:p>
            <a:r>
              <a:rPr lang="en-US" dirty="0"/>
              <a:t>DISMISSAL TRANSPORTATION CHANGES NEED TO BE RECEIVED BY 3:00</a:t>
            </a:r>
          </a:p>
          <a:p>
            <a:r>
              <a:rPr lang="en-US" dirty="0"/>
              <a:t>BUS PASSES CANNOT BE GRANTED</a:t>
            </a:r>
          </a:p>
          <a:p>
            <a:r>
              <a:rPr lang="en-US" dirty="0"/>
              <a:t>UPDATE PARENTVUE</a:t>
            </a:r>
          </a:p>
          <a:p>
            <a:r>
              <a:rPr lang="en-US" dirty="0"/>
              <a:t>PLEASE USE THE CAR LINE- PARKING LOT BECOMES DANGEROUS</a:t>
            </a:r>
          </a:p>
          <a:p>
            <a:r>
              <a:rPr lang="en-US" dirty="0"/>
              <a:t>CAR-LINE ETIQUETTE</a:t>
            </a:r>
          </a:p>
        </p:txBody>
      </p:sp>
    </p:spTree>
    <p:extLst>
      <p:ext uri="{BB962C8B-B14F-4D97-AF65-F5344CB8AC3E}">
        <p14:creationId xmlns:p14="http://schemas.microsoft.com/office/powerpoint/2010/main" val="3398392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323</Words>
  <Application>Microsoft Office PowerPoint</Application>
  <PresentationFormat>Widescreen</PresentationFormat>
  <Paragraphs>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WELCOME TO LOST MOUNTAIN MIDDLE SCHOOL!</vt:lpstr>
      <vt:lpstr>ADMINISTRATION</vt:lpstr>
      <vt:lpstr>COUNSELORS</vt:lpstr>
      <vt:lpstr>WHAT DOES THE DAY LOOK LIKE?</vt:lpstr>
      <vt:lpstr>CONNECTIONS</vt:lpstr>
      <vt:lpstr>DURING THE DAY</vt:lpstr>
      <vt:lpstr>COMMUNICATION</vt:lpstr>
      <vt:lpstr>ABSENCES</vt:lpstr>
      <vt:lpstr>TRANSPORTATION</vt:lpstr>
      <vt:lpstr>PROCEDURES</vt:lpstr>
      <vt:lpstr>SO WHAT’S NEW?</vt:lpstr>
      <vt:lpstr>LET’S TALK ABOUT TODAY…</vt:lpstr>
      <vt:lpstr>LET’S TALK ABOUT TODAY…</vt:lpstr>
      <vt:lpstr>HAVE A GREAT TIME TODAY!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LOST MOUNTAIN MIDDLE SCHOOL!</dc:title>
  <dc:creator>Joshua Fowler</dc:creator>
  <cp:lastModifiedBy>Wendy Hansen</cp:lastModifiedBy>
  <cp:revision>7</cp:revision>
  <dcterms:created xsi:type="dcterms:W3CDTF">2023-07-28T02:19:26Z</dcterms:created>
  <dcterms:modified xsi:type="dcterms:W3CDTF">2023-07-31T14:37:16Z</dcterms:modified>
</cp:coreProperties>
</file>