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936" r:id="rId2"/>
  </p:sldMasterIdLst>
  <p:notesMasterIdLst>
    <p:notesMasterId r:id="rId33"/>
  </p:notesMasterIdLst>
  <p:handoutMasterIdLst>
    <p:handoutMasterId r:id="rId34"/>
  </p:handoutMasterIdLst>
  <p:sldIdLst>
    <p:sldId id="256" r:id="rId3"/>
    <p:sldId id="374" r:id="rId4"/>
    <p:sldId id="308" r:id="rId5"/>
    <p:sldId id="336" r:id="rId6"/>
    <p:sldId id="361" r:id="rId7"/>
    <p:sldId id="362" r:id="rId8"/>
    <p:sldId id="363" r:id="rId9"/>
    <p:sldId id="364" r:id="rId10"/>
    <p:sldId id="365" r:id="rId11"/>
    <p:sldId id="263" r:id="rId12"/>
    <p:sldId id="332" r:id="rId13"/>
    <p:sldId id="359" r:id="rId14"/>
    <p:sldId id="314" r:id="rId15"/>
    <p:sldId id="283" r:id="rId16"/>
    <p:sldId id="274" r:id="rId17"/>
    <p:sldId id="360" r:id="rId18"/>
    <p:sldId id="313" r:id="rId19"/>
    <p:sldId id="282" r:id="rId20"/>
    <p:sldId id="357" r:id="rId21"/>
    <p:sldId id="358" r:id="rId22"/>
    <p:sldId id="278" r:id="rId23"/>
    <p:sldId id="289" r:id="rId24"/>
    <p:sldId id="290" r:id="rId25"/>
    <p:sldId id="375" r:id="rId26"/>
    <p:sldId id="291" r:id="rId27"/>
    <p:sldId id="353" r:id="rId28"/>
    <p:sldId id="351" r:id="rId29"/>
    <p:sldId id="376" r:id="rId30"/>
    <p:sldId id="377" r:id="rId31"/>
    <p:sldId id="37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0000"/>
    <a:srgbClr val="009900"/>
    <a:srgbClr val="CC9900"/>
    <a:srgbClr val="663300"/>
    <a:srgbClr val="003300"/>
    <a:srgbClr val="AD0000"/>
    <a:srgbClr val="99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388" autoAdjust="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92" y="-6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8B165-4E1F-483A-BBDB-3E522AC88F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A68A0-C0A8-4FEC-B689-7BCD0E3FBFDD}">
      <dgm:prSet/>
      <dgm:spPr/>
      <dgm:t>
        <a:bodyPr/>
        <a:lstStyle/>
        <a:p>
          <a:pPr rtl="0"/>
          <a:r>
            <a:rPr lang="en-US" b="1" dirty="0"/>
            <a:t>Culinary</a:t>
          </a:r>
        </a:p>
      </dgm:t>
    </dgm:pt>
    <dgm:pt modelId="{1E42FC84-B3C9-4F6C-9AC2-081550857F44}" type="parTrans" cxnId="{E3AC1C68-E147-4BA1-B1E4-A46C8A3373B6}">
      <dgm:prSet/>
      <dgm:spPr/>
      <dgm:t>
        <a:bodyPr/>
        <a:lstStyle/>
        <a:p>
          <a:endParaRPr lang="en-US"/>
        </a:p>
      </dgm:t>
    </dgm:pt>
    <dgm:pt modelId="{D94A4946-8FAF-4AFC-992B-4A5C3F7E7E15}" type="sibTrans" cxnId="{E3AC1C68-E147-4BA1-B1E4-A46C8A3373B6}">
      <dgm:prSet/>
      <dgm:spPr/>
      <dgm:t>
        <a:bodyPr/>
        <a:lstStyle/>
        <a:p>
          <a:endParaRPr lang="en-US"/>
        </a:p>
      </dgm:t>
    </dgm:pt>
    <dgm:pt modelId="{AAF7396A-A178-47D4-84CC-0737F5B6EDD7}">
      <dgm:prSet/>
      <dgm:spPr/>
      <dgm:t>
        <a:bodyPr/>
        <a:lstStyle/>
        <a:p>
          <a:pPr rtl="0"/>
          <a:r>
            <a:rPr lang="en-US" dirty="0"/>
            <a:t>Intro to Culinary </a:t>
          </a:r>
        </a:p>
      </dgm:t>
    </dgm:pt>
    <dgm:pt modelId="{541DEAB6-BF18-476B-AA36-9B1EF0C3AB3F}" type="parTrans" cxnId="{C8054BA7-FAD7-4BB1-A9A3-D1D73739BB53}">
      <dgm:prSet/>
      <dgm:spPr/>
      <dgm:t>
        <a:bodyPr/>
        <a:lstStyle/>
        <a:p>
          <a:endParaRPr lang="en-US"/>
        </a:p>
      </dgm:t>
    </dgm:pt>
    <dgm:pt modelId="{6DB19990-5A96-4208-AB54-761B66DCC38E}" type="sibTrans" cxnId="{C8054BA7-FAD7-4BB1-A9A3-D1D73739BB53}">
      <dgm:prSet/>
      <dgm:spPr/>
      <dgm:t>
        <a:bodyPr/>
        <a:lstStyle/>
        <a:p>
          <a:endParaRPr lang="en-US"/>
        </a:p>
      </dgm:t>
    </dgm:pt>
    <dgm:pt modelId="{7FA38CE3-EC2A-4046-A23F-CED8CBCDF28A}">
      <dgm:prSet/>
      <dgm:spPr/>
      <dgm:t>
        <a:bodyPr/>
        <a:lstStyle/>
        <a:p>
          <a:pPr rtl="0"/>
          <a:r>
            <a:rPr lang="en-US" dirty="0"/>
            <a:t>JROTC	</a:t>
          </a:r>
        </a:p>
      </dgm:t>
    </dgm:pt>
    <dgm:pt modelId="{B363FBEE-D578-4768-83C4-578F7B0736F3}" type="parTrans" cxnId="{D5AB97A6-6DB9-4B2A-A7D7-B419F8608D49}">
      <dgm:prSet/>
      <dgm:spPr/>
      <dgm:t>
        <a:bodyPr/>
        <a:lstStyle/>
        <a:p>
          <a:endParaRPr lang="en-US"/>
        </a:p>
      </dgm:t>
    </dgm:pt>
    <dgm:pt modelId="{ABB42D9F-A337-4AEB-B0F2-04A45CA6A739}" type="sibTrans" cxnId="{D5AB97A6-6DB9-4B2A-A7D7-B419F8608D49}">
      <dgm:prSet/>
      <dgm:spPr/>
      <dgm:t>
        <a:bodyPr/>
        <a:lstStyle/>
        <a:p>
          <a:endParaRPr lang="en-US"/>
        </a:p>
      </dgm:t>
    </dgm:pt>
    <dgm:pt modelId="{997ED087-E94B-45CA-AA40-EDEA0EE0256D}">
      <dgm:prSet/>
      <dgm:spPr/>
      <dgm:t>
        <a:bodyPr/>
        <a:lstStyle/>
        <a:p>
          <a:pPr rtl="0"/>
          <a:r>
            <a:rPr lang="en-US"/>
            <a:t>Navy</a:t>
          </a:r>
          <a:endParaRPr lang="en-US" dirty="0"/>
        </a:p>
      </dgm:t>
    </dgm:pt>
    <dgm:pt modelId="{7E286C92-1B22-490F-9B73-3095087B3C71}" type="parTrans" cxnId="{635120A8-CBC3-4A47-B1FF-A4C5D6211520}">
      <dgm:prSet/>
      <dgm:spPr/>
      <dgm:t>
        <a:bodyPr/>
        <a:lstStyle/>
        <a:p>
          <a:endParaRPr lang="en-US"/>
        </a:p>
      </dgm:t>
    </dgm:pt>
    <dgm:pt modelId="{95C45BDC-334A-4916-9148-A6FF7E766802}" type="sibTrans" cxnId="{635120A8-CBC3-4A47-B1FF-A4C5D6211520}">
      <dgm:prSet/>
      <dgm:spPr/>
      <dgm:t>
        <a:bodyPr/>
        <a:lstStyle/>
        <a:p>
          <a:endParaRPr lang="en-US"/>
        </a:p>
      </dgm:t>
    </dgm:pt>
    <dgm:pt modelId="{761B355E-558C-4D75-8CDE-C4D138A35292}">
      <dgm:prSet/>
      <dgm:spPr/>
      <dgm:t>
        <a:bodyPr/>
        <a:lstStyle/>
        <a:p>
          <a:pPr rtl="0"/>
          <a:r>
            <a:rPr lang="en-US" dirty="0"/>
            <a:t>Culinary I</a:t>
          </a:r>
        </a:p>
      </dgm:t>
    </dgm:pt>
    <dgm:pt modelId="{1AA6F029-BB7A-4939-A151-EDC5EE0A53F8}" type="parTrans" cxnId="{5923D949-1AF4-40FB-8ED4-BD37D7CA5910}">
      <dgm:prSet/>
      <dgm:spPr/>
      <dgm:t>
        <a:bodyPr/>
        <a:lstStyle/>
        <a:p>
          <a:endParaRPr lang="en-US"/>
        </a:p>
      </dgm:t>
    </dgm:pt>
    <dgm:pt modelId="{EB5D9696-13D3-4E01-8164-A7A95A902B33}" type="sibTrans" cxnId="{5923D949-1AF4-40FB-8ED4-BD37D7CA5910}">
      <dgm:prSet/>
      <dgm:spPr/>
      <dgm:t>
        <a:bodyPr/>
        <a:lstStyle/>
        <a:p>
          <a:endParaRPr lang="en-US"/>
        </a:p>
      </dgm:t>
    </dgm:pt>
    <dgm:pt modelId="{BAF81AFD-9FE3-4AE8-A66E-8B99B83F0D85}">
      <dgm:prSet/>
      <dgm:spPr/>
      <dgm:t>
        <a:bodyPr/>
        <a:lstStyle/>
        <a:p>
          <a:pPr rtl="0"/>
          <a:r>
            <a:rPr lang="en-US" dirty="0"/>
            <a:t>Culinary 2</a:t>
          </a:r>
        </a:p>
      </dgm:t>
    </dgm:pt>
    <dgm:pt modelId="{92369F7A-8CDE-45A9-ABE2-2056A0ADED19}" type="parTrans" cxnId="{A8970609-8E70-4F82-BC17-B5336EA808A8}">
      <dgm:prSet/>
      <dgm:spPr/>
      <dgm:t>
        <a:bodyPr/>
        <a:lstStyle/>
        <a:p>
          <a:endParaRPr lang="en-US"/>
        </a:p>
      </dgm:t>
    </dgm:pt>
    <dgm:pt modelId="{1656BB18-3BA4-425D-8342-1034E92A903E}" type="sibTrans" cxnId="{A8970609-8E70-4F82-BC17-B5336EA808A8}">
      <dgm:prSet/>
      <dgm:spPr/>
      <dgm:t>
        <a:bodyPr/>
        <a:lstStyle/>
        <a:p>
          <a:endParaRPr lang="en-US"/>
        </a:p>
      </dgm:t>
    </dgm:pt>
    <dgm:pt modelId="{00711251-9607-42C2-A200-2BFCD259FBC4}" type="pres">
      <dgm:prSet presAssocID="{3B48B165-4E1F-483A-BBDB-3E522AC88FC9}" presName="Name0" presStyleCnt="0">
        <dgm:presLayoutVars>
          <dgm:dir/>
          <dgm:animLvl val="lvl"/>
          <dgm:resizeHandles val="exact"/>
        </dgm:presLayoutVars>
      </dgm:prSet>
      <dgm:spPr/>
    </dgm:pt>
    <dgm:pt modelId="{BE911C14-E771-4941-8CAA-631991F1F7ED}" type="pres">
      <dgm:prSet presAssocID="{7CCA68A0-C0A8-4FEC-B689-7BCD0E3FBFDD}" presName="composite" presStyleCnt="0"/>
      <dgm:spPr/>
    </dgm:pt>
    <dgm:pt modelId="{A7B2D61F-2B87-462E-BCE0-BF8C136C0464}" type="pres">
      <dgm:prSet presAssocID="{7CCA68A0-C0A8-4FEC-B689-7BCD0E3FBFDD}" presName="parTx" presStyleLbl="alignNode1" presStyleIdx="0" presStyleCnt="2" custScaleX="103397" custLinFactY="-48990" custLinFactNeighborX="-2124" custLinFactNeighborY="-100000">
        <dgm:presLayoutVars>
          <dgm:chMax val="0"/>
          <dgm:chPref val="0"/>
          <dgm:bulletEnabled val="1"/>
        </dgm:presLayoutVars>
      </dgm:prSet>
      <dgm:spPr/>
    </dgm:pt>
    <dgm:pt modelId="{A3826846-0FF6-4EC6-AE8B-5BCA668509B4}" type="pres">
      <dgm:prSet presAssocID="{7CCA68A0-C0A8-4FEC-B689-7BCD0E3FBFDD}" presName="desTx" presStyleLbl="alignAccFollowNode1" presStyleIdx="0" presStyleCnt="2" custAng="0">
        <dgm:presLayoutVars>
          <dgm:bulletEnabled val="1"/>
        </dgm:presLayoutVars>
      </dgm:prSet>
      <dgm:spPr/>
    </dgm:pt>
    <dgm:pt modelId="{9EFD013A-C0EB-49B6-B790-ABF2BF59494F}" type="pres">
      <dgm:prSet presAssocID="{D94A4946-8FAF-4AFC-992B-4A5C3F7E7E15}" presName="space" presStyleCnt="0"/>
      <dgm:spPr/>
    </dgm:pt>
    <dgm:pt modelId="{5465A9DA-8035-46BF-B78D-6BD083F3381E}" type="pres">
      <dgm:prSet presAssocID="{7FA38CE3-EC2A-4046-A23F-CED8CBCDF28A}" presName="composite" presStyleCnt="0"/>
      <dgm:spPr/>
    </dgm:pt>
    <dgm:pt modelId="{7172A93D-4B0C-4A83-AD9A-AB99C3559AB2}" type="pres">
      <dgm:prSet presAssocID="{7FA38CE3-EC2A-4046-A23F-CED8CBCDF28A}" presName="parTx" presStyleLbl="alignNode1" presStyleIdx="1" presStyleCnt="2" custLinFactNeighborX="-71" custLinFactNeighborY="-92905">
        <dgm:presLayoutVars>
          <dgm:chMax val="0"/>
          <dgm:chPref val="0"/>
          <dgm:bulletEnabled val="1"/>
        </dgm:presLayoutVars>
      </dgm:prSet>
      <dgm:spPr/>
    </dgm:pt>
    <dgm:pt modelId="{E98BEFB3-F7AD-4F06-9CF2-8F92DDAD6075}" type="pres">
      <dgm:prSet presAssocID="{7FA38CE3-EC2A-4046-A23F-CED8CBCDF28A}" presName="desTx" presStyleLbl="alignAccFollowNode1" presStyleIdx="1" presStyleCnt="2" custLinFactNeighborX="4024" custLinFactNeighborY="-6600">
        <dgm:presLayoutVars>
          <dgm:bulletEnabled val="1"/>
        </dgm:presLayoutVars>
      </dgm:prSet>
      <dgm:spPr/>
    </dgm:pt>
  </dgm:ptLst>
  <dgm:cxnLst>
    <dgm:cxn modelId="{BE305500-20FD-4AFC-B797-94C9348B0EE2}" type="presOf" srcId="{BAF81AFD-9FE3-4AE8-A66E-8B99B83F0D85}" destId="{A3826846-0FF6-4EC6-AE8B-5BCA668509B4}" srcOrd="0" destOrd="2" presId="urn:microsoft.com/office/officeart/2005/8/layout/hList1"/>
    <dgm:cxn modelId="{A8970609-8E70-4F82-BC17-B5336EA808A8}" srcId="{7CCA68A0-C0A8-4FEC-B689-7BCD0E3FBFDD}" destId="{BAF81AFD-9FE3-4AE8-A66E-8B99B83F0D85}" srcOrd="2" destOrd="0" parTransId="{92369F7A-8CDE-45A9-ABE2-2056A0ADED19}" sibTransId="{1656BB18-3BA4-425D-8342-1034E92A903E}"/>
    <dgm:cxn modelId="{81517A35-E628-497D-B86D-7EB751316752}" type="presOf" srcId="{761B355E-558C-4D75-8CDE-C4D138A35292}" destId="{A3826846-0FF6-4EC6-AE8B-5BCA668509B4}" srcOrd="0" destOrd="1" presId="urn:microsoft.com/office/officeart/2005/8/layout/hList1"/>
    <dgm:cxn modelId="{A16F3C5B-3A71-4290-9D5B-AB8C2F062A83}" type="presOf" srcId="{7CCA68A0-C0A8-4FEC-B689-7BCD0E3FBFDD}" destId="{A7B2D61F-2B87-462E-BCE0-BF8C136C0464}" srcOrd="0" destOrd="0" presId="urn:microsoft.com/office/officeart/2005/8/layout/hList1"/>
    <dgm:cxn modelId="{3EA4BB46-046D-471F-900A-AA6E532614B0}" type="presOf" srcId="{997ED087-E94B-45CA-AA40-EDEA0EE0256D}" destId="{E98BEFB3-F7AD-4F06-9CF2-8F92DDAD6075}" srcOrd="0" destOrd="0" presId="urn:microsoft.com/office/officeart/2005/8/layout/hList1"/>
    <dgm:cxn modelId="{E3AC1C68-E147-4BA1-B1E4-A46C8A3373B6}" srcId="{3B48B165-4E1F-483A-BBDB-3E522AC88FC9}" destId="{7CCA68A0-C0A8-4FEC-B689-7BCD0E3FBFDD}" srcOrd="0" destOrd="0" parTransId="{1E42FC84-B3C9-4F6C-9AC2-081550857F44}" sibTransId="{D94A4946-8FAF-4AFC-992B-4A5C3F7E7E15}"/>
    <dgm:cxn modelId="{5923D949-1AF4-40FB-8ED4-BD37D7CA5910}" srcId="{7CCA68A0-C0A8-4FEC-B689-7BCD0E3FBFDD}" destId="{761B355E-558C-4D75-8CDE-C4D138A35292}" srcOrd="1" destOrd="0" parTransId="{1AA6F029-BB7A-4939-A151-EDC5EE0A53F8}" sibTransId="{EB5D9696-13D3-4E01-8164-A7A95A902B33}"/>
    <dgm:cxn modelId="{E380E484-7CD1-49E6-9006-26D4B6EEE0AD}" type="presOf" srcId="{3B48B165-4E1F-483A-BBDB-3E522AC88FC9}" destId="{00711251-9607-42C2-A200-2BFCD259FBC4}" srcOrd="0" destOrd="0" presId="urn:microsoft.com/office/officeart/2005/8/layout/hList1"/>
    <dgm:cxn modelId="{D5AB97A6-6DB9-4B2A-A7D7-B419F8608D49}" srcId="{3B48B165-4E1F-483A-BBDB-3E522AC88FC9}" destId="{7FA38CE3-EC2A-4046-A23F-CED8CBCDF28A}" srcOrd="1" destOrd="0" parTransId="{B363FBEE-D578-4768-83C4-578F7B0736F3}" sibTransId="{ABB42D9F-A337-4AEB-B0F2-04A45CA6A739}"/>
    <dgm:cxn modelId="{C8054BA7-FAD7-4BB1-A9A3-D1D73739BB53}" srcId="{7CCA68A0-C0A8-4FEC-B689-7BCD0E3FBFDD}" destId="{AAF7396A-A178-47D4-84CC-0737F5B6EDD7}" srcOrd="0" destOrd="0" parTransId="{541DEAB6-BF18-476B-AA36-9B1EF0C3AB3F}" sibTransId="{6DB19990-5A96-4208-AB54-761B66DCC38E}"/>
    <dgm:cxn modelId="{635120A8-CBC3-4A47-B1FF-A4C5D6211520}" srcId="{7FA38CE3-EC2A-4046-A23F-CED8CBCDF28A}" destId="{997ED087-E94B-45CA-AA40-EDEA0EE0256D}" srcOrd="0" destOrd="0" parTransId="{7E286C92-1B22-490F-9B73-3095087B3C71}" sibTransId="{95C45BDC-334A-4916-9148-A6FF7E766802}"/>
    <dgm:cxn modelId="{3498CBDA-4561-4FF5-BF3F-92FC7B13616E}" type="presOf" srcId="{AAF7396A-A178-47D4-84CC-0737F5B6EDD7}" destId="{A3826846-0FF6-4EC6-AE8B-5BCA668509B4}" srcOrd="0" destOrd="0" presId="urn:microsoft.com/office/officeart/2005/8/layout/hList1"/>
    <dgm:cxn modelId="{42E9D9FF-ABA9-4009-8757-DE97B2FF8A59}" type="presOf" srcId="{7FA38CE3-EC2A-4046-A23F-CED8CBCDF28A}" destId="{7172A93D-4B0C-4A83-AD9A-AB99C3559AB2}" srcOrd="0" destOrd="0" presId="urn:microsoft.com/office/officeart/2005/8/layout/hList1"/>
    <dgm:cxn modelId="{296C66B7-6080-4890-9A3A-F87EAA0FB3ED}" type="presParOf" srcId="{00711251-9607-42C2-A200-2BFCD259FBC4}" destId="{BE911C14-E771-4941-8CAA-631991F1F7ED}" srcOrd="0" destOrd="0" presId="urn:microsoft.com/office/officeart/2005/8/layout/hList1"/>
    <dgm:cxn modelId="{A86D181E-A984-4C98-BB8A-ED41C719B37C}" type="presParOf" srcId="{BE911C14-E771-4941-8CAA-631991F1F7ED}" destId="{A7B2D61F-2B87-462E-BCE0-BF8C136C0464}" srcOrd="0" destOrd="0" presId="urn:microsoft.com/office/officeart/2005/8/layout/hList1"/>
    <dgm:cxn modelId="{252B52A1-206D-4490-B2B1-90DD50A496B4}" type="presParOf" srcId="{BE911C14-E771-4941-8CAA-631991F1F7ED}" destId="{A3826846-0FF6-4EC6-AE8B-5BCA668509B4}" srcOrd="1" destOrd="0" presId="urn:microsoft.com/office/officeart/2005/8/layout/hList1"/>
    <dgm:cxn modelId="{3691F795-4966-4FD0-BBF1-F7FD6BE0D718}" type="presParOf" srcId="{00711251-9607-42C2-A200-2BFCD259FBC4}" destId="{9EFD013A-C0EB-49B6-B790-ABF2BF59494F}" srcOrd="1" destOrd="0" presId="urn:microsoft.com/office/officeart/2005/8/layout/hList1"/>
    <dgm:cxn modelId="{3959886C-18A2-4347-B3E3-409AF67A554B}" type="presParOf" srcId="{00711251-9607-42C2-A200-2BFCD259FBC4}" destId="{5465A9DA-8035-46BF-B78D-6BD083F3381E}" srcOrd="2" destOrd="0" presId="urn:microsoft.com/office/officeart/2005/8/layout/hList1"/>
    <dgm:cxn modelId="{FD95F2A9-2878-4016-9009-1326EDAFEC01}" type="presParOf" srcId="{5465A9DA-8035-46BF-B78D-6BD083F3381E}" destId="{7172A93D-4B0C-4A83-AD9A-AB99C3559AB2}" srcOrd="0" destOrd="0" presId="urn:microsoft.com/office/officeart/2005/8/layout/hList1"/>
    <dgm:cxn modelId="{ABDC1029-9751-4777-AE3F-F21308B8205C}" type="presParOf" srcId="{5465A9DA-8035-46BF-B78D-6BD083F3381E}" destId="{E98BEFB3-F7AD-4F06-9CF2-8F92DDAD60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8B165-4E1F-483A-BBDB-3E522AC88F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A68A0-C0A8-4FEC-B689-7BCD0E3FBFDD}">
      <dgm:prSet/>
      <dgm:spPr/>
      <dgm:t>
        <a:bodyPr/>
        <a:lstStyle/>
        <a:p>
          <a:pPr rtl="0"/>
          <a:r>
            <a:rPr lang="en-US" b="1" dirty="0"/>
            <a:t>Healthcare</a:t>
          </a:r>
        </a:p>
      </dgm:t>
    </dgm:pt>
    <dgm:pt modelId="{1E42FC84-B3C9-4F6C-9AC2-081550857F44}" type="parTrans" cxnId="{E3AC1C68-E147-4BA1-B1E4-A46C8A3373B6}">
      <dgm:prSet/>
      <dgm:spPr/>
      <dgm:t>
        <a:bodyPr/>
        <a:lstStyle/>
        <a:p>
          <a:endParaRPr lang="en-US"/>
        </a:p>
      </dgm:t>
    </dgm:pt>
    <dgm:pt modelId="{D94A4946-8FAF-4AFC-992B-4A5C3F7E7E15}" type="sibTrans" cxnId="{E3AC1C68-E147-4BA1-B1E4-A46C8A3373B6}">
      <dgm:prSet/>
      <dgm:spPr/>
      <dgm:t>
        <a:bodyPr/>
        <a:lstStyle/>
        <a:p>
          <a:endParaRPr lang="en-US"/>
        </a:p>
      </dgm:t>
    </dgm:pt>
    <dgm:pt modelId="{AAF7396A-A178-47D4-84CC-0737F5B6EDD7}">
      <dgm:prSet/>
      <dgm:spPr/>
      <dgm:t>
        <a:bodyPr/>
        <a:lstStyle/>
        <a:p>
          <a:pPr rtl="0"/>
          <a:r>
            <a:rPr lang="en-US" dirty="0"/>
            <a:t>Essentials of Healthcare/Anatomy</a:t>
          </a:r>
        </a:p>
      </dgm:t>
    </dgm:pt>
    <dgm:pt modelId="{541DEAB6-BF18-476B-AA36-9B1EF0C3AB3F}" type="parTrans" cxnId="{C8054BA7-FAD7-4BB1-A9A3-D1D73739BB53}">
      <dgm:prSet/>
      <dgm:spPr/>
      <dgm:t>
        <a:bodyPr/>
        <a:lstStyle/>
        <a:p>
          <a:endParaRPr lang="en-US"/>
        </a:p>
      </dgm:t>
    </dgm:pt>
    <dgm:pt modelId="{6DB19990-5A96-4208-AB54-761B66DCC38E}" type="sibTrans" cxnId="{C8054BA7-FAD7-4BB1-A9A3-D1D73739BB53}">
      <dgm:prSet/>
      <dgm:spPr/>
      <dgm:t>
        <a:bodyPr/>
        <a:lstStyle/>
        <a:p>
          <a:endParaRPr lang="en-US"/>
        </a:p>
      </dgm:t>
    </dgm:pt>
    <dgm:pt modelId="{D6D77B8D-9942-418D-90E2-FC547D6B54F5}">
      <dgm:prSet/>
      <dgm:spPr/>
      <dgm:t>
        <a:bodyPr/>
        <a:lstStyle/>
        <a:p>
          <a:pPr rtl="0"/>
          <a:r>
            <a:rPr lang="en-US" dirty="0"/>
            <a:t>Sports Medicine</a:t>
          </a:r>
        </a:p>
      </dgm:t>
    </dgm:pt>
    <dgm:pt modelId="{202C405D-5FF3-4830-8B58-8E2FEA940F6C}" type="parTrans" cxnId="{702CB194-81A1-4591-B165-D863EFB0A8E3}">
      <dgm:prSet/>
      <dgm:spPr/>
      <dgm:t>
        <a:bodyPr/>
        <a:lstStyle/>
        <a:p>
          <a:endParaRPr lang="en-US"/>
        </a:p>
      </dgm:t>
    </dgm:pt>
    <dgm:pt modelId="{6031D634-23F9-4065-AD1C-CBEF0BB34AF2}" type="sibTrans" cxnId="{702CB194-81A1-4591-B165-D863EFB0A8E3}">
      <dgm:prSet/>
      <dgm:spPr/>
      <dgm:t>
        <a:bodyPr/>
        <a:lstStyle/>
        <a:p>
          <a:endParaRPr lang="en-US"/>
        </a:p>
      </dgm:t>
    </dgm:pt>
    <dgm:pt modelId="{A7842291-116C-4094-BC5F-7CAC92CD0251}">
      <dgm:prSet/>
      <dgm:spPr/>
      <dgm:t>
        <a:bodyPr/>
        <a:lstStyle/>
        <a:p>
          <a:pPr rtl="0"/>
          <a:r>
            <a:rPr lang="en-US" dirty="0"/>
            <a:t>Intro. to Healthcare</a:t>
          </a:r>
        </a:p>
      </dgm:t>
    </dgm:pt>
    <dgm:pt modelId="{1711841D-F69E-4936-9B33-72F2FF60FA43}" type="parTrans" cxnId="{12C7F759-CFED-47BB-9E34-880D0DA3C433}">
      <dgm:prSet/>
      <dgm:spPr/>
      <dgm:t>
        <a:bodyPr/>
        <a:lstStyle/>
        <a:p>
          <a:endParaRPr lang="en-US"/>
        </a:p>
      </dgm:t>
    </dgm:pt>
    <dgm:pt modelId="{42265141-7A8C-45E8-8AF1-E888E1AE0EF7}" type="sibTrans" cxnId="{12C7F759-CFED-47BB-9E34-880D0DA3C433}">
      <dgm:prSet/>
      <dgm:spPr/>
      <dgm:t>
        <a:bodyPr/>
        <a:lstStyle/>
        <a:p>
          <a:endParaRPr lang="en-US"/>
        </a:p>
      </dgm:t>
    </dgm:pt>
    <dgm:pt modelId="{00711251-9607-42C2-A200-2BFCD259FBC4}" type="pres">
      <dgm:prSet presAssocID="{3B48B165-4E1F-483A-BBDB-3E522AC88FC9}" presName="Name0" presStyleCnt="0">
        <dgm:presLayoutVars>
          <dgm:dir/>
          <dgm:animLvl val="lvl"/>
          <dgm:resizeHandles val="exact"/>
        </dgm:presLayoutVars>
      </dgm:prSet>
      <dgm:spPr/>
    </dgm:pt>
    <dgm:pt modelId="{BE911C14-E771-4941-8CAA-631991F1F7ED}" type="pres">
      <dgm:prSet presAssocID="{7CCA68A0-C0A8-4FEC-B689-7BCD0E3FBFDD}" presName="composite" presStyleCnt="0"/>
      <dgm:spPr/>
    </dgm:pt>
    <dgm:pt modelId="{A7B2D61F-2B87-462E-BCE0-BF8C136C0464}" type="pres">
      <dgm:prSet presAssocID="{7CCA68A0-C0A8-4FEC-B689-7BCD0E3FBFDD}" presName="parTx" presStyleLbl="alignNode1" presStyleIdx="0" presStyleCnt="1" custLinFactNeighborY="976">
        <dgm:presLayoutVars>
          <dgm:chMax val="0"/>
          <dgm:chPref val="0"/>
          <dgm:bulletEnabled val="1"/>
        </dgm:presLayoutVars>
      </dgm:prSet>
      <dgm:spPr/>
    </dgm:pt>
    <dgm:pt modelId="{A3826846-0FF6-4EC6-AE8B-5BCA668509B4}" type="pres">
      <dgm:prSet presAssocID="{7CCA68A0-C0A8-4FEC-B689-7BCD0E3FBFDD}" presName="desTx" presStyleLbl="alignAccFollowNode1" presStyleIdx="0" presStyleCnt="1" custLinFactNeighborX="517" custLinFactNeighborY="1875">
        <dgm:presLayoutVars>
          <dgm:bulletEnabled val="1"/>
        </dgm:presLayoutVars>
      </dgm:prSet>
      <dgm:spPr/>
    </dgm:pt>
  </dgm:ptLst>
  <dgm:cxnLst>
    <dgm:cxn modelId="{06C4EC32-396E-4CCB-89BB-3FA2128136CB}" type="presOf" srcId="{3B48B165-4E1F-483A-BBDB-3E522AC88FC9}" destId="{00711251-9607-42C2-A200-2BFCD259FBC4}" srcOrd="0" destOrd="0" presId="urn:microsoft.com/office/officeart/2005/8/layout/hList1"/>
    <dgm:cxn modelId="{C59C3134-F046-467C-8A71-7A1942AF4607}" type="presOf" srcId="{D6D77B8D-9942-418D-90E2-FC547D6B54F5}" destId="{A3826846-0FF6-4EC6-AE8B-5BCA668509B4}" srcOrd="0" destOrd="2" presId="urn:microsoft.com/office/officeart/2005/8/layout/hList1"/>
    <dgm:cxn modelId="{9291DA5C-7F16-4476-A6C9-3304B0A1C114}" type="presOf" srcId="{7CCA68A0-C0A8-4FEC-B689-7BCD0E3FBFDD}" destId="{A7B2D61F-2B87-462E-BCE0-BF8C136C0464}" srcOrd="0" destOrd="0" presId="urn:microsoft.com/office/officeart/2005/8/layout/hList1"/>
    <dgm:cxn modelId="{E3AC1C68-E147-4BA1-B1E4-A46C8A3373B6}" srcId="{3B48B165-4E1F-483A-BBDB-3E522AC88FC9}" destId="{7CCA68A0-C0A8-4FEC-B689-7BCD0E3FBFDD}" srcOrd="0" destOrd="0" parTransId="{1E42FC84-B3C9-4F6C-9AC2-081550857F44}" sibTransId="{D94A4946-8FAF-4AFC-992B-4A5C3F7E7E15}"/>
    <dgm:cxn modelId="{12C7F759-CFED-47BB-9E34-880D0DA3C433}" srcId="{7CCA68A0-C0A8-4FEC-B689-7BCD0E3FBFDD}" destId="{A7842291-116C-4094-BC5F-7CAC92CD0251}" srcOrd="0" destOrd="0" parTransId="{1711841D-F69E-4936-9B33-72F2FF60FA43}" sibTransId="{42265141-7A8C-45E8-8AF1-E888E1AE0EF7}"/>
    <dgm:cxn modelId="{CF26A483-7E1E-4B3C-A1BE-A597281095CB}" type="presOf" srcId="{AAF7396A-A178-47D4-84CC-0737F5B6EDD7}" destId="{A3826846-0FF6-4EC6-AE8B-5BCA668509B4}" srcOrd="0" destOrd="1" presId="urn:microsoft.com/office/officeart/2005/8/layout/hList1"/>
    <dgm:cxn modelId="{702CB194-81A1-4591-B165-D863EFB0A8E3}" srcId="{7CCA68A0-C0A8-4FEC-B689-7BCD0E3FBFDD}" destId="{D6D77B8D-9942-418D-90E2-FC547D6B54F5}" srcOrd="2" destOrd="0" parTransId="{202C405D-5FF3-4830-8B58-8E2FEA940F6C}" sibTransId="{6031D634-23F9-4065-AD1C-CBEF0BB34AF2}"/>
    <dgm:cxn modelId="{C8054BA7-FAD7-4BB1-A9A3-D1D73739BB53}" srcId="{7CCA68A0-C0A8-4FEC-B689-7BCD0E3FBFDD}" destId="{AAF7396A-A178-47D4-84CC-0737F5B6EDD7}" srcOrd="1" destOrd="0" parTransId="{541DEAB6-BF18-476B-AA36-9B1EF0C3AB3F}" sibTransId="{6DB19990-5A96-4208-AB54-761B66DCC38E}"/>
    <dgm:cxn modelId="{221CD8F9-D249-4444-ACB7-92F3AC7E0992}" type="presOf" srcId="{A7842291-116C-4094-BC5F-7CAC92CD0251}" destId="{A3826846-0FF6-4EC6-AE8B-5BCA668509B4}" srcOrd="0" destOrd="0" presId="urn:microsoft.com/office/officeart/2005/8/layout/hList1"/>
    <dgm:cxn modelId="{D9436109-9FAC-439C-97E6-6F6A7BAD45E4}" type="presParOf" srcId="{00711251-9607-42C2-A200-2BFCD259FBC4}" destId="{BE911C14-E771-4941-8CAA-631991F1F7ED}" srcOrd="0" destOrd="0" presId="urn:microsoft.com/office/officeart/2005/8/layout/hList1"/>
    <dgm:cxn modelId="{44D26F9F-0417-4CD6-8C9C-129ED9EF2D8A}" type="presParOf" srcId="{BE911C14-E771-4941-8CAA-631991F1F7ED}" destId="{A7B2D61F-2B87-462E-BCE0-BF8C136C0464}" srcOrd="0" destOrd="0" presId="urn:microsoft.com/office/officeart/2005/8/layout/hList1"/>
    <dgm:cxn modelId="{BCD39E63-A213-4E84-93E9-16A1C2F8B35C}" type="presParOf" srcId="{BE911C14-E771-4941-8CAA-631991F1F7ED}" destId="{A3826846-0FF6-4EC6-AE8B-5BCA668509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8B165-4E1F-483A-BBDB-3E522AC88F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D5524-2EF1-4704-9243-9F09537313CD}">
      <dgm:prSet/>
      <dgm:spPr/>
      <dgm:t>
        <a:bodyPr/>
        <a:lstStyle/>
        <a:p>
          <a:pPr rtl="0"/>
          <a:r>
            <a:rPr lang="en-US" b="1" dirty="0"/>
            <a:t>Broadcast Media Production</a:t>
          </a:r>
          <a:endParaRPr lang="en-US" dirty="0"/>
        </a:p>
      </dgm:t>
    </dgm:pt>
    <dgm:pt modelId="{59B4DC3E-A7C2-4363-99C1-D7185878F07A}" type="parTrans" cxnId="{9F84F911-6DCE-4E24-B856-095BFC79DD9D}">
      <dgm:prSet/>
      <dgm:spPr/>
      <dgm:t>
        <a:bodyPr/>
        <a:lstStyle/>
        <a:p>
          <a:endParaRPr lang="en-US"/>
        </a:p>
      </dgm:t>
    </dgm:pt>
    <dgm:pt modelId="{91D14F6E-7CAA-4F22-8808-EC02C8B2C64D}" type="sibTrans" cxnId="{9F84F911-6DCE-4E24-B856-095BFC79DD9D}">
      <dgm:prSet/>
      <dgm:spPr/>
      <dgm:t>
        <a:bodyPr/>
        <a:lstStyle/>
        <a:p>
          <a:endParaRPr lang="en-US"/>
        </a:p>
      </dgm:t>
    </dgm:pt>
    <dgm:pt modelId="{A87B8BDD-E7E4-4253-B931-5FC75C7F764A}">
      <dgm:prSet/>
      <dgm:spPr/>
      <dgm:t>
        <a:bodyPr/>
        <a:lstStyle/>
        <a:p>
          <a:pPr rtl="0"/>
          <a:r>
            <a:rPr lang="en-US" dirty="0"/>
            <a:t>Audio/Video/Film</a:t>
          </a:r>
        </a:p>
      </dgm:t>
    </dgm:pt>
    <dgm:pt modelId="{3A1CD33A-D427-4E94-9512-9919696A09B0}" type="parTrans" cxnId="{AD3A4237-423B-4B9B-9A78-F5DC027770A5}">
      <dgm:prSet/>
      <dgm:spPr/>
      <dgm:t>
        <a:bodyPr/>
        <a:lstStyle/>
        <a:p>
          <a:endParaRPr lang="en-US"/>
        </a:p>
      </dgm:t>
    </dgm:pt>
    <dgm:pt modelId="{FF02699C-9A8A-4CFA-AF1D-1AD35633A5C5}" type="sibTrans" cxnId="{AD3A4237-423B-4B9B-9A78-F5DC027770A5}">
      <dgm:prSet/>
      <dgm:spPr/>
      <dgm:t>
        <a:bodyPr/>
        <a:lstStyle/>
        <a:p>
          <a:endParaRPr lang="en-US"/>
        </a:p>
      </dgm:t>
    </dgm:pt>
    <dgm:pt modelId="{5715F641-07B7-4B72-998A-6F86CE1A7B8A}">
      <dgm:prSet/>
      <dgm:spPr/>
      <dgm:t>
        <a:bodyPr/>
        <a:lstStyle/>
        <a:p>
          <a:pPr rtl="0"/>
          <a:r>
            <a:rPr lang="en-US" b="1" dirty="0"/>
            <a:t>Business </a:t>
          </a:r>
          <a:endParaRPr lang="en-US" dirty="0"/>
        </a:p>
      </dgm:t>
    </dgm:pt>
    <dgm:pt modelId="{D8528913-2F0C-42E4-94B2-5937A2DE3D86}" type="parTrans" cxnId="{0F4A63FC-F943-4E69-96E8-CBD61EFE92B4}">
      <dgm:prSet/>
      <dgm:spPr/>
      <dgm:t>
        <a:bodyPr/>
        <a:lstStyle/>
        <a:p>
          <a:endParaRPr lang="en-US"/>
        </a:p>
      </dgm:t>
    </dgm:pt>
    <dgm:pt modelId="{EF33B567-270E-427D-962A-2B331E8819C5}" type="sibTrans" cxnId="{0F4A63FC-F943-4E69-96E8-CBD61EFE92B4}">
      <dgm:prSet/>
      <dgm:spPr/>
      <dgm:t>
        <a:bodyPr/>
        <a:lstStyle/>
        <a:p>
          <a:endParaRPr lang="en-US"/>
        </a:p>
      </dgm:t>
    </dgm:pt>
    <dgm:pt modelId="{CB2A448C-3BD4-4881-B0BD-FFB937369FA0}">
      <dgm:prSet/>
      <dgm:spPr/>
      <dgm:t>
        <a:bodyPr/>
        <a:lstStyle/>
        <a:p>
          <a:pPr rtl="0"/>
          <a:r>
            <a:rPr lang="en-US" dirty="0"/>
            <a:t>Entrepreneurship</a:t>
          </a:r>
        </a:p>
      </dgm:t>
    </dgm:pt>
    <dgm:pt modelId="{321C8EB3-1A0D-4C73-A0CE-AD7395A90777}" type="parTrans" cxnId="{9CB1689F-F1D2-4D0E-8515-02A711AEA3AE}">
      <dgm:prSet/>
      <dgm:spPr/>
      <dgm:t>
        <a:bodyPr/>
        <a:lstStyle/>
        <a:p>
          <a:endParaRPr lang="en-US"/>
        </a:p>
      </dgm:t>
    </dgm:pt>
    <dgm:pt modelId="{AFD69000-C046-43DB-81F2-D64E2F7C516C}" type="sibTrans" cxnId="{9CB1689F-F1D2-4D0E-8515-02A711AEA3AE}">
      <dgm:prSet/>
      <dgm:spPr/>
      <dgm:t>
        <a:bodyPr/>
        <a:lstStyle/>
        <a:p>
          <a:endParaRPr lang="en-US"/>
        </a:p>
      </dgm:t>
    </dgm:pt>
    <dgm:pt modelId="{7CCA68A0-C0A8-4FEC-B689-7BCD0E3FBFDD}">
      <dgm:prSet/>
      <dgm:spPr/>
      <dgm:t>
        <a:bodyPr/>
        <a:lstStyle/>
        <a:p>
          <a:pPr rtl="0"/>
          <a:r>
            <a:rPr lang="en-US" b="1" dirty="0"/>
            <a:t>Construction Technology</a:t>
          </a:r>
          <a:endParaRPr lang="en-US" dirty="0"/>
        </a:p>
      </dgm:t>
    </dgm:pt>
    <dgm:pt modelId="{1E42FC84-B3C9-4F6C-9AC2-081550857F44}" type="parTrans" cxnId="{E3AC1C68-E147-4BA1-B1E4-A46C8A3373B6}">
      <dgm:prSet/>
      <dgm:spPr/>
      <dgm:t>
        <a:bodyPr/>
        <a:lstStyle/>
        <a:p>
          <a:endParaRPr lang="en-US"/>
        </a:p>
      </dgm:t>
    </dgm:pt>
    <dgm:pt modelId="{D94A4946-8FAF-4AFC-992B-4A5C3F7E7E15}" type="sibTrans" cxnId="{E3AC1C68-E147-4BA1-B1E4-A46C8A3373B6}">
      <dgm:prSet/>
      <dgm:spPr/>
      <dgm:t>
        <a:bodyPr/>
        <a:lstStyle/>
        <a:p>
          <a:endParaRPr lang="en-US"/>
        </a:p>
      </dgm:t>
    </dgm:pt>
    <dgm:pt modelId="{AAF7396A-A178-47D4-84CC-0737F5B6EDD7}">
      <dgm:prSet/>
      <dgm:spPr/>
      <dgm:t>
        <a:bodyPr/>
        <a:lstStyle/>
        <a:p>
          <a:pPr rtl="0"/>
          <a:r>
            <a:rPr lang="en-US" dirty="0"/>
            <a:t>Basic Intro.</a:t>
          </a:r>
        </a:p>
      </dgm:t>
    </dgm:pt>
    <dgm:pt modelId="{541DEAB6-BF18-476B-AA36-9B1EF0C3AB3F}" type="parTrans" cxnId="{C8054BA7-FAD7-4BB1-A9A3-D1D73739BB53}">
      <dgm:prSet/>
      <dgm:spPr/>
      <dgm:t>
        <a:bodyPr/>
        <a:lstStyle/>
        <a:p>
          <a:endParaRPr lang="en-US"/>
        </a:p>
      </dgm:t>
    </dgm:pt>
    <dgm:pt modelId="{6DB19990-5A96-4208-AB54-761B66DCC38E}" type="sibTrans" cxnId="{C8054BA7-FAD7-4BB1-A9A3-D1D73739BB53}">
      <dgm:prSet/>
      <dgm:spPr/>
      <dgm:t>
        <a:bodyPr/>
        <a:lstStyle/>
        <a:p>
          <a:endParaRPr lang="en-US"/>
        </a:p>
      </dgm:t>
    </dgm:pt>
    <dgm:pt modelId="{36478768-FF57-4D6A-9706-795F93001ACA}">
      <dgm:prSet/>
      <dgm:spPr/>
      <dgm:t>
        <a:bodyPr/>
        <a:lstStyle/>
        <a:p>
          <a:pPr rtl="0"/>
          <a:r>
            <a:rPr lang="en-US" dirty="0"/>
            <a:t>Fine furniture</a:t>
          </a:r>
        </a:p>
      </dgm:t>
    </dgm:pt>
    <dgm:pt modelId="{43EDAE50-3041-4D40-82AA-D0E7BFEC7F60}" type="parTrans" cxnId="{F28C4229-F41E-4E34-AFA6-6A171F07708B}">
      <dgm:prSet/>
      <dgm:spPr/>
      <dgm:t>
        <a:bodyPr/>
        <a:lstStyle/>
        <a:p>
          <a:endParaRPr lang="en-US"/>
        </a:p>
      </dgm:t>
    </dgm:pt>
    <dgm:pt modelId="{44A638B5-D311-424E-B911-9869D4686340}" type="sibTrans" cxnId="{F28C4229-F41E-4E34-AFA6-6A171F07708B}">
      <dgm:prSet/>
      <dgm:spPr/>
      <dgm:t>
        <a:bodyPr/>
        <a:lstStyle/>
        <a:p>
          <a:endParaRPr lang="en-US"/>
        </a:p>
      </dgm:t>
    </dgm:pt>
    <dgm:pt modelId="{61532D83-29A4-4A23-BD45-72199F1A989E}">
      <dgm:prSet/>
      <dgm:spPr/>
      <dgm:t>
        <a:bodyPr/>
        <a:lstStyle/>
        <a:p>
          <a:pPr rtl="0"/>
          <a:r>
            <a:rPr lang="en-US" dirty="0"/>
            <a:t>Levels I - III</a:t>
          </a:r>
        </a:p>
      </dgm:t>
    </dgm:pt>
    <dgm:pt modelId="{B2F35FB0-1EC6-431A-A819-79885854C161}" type="parTrans" cxnId="{791AE3D8-4BA5-4BD4-A738-F661118DF04D}">
      <dgm:prSet/>
      <dgm:spPr/>
      <dgm:t>
        <a:bodyPr/>
        <a:lstStyle/>
        <a:p>
          <a:endParaRPr lang="en-US"/>
        </a:p>
      </dgm:t>
    </dgm:pt>
    <dgm:pt modelId="{F37BEDC3-4101-465F-B7E3-6AC4B822561E}" type="sibTrans" cxnId="{791AE3D8-4BA5-4BD4-A738-F661118DF04D}">
      <dgm:prSet/>
      <dgm:spPr/>
      <dgm:t>
        <a:bodyPr/>
        <a:lstStyle/>
        <a:p>
          <a:endParaRPr lang="en-US"/>
        </a:p>
      </dgm:t>
    </dgm:pt>
    <dgm:pt modelId="{9F456B24-3FDA-4467-95E9-69AA2EE7FABA}">
      <dgm:prSet/>
      <dgm:spPr/>
      <dgm:t>
        <a:bodyPr/>
        <a:lstStyle/>
        <a:p>
          <a:pPr rtl="0"/>
          <a:r>
            <a:rPr lang="en-US" dirty="0"/>
            <a:t>Intro. To Business</a:t>
          </a:r>
        </a:p>
      </dgm:t>
    </dgm:pt>
    <dgm:pt modelId="{E03E7329-3173-4E97-9D2A-C3F99BF6F6D6}" type="parTrans" cxnId="{78966941-2281-42E1-ACB3-3D21FCFE7363}">
      <dgm:prSet/>
      <dgm:spPr/>
      <dgm:t>
        <a:bodyPr/>
        <a:lstStyle/>
        <a:p>
          <a:endParaRPr lang="en-US"/>
        </a:p>
      </dgm:t>
    </dgm:pt>
    <dgm:pt modelId="{E3436F53-1353-41DD-8D8E-D38A261EF86D}" type="sibTrans" cxnId="{78966941-2281-42E1-ACB3-3D21FCFE7363}">
      <dgm:prSet/>
      <dgm:spPr/>
      <dgm:t>
        <a:bodyPr/>
        <a:lstStyle/>
        <a:p>
          <a:endParaRPr lang="en-US"/>
        </a:p>
      </dgm:t>
    </dgm:pt>
    <dgm:pt modelId="{5875AEFC-9D9E-46F6-8BE7-C82A6C50D5B8}">
      <dgm:prSet/>
      <dgm:spPr/>
      <dgm:t>
        <a:bodyPr/>
        <a:lstStyle/>
        <a:p>
          <a:pPr rtl="0"/>
          <a:r>
            <a:rPr lang="en-US" dirty="0"/>
            <a:t>Legal Env. Bus.</a:t>
          </a:r>
        </a:p>
      </dgm:t>
    </dgm:pt>
    <dgm:pt modelId="{93346378-D32D-4546-895A-5D8BA0570FD9}" type="parTrans" cxnId="{EAA6420A-4F01-4DCB-B6C4-4E3BAD7C3103}">
      <dgm:prSet/>
      <dgm:spPr/>
      <dgm:t>
        <a:bodyPr/>
        <a:lstStyle/>
        <a:p>
          <a:endParaRPr lang="en-US"/>
        </a:p>
      </dgm:t>
    </dgm:pt>
    <dgm:pt modelId="{4A05DCBA-0905-4410-9B54-1D6DC8C28DEE}" type="sibTrans" cxnId="{EAA6420A-4F01-4DCB-B6C4-4E3BAD7C3103}">
      <dgm:prSet/>
      <dgm:spPr/>
      <dgm:t>
        <a:bodyPr/>
        <a:lstStyle/>
        <a:p>
          <a:endParaRPr lang="en-US"/>
        </a:p>
      </dgm:t>
    </dgm:pt>
    <dgm:pt modelId="{EDDC39EB-A02B-4B30-94B9-7097C637AA39}">
      <dgm:prSet/>
      <dgm:spPr/>
      <dgm:t>
        <a:bodyPr/>
        <a:lstStyle/>
        <a:p>
          <a:pPr rtl="0"/>
          <a:r>
            <a:rPr lang="en-US" dirty="0"/>
            <a:t>Levels I-III</a:t>
          </a:r>
        </a:p>
      </dgm:t>
    </dgm:pt>
    <dgm:pt modelId="{0AE28CBE-92E0-4888-880C-6D500056D754}" type="parTrans" cxnId="{E50A227B-99BD-4197-9AAC-E90D4EEE51B2}">
      <dgm:prSet/>
      <dgm:spPr/>
      <dgm:t>
        <a:bodyPr/>
        <a:lstStyle/>
        <a:p>
          <a:endParaRPr lang="en-US"/>
        </a:p>
      </dgm:t>
    </dgm:pt>
    <dgm:pt modelId="{1C4FC760-B49B-4733-85A3-596AD954F6F8}" type="sibTrans" cxnId="{E50A227B-99BD-4197-9AAC-E90D4EEE51B2}">
      <dgm:prSet/>
      <dgm:spPr/>
      <dgm:t>
        <a:bodyPr/>
        <a:lstStyle/>
        <a:p>
          <a:endParaRPr lang="en-US"/>
        </a:p>
      </dgm:t>
    </dgm:pt>
    <dgm:pt modelId="{00711251-9607-42C2-A200-2BFCD259FBC4}" type="pres">
      <dgm:prSet presAssocID="{3B48B165-4E1F-483A-BBDB-3E522AC88FC9}" presName="Name0" presStyleCnt="0">
        <dgm:presLayoutVars>
          <dgm:dir/>
          <dgm:animLvl val="lvl"/>
          <dgm:resizeHandles val="exact"/>
        </dgm:presLayoutVars>
      </dgm:prSet>
      <dgm:spPr/>
    </dgm:pt>
    <dgm:pt modelId="{615DCA65-63D5-47FA-AF8B-8EEB68D94278}" type="pres">
      <dgm:prSet presAssocID="{1F1D5524-2EF1-4704-9243-9F09537313CD}" presName="composite" presStyleCnt="0"/>
      <dgm:spPr/>
    </dgm:pt>
    <dgm:pt modelId="{FDD0B405-5CF8-4F75-957C-372120DA3898}" type="pres">
      <dgm:prSet presAssocID="{1F1D5524-2EF1-4704-9243-9F09537313C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195D4CE-42ED-4078-A448-17611EA745F3}" type="pres">
      <dgm:prSet presAssocID="{1F1D5524-2EF1-4704-9243-9F09537313CD}" presName="desTx" presStyleLbl="alignAccFollowNode1" presStyleIdx="0" presStyleCnt="3" custLinFactNeighborX="-102" custLinFactNeighborY="1940">
        <dgm:presLayoutVars>
          <dgm:bulletEnabled val="1"/>
        </dgm:presLayoutVars>
      </dgm:prSet>
      <dgm:spPr/>
    </dgm:pt>
    <dgm:pt modelId="{12F09081-02E1-4E0A-99AC-5B53067FABAB}" type="pres">
      <dgm:prSet presAssocID="{91D14F6E-7CAA-4F22-8808-EC02C8B2C64D}" presName="space" presStyleCnt="0"/>
      <dgm:spPr/>
    </dgm:pt>
    <dgm:pt modelId="{695EC90F-0A9D-493F-A8B2-20341CE3D94A}" type="pres">
      <dgm:prSet presAssocID="{5715F641-07B7-4B72-998A-6F86CE1A7B8A}" presName="composite" presStyleCnt="0"/>
      <dgm:spPr/>
    </dgm:pt>
    <dgm:pt modelId="{CE2D2BE4-1F6E-490E-9A86-9565BC37AFE4}" type="pres">
      <dgm:prSet presAssocID="{5715F641-07B7-4B72-998A-6F86CE1A7B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8E46847-C572-4F76-BB9A-CACA4E1A502C}" type="pres">
      <dgm:prSet presAssocID="{5715F641-07B7-4B72-998A-6F86CE1A7B8A}" presName="desTx" presStyleLbl="alignAccFollowNode1" presStyleIdx="1" presStyleCnt="3">
        <dgm:presLayoutVars>
          <dgm:bulletEnabled val="1"/>
        </dgm:presLayoutVars>
      </dgm:prSet>
      <dgm:spPr/>
    </dgm:pt>
    <dgm:pt modelId="{B77D116F-8441-4A7E-A911-76BBB30889B4}" type="pres">
      <dgm:prSet presAssocID="{EF33B567-270E-427D-962A-2B331E8819C5}" presName="space" presStyleCnt="0"/>
      <dgm:spPr/>
    </dgm:pt>
    <dgm:pt modelId="{BE911C14-E771-4941-8CAA-631991F1F7ED}" type="pres">
      <dgm:prSet presAssocID="{7CCA68A0-C0A8-4FEC-B689-7BCD0E3FBFDD}" presName="composite" presStyleCnt="0"/>
      <dgm:spPr/>
    </dgm:pt>
    <dgm:pt modelId="{A7B2D61F-2B87-462E-BCE0-BF8C136C0464}" type="pres">
      <dgm:prSet presAssocID="{7CCA68A0-C0A8-4FEC-B689-7BCD0E3FBF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3826846-0FF6-4EC6-AE8B-5BCA668509B4}" type="pres">
      <dgm:prSet presAssocID="{7CCA68A0-C0A8-4FEC-B689-7BCD0E3FBF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746D208-FF62-469B-AE4C-3935B9ACE8D2}" type="presOf" srcId="{5875AEFC-9D9E-46F6-8BE7-C82A6C50D5B8}" destId="{D8E46847-C572-4F76-BB9A-CACA4E1A502C}" srcOrd="0" destOrd="1" presId="urn:microsoft.com/office/officeart/2005/8/layout/hList1"/>
    <dgm:cxn modelId="{EAA6420A-4F01-4DCB-B6C4-4E3BAD7C3103}" srcId="{5715F641-07B7-4B72-998A-6F86CE1A7B8A}" destId="{5875AEFC-9D9E-46F6-8BE7-C82A6C50D5B8}" srcOrd="1" destOrd="0" parTransId="{93346378-D32D-4546-895A-5D8BA0570FD9}" sibTransId="{4A05DCBA-0905-4410-9B54-1D6DC8C28DEE}"/>
    <dgm:cxn modelId="{9F84F911-6DCE-4E24-B856-095BFC79DD9D}" srcId="{3B48B165-4E1F-483A-BBDB-3E522AC88FC9}" destId="{1F1D5524-2EF1-4704-9243-9F09537313CD}" srcOrd="0" destOrd="0" parTransId="{59B4DC3E-A7C2-4363-99C1-D7185878F07A}" sibTransId="{91D14F6E-7CAA-4F22-8808-EC02C8B2C64D}"/>
    <dgm:cxn modelId="{A489B722-9D0C-4720-9BFC-511610C8AE19}" type="presOf" srcId="{9F456B24-3FDA-4467-95E9-69AA2EE7FABA}" destId="{D8E46847-C572-4F76-BB9A-CACA4E1A502C}" srcOrd="0" destOrd="0" presId="urn:microsoft.com/office/officeart/2005/8/layout/hList1"/>
    <dgm:cxn modelId="{F28C4229-F41E-4E34-AFA6-6A171F07708B}" srcId="{7CCA68A0-C0A8-4FEC-B689-7BCD0E3FBFDD}" destId="{36478768-FF57-4D6A-9706-795F93001ACA}" srcOrd="1" destOrd="0" parTransId="{43EDAE50-3041-4D40-82AA-D0E7BFEC7F60}" sibTransId="{44A638B5-D311-424E-B911-9869D4686340}"/>
    <dgm:cxn modelId="{FCBE3032-2F50-4AD6-A9D1-84CA2D133BBE}" type="presOf" srcId="{5715F641-07B7-4B72-998A-6F86CE1A7B8A}" destId="{CE2D2BE4-1F6E-490E-9A86-9565BC37AFE4}" srcOrd="0" destOrd="0" presId="urn:microsoft.com/office/officeart/2005/8/layout/hList1"/>
    <dgm:cxn modelId="{AD3A4237-423B-4B9B-9A78-F5DC027770A5}" srcId="{1F1D5524-2EF1-4704-9243-9F09537313CD}" destId="{A87B8BDD-E7E4-4253-B931-5FC75C7F764A}" srcOrd="0" destOrd="0" parTransId="{3A1CD33A-D427-4E94-9512-9919696A09B0}" sibTransId="{FF02699C-9A8A-4CFA-AF1D-1AD35633A5C5}"/>
    <dgm:cxn modelId="{78966941-2281-42E1-ACB3-3D21FCFE7363}" srcId="{5715F641-07B7-4B72-998A-6F86CE1A7B8A}" destId="{9F456B24-3FDA-4467-95E9-69AA2EE7FABA}" srcOrd="0" destOrd="0" parTransId="{E03E7329-3173-4E97-9D2A-C3F99BF6F6D6}" sibTransId="{E3436F53-1353-41DD-8D8E-D38A261EF86D}"/>
    <dgm:cxn modelId="{E3AC1C68-E147-4BA1-B1E4-A46C8A3373B6}" srcId="{3B48B165-4E1F-483A-BBDB-3E522AC88FC9}" destId="{7CCA68A0-C0A8-4FEC-B689-7BCD0E3FBFDD}" srcOrd="2" destOrd="0" parTransId="{1E42FC84-B3C9-4F6C-9AC2-081550857F44}" sibTransId="{D94A4946-8FAF-4AFC-992B-4A5C3F7E7E15}"/>
    <dgm:cxn modelId="{623A284A-F193-41BE-A950-FDA038F83607}" type="presOf" srcId="{1F1D5524-2EF1-4704-9243-9F09537313CD}" destId="{FDD0B405-5CF8-4F75-957C-372120DA3898}" srcOrd="0" destOrd="0" presId="urn:microsoft.com/office/officeart/2005/8/layout/hList1"/>
    <dgm:cxn modelId="{C29DFF4F-F682-4E11-99E5-0EAD87CBBD20}" type="presOf" srcId="{AAF7396A-A178-47D4-84CC-0737F5B6EDD7}" destId="{A3826846-0FF6-4EC6-AE8B-5BCA668509B4}" srcOrd="0" destOrd="0" presId="urn:microsoft.com/office/officeart/2005/8/layout/hList1"/>
    <dgm:cxn modelId="{E50A227B-99BD-4197-9AAC-E90D4EEE51B2}" srcId="{36478768-FF57-4D6A-9706-795F93001ACA}" destId="{EDDC39EB-A02B-4B30-94B9-7097C637AA39}" srcOrd="0" destOrd="0" parTransId="{0AE28CBE-92E0-4888-880C-6D500056D754}" sibTransId="{1C4FC760-B49B-4733-85A3-596AD954F6F8}"/>
    <dgm:cxn modelId="{6D20C38D-C23E-4A37-8DC0-9E52B0701245}" type="presOf" srcId="{7CCA68A0-C0A8-4FEC-B689-7BCD0E3FBFDD}" destId="{A7B2D61F-2B87-462E-BCE0-BF8C136C0464}" srcOrd="0" destOrd="0" presId="urn:microsoft.com/office/officeart/2005/8/layout/hList1"/>
    <dgm:cxn modelId="{74FF1197-65E1-4406-8EC6-CA82CC93120D}" type="presOf" srcId="{EDDC39EB-A02B-4B30-94B9-7097C637AA39}" destId="{A3826846-0FF6-4EC6-AE8B-5BCA668509B4}" srcOrd="0" destOrd="2" presId="urn:microsoft.com/office/officeart/2005/8/layout/hList1"/>
    <dgm:cxn modelId="{9CB1689F-F1D2-4D0E-8515-02A711AEA3AE}" srcId="{5715F641-07B7-4B72-998A-6F86CE1A7B8A}" destId="{CB2A448C-3BD4-4881-B0BD-FFB937369FA0}" srcOrd="2" destOrd="0" parTransId="{321C8EB3-1A0D-4C73-A0CE-AD7395A90777}" sibTransId="{AFD69000-C046-43DB-81F2-D64E2F7C516C}"/>
    <dgm:cxn modelId="{C8054BA7-FAD7-4BB1-A9A3-D1D73739BB53}" srcId="{7CCA68A0-C0A8-4FEC-B689-7BCD0E3FBFDD}" destId="{AAF7396A-A178-47D4-84CC-0737F5B6EDD7}" srcOrd="0" destOrd="0" parTransId="{541DEAB6-BF18-476B-AA36-9B1EF0C3AB3F}" sibTransId="{6DB19990-5A96-4208-AB54-761B66DCC38E}"/>
    <dgm:cxn modelId="{BBA2F7A8-CDEE-4F4B-A042-2FE81926001C}" type="presOf" srcId="{36478768-FF57-4D6A-9706-795F93001ACA}" destId="{A3826846-0FF6-4EC6-AE8B-5BCA668509B4}" srcOrd="0" destOrd="1" presId="urn:microsoft.com/office/officeart/2005/8/layout/hList1"/>
    <dgm:cxn modelId="{241662BF-61C9-4E98-B50D-CABA6F2F4B44}" type="presOf" srcId="{3B48B165-4E1F-483A-BBDB-3E522AC88FC9}" destId="{00711251-9607-42C2-A200-2BFCD259FBC4}" srcOrd="0" destOrd="0" presId="urn:microsoft.com/office/officeart/2005/8/layout/hList1"/>
    <dgm:cxn modelId="{954B4AC8-EAE9-44B7-AFCC-A86BFA96297A}" type="presOf" srcId="{CB2A448C-3BD4-4881-B0BD-FFB937369FA0}" destId="{D8E46847-C572-4F76-BB9A-CACA4E1A502C}" srcOrd="0" destOrd="2" presId="urn:microsoft.com/office/officeart/2005/8/layout/hList1"/>
    <dgm:cxn modelId="{2F85DBC9-2376-42F7-AA02-09954D449D67}" type="presOf" srcId="{A87B8BDD-E7E4-4253-B931-5FC75C7F764A}" destId="{B195D4CE-42ED-4078-A448-17611EA745F3}" srcOrd="0" destOrd="0" presId="urn:microsoft.com/office/officeart/2005/8/layout/hList1"/>
    <dgm:cxn modelId="{791AE3D8-4BA5-4BD4-A738-F661118DF04D}" srcId="{1F1D5524-2EF1-4704-9243-9F09537313CD}" destId="{61532D83-29A4-4A23-BD45-72199F1A989E}" srcOrd="1" destOrd="0" parTransId="{B2F35FB0-1EC6-431A-A819-79885854C161}" sibTransId="{F37BEDC3-4101-465F-B7E3-6AC4B822561E}"/>
    <dgm:cxn modelId="{D6CE21DD-FD2B-45F2-931A-53C4F810FBD3}" type="presOf" srcId="{61532D83-29A4-4A23-BD45-72199F1A989E}" destId="{B195D4CE-42ED-4078-A448-17611EA745F3}" srcOrd="0" destOrd="1" presId="urn:microsoft.com/office/officeart/2005/8/layout/hList1"/>
    <dgm:cxn modelId="{0F4A63FC-F943-4E69-96E8-CBD61EFE92B4}" srcId="{3B48B165-4E1F-483A-BBDB-3E522AC88FC9}" destId="{5715F641-07B7-4B72-998A-6F86CE1A7B8A}" srcOrd="1" destOrd="0" parTransId="{D8528913-2F0C-42E4-94B2-5937A2DE3D86}" sibTransId="{EF33B567-270E-427D-962A-2B331E8819C5}"/>
    <dgm:cxn modelId="{D99CA08C-ECB6-4967-B0E7-B33C3A65DBE0}" type="presParOf" srcId="{00711251-9607-42C2-A200-2BFCD259FBC4}" destId="{615DCA65-63D5-47FA-AF8B-8EEB68D94278}" srcOrd="0" destOrd="0" presId="urn:microsoft.com/office/officeart/2005/8/layout/hList1"/>
    <dgm:cxn modelId="{8503E7B1-9F84-4E94-A64D-F982A7EF1034}" type="presParOf" srcId="{615DCA65-63D5-47FA-AF8B-8EEB68D94278}" destId="{FDD0B405-5CF8-4F75-957C-372120DA3898}" srcOrd="0" destOrd="0" presId="urn:microsoft.com/office/officeart/2005/8/layout/hList1"/>
    <dgm:cxn modelId="{6F042865-A4E0-4D8B-833B-01F9DDA38FAF}" type="presParOf" srcId="{615DCA65-63D5-47FA-AF8B-8EEB68D94278}" destId="{B195D4CE-42ED-4078-A448-17611EA745F3}" srcOrd="1" destOrd="0" presId="urn:microsoft.com/office/officeart/2005/8/layout/hList1"/>
    <dgm:cxn modelId="{0866AC49-C124-4820-B98C-42CFA70DBDA3}" type="presParOf" srcId="{00711251-9607-42C2-A200-2BFCD259FBC4}" destId="{12F09081-02E1-4E0A-99AC-5B53067FABAB}" srcOrd="1" destOrd="0" presId="urn:microsoft.com/office/officeart/2005/8/layout/hList1"/>
    <dgm:cxn modelId="{C6AEE667-C5C2-4E8F-8079-853AF6C87035}" type="presParOf" srcId="{00711251-9607-42C2-A200-2BFCD259FBC4}" destId="{695EC90F-0A9D-493F-A8B2-20341CE3D94A}" srcOrd="2" destOrd="0" presId="urn:microsoft.com/office/officeart/2005/8/layout/hList1"/>
    <dgm:cxn modelId="{B521C214-9807-4BFB-A627-C8E3EF4B1D8B}" type="presParOf" srcId="{695EC90F-0A9D-493F-A8B2-20341CE3D94A}" destId="{CE2D2BE4-1F6E-490E-9A86-9565BC37AFE4}" srcOrd="0" destOrd="0" presId="urn:microsoft.com/office/officeart/2005/8/layout/hList1"/>
    <dgm:cxn modelId="{78DBA1EE-8316-4B82-BBE7-E1DC7036E45A}" type="presParOf" srcId="{695EC90F-0A9D-493F-A8B2-20341CE3D94A}" destId="{D8E46847-C572-4F76-BB9A-CACA4E1A502C}" srcOrd="1" destOrd="0" presId="urn:microsoft.com/office/officeart/2005/8/layout/hList1"/>
    <dgm:cxn modelId="{911DA499-BF0D-4B42-B5C8-9A355DDE90E0}" type="presParOf" srcId="{00711251-9607-42C2-A200-2BFCD259FBC4}" destId="{B77D116F-8441-4A7E-A911-76BBB30889B4}" srcOrd="3" destOrd="0" presId="urn:microsoft.com/office/officeart/2005/8/layout/hList1"/>
    <dgm:cxn modelId="{31D17F23-3A92-47CF-9D99-1F7AD3D00EEF}" type="presParOf" srcId="{00711251-9607-42C2-A200-2BFCD259FBC4}" destId="{BE911C14-E771-4941-8CAA-631991F1F7ED}" srcOrd="4" destOrd="0" presId="urn:microsoft.com/office/officeart/2005/8/layout/hList1"/>
    <dgm:cxn modelId="{A3FEB1AE-6602-472D-BB16-F587CF06AB9E}" type="presParOf" srcId="{BE911C14-E771-4941-8CAA-631991F1F7ED}" destId="{A7B2D61F-2B87-462E-BCE0-BF8C136C0464}" srcOrd="0" destOrd="0" presId="urn:microsoft.com/office/officeart/2005/8/layout/hList1"/>
    <dgm:cxn modelId="{6BB01B9A-C297-4FA0-B254-8C4BDB799161}" type="presParOf" srcId="{BE911C14-E771-4941-8CAA-631991F1F7ED}" destId="{A3826846-0FF6-4EC6-AE8B-5BCA668509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8B165-4E1F-483A-BBDB-3E522AC88F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A68A0-C0A8-4FEC-B689-7BCD0E3FBFDD}">
      <dgm:prSet/>
      <dgm:spPr/>
      <dgm:t>
        <a:bodyPr/>
        <a:lstStyle/>
        <a:p>
          <a:pPr rtl="0"/>
          <a:r>
            <a:rPr lang="en-US" b="1" dirty="0"/>
            <a:t>Digital Technology</a:t>
          </a:r>
        </a:p>
      </dgm:t>
    </dgm:pt>
    <dgm:pt modelId="{1E42FC84-B3C9-4F6C-9AC2-081550857F44}" type="parTrans" cxnId="{E3AC1C68-E147-4BA1-B1E4-A46C8A3373B6}">
      <dgm:prSet/>
      <dgm:spPr/>
      <dgm:t>
        <a:bodyPr/>
        <a:lstStyle/>
        <a:p>
          <a:endParaRPr lang="en-US"/>
        </a:p>
      </dgm:t>
    </dgm:pt>
    <dgm:pt modelId="{D94A4946-8FAF-4AFC-992B-4A5C3F7E7E15}" type="sibTrans" cxnId="{E3AC1C68-E147-4BA1-B1E4-A46C8A3373B6}">
      <dgm:prSet/>
      <dgm:spPr/>
      <dgm:t>
        <a:bodyPr/>
        <a:lstStyle/>
        <a:p>
          <a:endParaRPr lang="en-US"/>
        </a:p>
      </dgm:t>
    </dgm:pt>
    <dgm:pt modelId="{AAF7396A-A178-47D4-84CC-0737F5B6EDD7}">
      <dgm:prSet custT="1"/>
      <dgm:spPr/>
      <dgm:t>
        <a:bodyPr/>
        <a:lstStyle/>
        <a:p>
          <a:pPr rtl="0"/>
          <a:r>
            <a:rPr lang="en-US" sz="1400" dirty="0"/>
            <a:t>Programming</a:t>
          </a:r>
        </a:p>
      </dgm:t>
    </dgm:pt>
    <dgm:pt modelId="{541DEAB6-BF18-476B-AA36-9B1EF0C3AB3F}" type="parTrans" cxnId="{C8054BA7-FAD7-4BB1-A9A3-D1D73739BB53}">
      <dgm:prSet/>
      <dgm:spPr/>
      <dgm:t>
        <a:bodyPr/>
        <a:lstStyle/>
        <a:p>
          <a:endParaRPr lang="en-US"/>
        </a:p>
      </dgm:t>
    </dgm:pt>
    <dgm:pt modelId="{6DB19990-5A96-4208-AB54-761B66DCC38E}" type="sibTrans" cxnId="{C8054BA7-FAD7-4BB1-A9A3-D1D73739BB53}">
      <dgm:prSet/>
      <dgm:spPr/>
      <dgm:t>
        <a:bodyPr/>
        <a:lstStyle/>
        <a:p>
          <a:endParaRPr lang="en-US"/>
        </a:p>
      </dgm:t>
    </dgm:pt>
    <dgm:pt modelId="{A7842291-116C-4094-BC5F-7CAC92CD0251}">
      <dgm:prSet custT="1"/>
      <dgm:spPr/>
      <dgm:t>
        <a:bodyPr/>
        <a:lstStyle/>
        <a:p>
          <a:pPr rtl="0"/>
          <a:r>
            <a:rPr lang="en-US" sz="1400" dirty="0"/>
            <a:t>Computer Science</a:t>
          </a:r>
        </a:p>
      </dgm:t>
    </dgm:pt>
    <dgm:pt modelId="{1711841D-F69E-4936-9B33-72F2FF60FA43}" type="parTrans" cxnId="{12C7F759-CFED-47BB-9E34-880D0DA3C433}">
      <dgm:prSet/>
      <dgm:spPr/>
      <dgm:t>
        <a:bodyPr/>
        <a:lstStyle/>
        <a:p>
          <a:endParaRPr lang="en-US"/>
        </a:p>
      </dgm:t>
    </dgm:pt>
    <dgm:pt modelId="{42265141-7A8C-45E8-8AF1-E888E1AE0EF7}" type="sibTrans" cxnId="{12C7F759-CFED-47BB-9E34-880D0DA3C433}">
      <dgm:prSet/>
      <dgm:spPr/>
      <dgm:t>
        <a:bodyPr/>
        <a:lstStyle/>
        <a:p>
          <a:endParaRPr lang="en-US"/>
        </a:p>
      </dgm:t>
    </dgm:pt>
    <dgm:pt modelId="{EA335C39-70A1-4FBC-BDB4-B0A482655EB8}">
      <dgm:prSet custT="1"/>
      <dgm:spPr/>
      <dgm:t>
        <a:bodyPr/>
        <a:lstStyle/>
        <a:p>
          <a:pPr rtl="0"/>
          <a:r>
            <a:rPr lang="en-US" sz="1400" dirty="0"/>
            <a:t>OR  Digital Design</a:t>
          </a:r>
        </a:p>
      </dgm:t>
    </dgm:pt>
    <dgm:pt modelId="{58D05702-26FA-4540-9B96-8C4C092E58B2}" type="parTrans" cxnId="{BC92A19B-83A8-4C50-9565-B576D9BC161A}">
      <dgm:prSet/>
      <dgm:spPr/>
      <dgm:t>
        <a:bodyPr/>
        <a:lstStyle/>
        <a:p>
          <a:endParaRPr lang="en-US"/>
        </a:p>
      </dgm:t>
    </dgm:pt>
    <dgm:pt modelId="{617500E1-049E-4226-8940-E45AED872E4C}" type="sibTrans" cxnId="{BC92A19B-83A8-4C50-9565-B576D9BC161A}">
      <dgm:prSet/>
      <dgm:spPr/>
      <dgm:t>
        <a:bodyPr/>
        <a:lstStyle/>
        <a:p>
          <a:endParaRPr lang="en-US"/>
        </a:p>
      </dgm:t>
    </dgm:pt>
    <dgm:pt modelId="{EA5ACD49-1F7E-4692-9F20-1F826923F80A}">
      <dgm:prSet custT="1"/>
      <dgm:spPr/>
      <dgm:t>
        <a:bodyPr/>
        <a:lstStyle/>
        <a:p>
          <a:pPr rtl="0"/>
          <a:r>
            <a:rPr lang="en-US" sz="1400" dirty="0"/>
            <a:t>Web Design</a:t>
          </a:r>
        </a:p>
      </dgm:t>
    </dgm:pt>
    <dgm:pt modelId="{9708C53C-C8D7-44DB-9D86-C2786E95E5CF}" type="parTrans" cxnId="{EF571A65-BAB5-4A8E-99F2-333F76C136FA}">
      <dgm:prSet/>
      <dgm:spPr/>
      <dgm:t>
        <a:bodyPr/>
        <a:lstStyle/>
        <a:p>
          <a:endParaRPr lang="en-US"/>
        </a:p>
      </dgm:t>
    </dgm:pt>
    <dgm:pt modelId="{F320F7BD-E84B-49F5-9136-9B1FB80CAEDE}" type="sibTrans" cxnId="{EF571A65-BAB5-4A8E-99F2-333F76C136FA}">
      <dgm:prSet/>
      <dgm:spPr/>
      <dgm:t>
        <a:bodyPr/>
        <a:lstStyle/>
        <a:p>
          <a:endParaRPr lang="en-US"/>
        </a:p>
      </dgm:t>
    </dgm:pt>
    <dgm:pt modelId="{00711251-9607-42C2-A200-2BFCD259FBC4}" type="pres">
      <dgm:prSet presAssocID="{3B48B165-4E1F-483A-BBDB-3E522AC88FC9}" presName="Name0" presStyleCnt="0">
        <dgm:presLayoutVars>
          <dgm:dir/>
          <dgm:animLvl val="lvl"/>
          <dgm:resizeHandles val="exact"/>
        </dgm:presLayoutVars>
      </dgm:prSet>
      <dgm:spPr/>
    </dgm:pt>
    <dgm:pt modelId="{BE911C14-E771-4941-8CAA-631991F1F7ED}" type="pres">
      <dgm:prSet presAssocID="{7CCA68A0-C0A8-4FEC-B689-7BCD0E3FBFDD}" presName="composite" presStyleCnt="0"/>
      <dgm:spPr/>
    </dgm:pt>
    <dgm:pt modelId="{A7B2D61F-2B87-462E-BCE0-BF8C136C0464}" type="pres">
      <dgm:prSet presAssocID="{7CCA68A0-C0A8-4FEC-B689-7BCD0E3FBFDD}" presName="parTx" presStyleLbl="alignNode1" presStyleIdx="0" presStyleCnt="1" custLinFactNeighborY="-17852">
        <dgm:presLayoutVars>
          <dgm:chMax val="0"/>
          <dgm:chPref val="0"/>
          <dgm:bulletEnabled val="1"/>
        </dgm:presLayoutVars>
      </dgm:prSet>
      <dgm:spPr/>
    </dgm:pt>
    <dgm:pt modelId="{A3826846-0FF6-4EC6-AE8B-5BCA668509B4}" type="pres">
      <dgm:prSet presAssocID="{7CCA68A0-C0A8-4FEC-B689-7BCD0E3FBFDD}" presName="desTx" presStyleLbl="alignAccFollowNode1" presStyleIdx="0" presStyleCnt="1" custLinFactNeighborX="517" custLinFactNeighborY="1875">
        <dgm:presLayoutVars>
          <dgm:bulletEnabled val="1"/>
        </dgm:presLayoutVars>
      </dgm:prSet>
      <dgm:spPr/>
    </dgm:pt>
  </dgm:ptLst>
  <dgm:cxnLst>
    <dgm:cxn modelId="{87E90A13-6801-414F-A38C-E5E403987368}" type="presOf" srcId="{EA335C39-70A1-4FBC-BDB4-B0A482655EB8}" destId="{A3826846-0FF6-4EC6-AE8B-5BCA668509B4}" srcOrd="0" destOrd="2" presId="urn:microsoft.com/office/officeart/2005/8/layout/hList1"/>
    <dgm:cxn modelId="{AA717930-DB5E-4AB1-88EC-969FD9ACD27F}" type="presOf" srcId="{EA5ACD49-1F7E-4692-9F20-1F826923F80A}" destId="{A3826846-0FF6-4EC6-AE8B-5BCA668509B4}" srcOrd="0" destOrd="3" presId="urn:microsoft.com/office/officeart/2005/8/layout/hList1"/>
    <dgm:cxn modelId="{06C4EC32-396E-4CCB-89BB-3FA2128136CB}" type="presOf" srcId="{3B48B165-4E1F-483A-BBDB-3E522AC88FC9}" destId="{00711251-9607-42C2-A200-2BFCD259FBC4}" srcOrd="0" destOrd="0" presId="urn:microsoft.com/office/officeart/2005/8/layout/hList1"/>
    <dgm:cxn modelId="{9291DA5C-7F16-4476-A6C9-3304B0A1C114}" type="presOf" srcId="{7CCA68A0-C0A8-4FEC-B689-7BCD0E3FBFDD}" destId="{A7B2D61F-2B87-462E-BCE0-BF8C136C0464}" srcOrd="0" destOrd="0" presId="urn:microsoft.com/office/officeart/2005/8/layout/hList1"/>
    <dgm:cxn modelId="{EF571A65-BAB5-4A8E-99F2-333F76C136FA}" srcId="{7CCA68A0-C0A8-4FEC-B689-7BCD0E3FBFDD}" destId="{EA5ACD49-1F7E-4692-9F20-1F826923F80A}" srcOrd="3" destOrd="0" parTransId="{9708C53C-C8D7-44DB-9D86-C2786E95E5CF}" sibTransId="{F320F7BD-E84B-49F5-9136-9B1FB80CAEDE}"/>
    <dgm:cxn modelId="{E3AC1C68-E147-4BA1-B1E4-A46C8A3373B6}" srcId="{3B48B165-4E1F-483A-BBDB-3E522AC88FC9}" destId="{7CCA68A0-C0A8-4FEC-B689-7BCD0E3FBFDD}" srcOrd="0" destOrd="0" parTransId="{1E42FC84-B3C9-4F6C-9AC2-081550857F44}" sibTransId="{D94A4946-8FAF-4AFC-992B-4A5C3F7E7E15}"/>
    <dgm:cxn modelId="{12C7F759-CFED-47BB-9E34-880D0DA3C433}" srcId="{7CCA68A0-C0A8-4FEC-B689-7BCD0E3FBFDD}" destId="{A7842291-116C-4094-BC5F-7CAC92CD0251}" srcOrd="0" destOrd="0" parTransId="{1711841D-F69E-4936-9B33-72F2FF60FA43}" sibTransId="{42265141-7A8C-45E8-8AF1-E888E1AE0EF7}"/>
    <dgm:cxn modelId="{CF26A483-7E1E-4B3C-A1BE-A597281095CB}" type="presOf" srcId="{AAF7396A-A178-47D4-84CC-0737F5B6EDD7}" destId="{A3826846-0FF6-4EC6-AE8B-5BCA668509B4}" srcOrd="0" destOrd="1" presId="urn:microsoft.com/office/officeart/2005/8/layout/hList1"/>
    <dgm:cxn modelId="{BC92A19B-83A8-4C50-9565-B576D9BC161A}" srcId="{7CCA68A0-C0A8-4FEC-B689-7BCD0E3FBFDD}" destId="{EA335C39-70A1-4FBC-BDB4-B0A482655EB8}" srcOrd="2" destOrd="0" parTransId="{58D05702-26FA-4540-9B96-8C4C092E58B2}" sibTransId="{617500E1-049E-4226-8940-E45AED872E4C}"/>
    <dgm:cxn modelId="{C8054BA7-FAD7-4BB1-A9A3-D1D73739BB53}" srcId="{7CCA68A0-C0A8-4FEC-B689-7BCD0E3FBFDD}" destId="{AAF7396A-A178-47D4-84CC-0737F5B6EDD7}" srcOrd="1" destOrd="0" parTransId="{541DEAB6-BF18-476B-AA36-9B1EF0C3AB3F}" sibTransId="{6DB19990-5A96-4208-AB54-761B66DCC38E}"/>
    <dgm:cxn modelId="{221CD8F9-D249-4444-ACB7-92F3AC7E0992}" type="presOf" srcId="{A7842291-116C-4094-BC5F-7CAC92CD0251}" destId="{A3826846-0FF6-4EC6-AE8B-5BCA668509B4}" srcOrd="0" destOrd="0" presId="urn:microsoft.com/office/officeart/2005/8/layout/hList1"/>
    <dgm:cxn modelId="{D9436109-9FAC-439C-97E6-6F6A7BAD45E4}" type="presParOf" srcId="{00711251-9607-42C2-A200-2BFCD259FBC4}" destId="{BE911C14-E771-4941-8CAA-631991F1F7ED}" srcOrd="0" destOrd="0" presId="urn:microsoft.com/office/officeart/2005/8/layout/hList1"/>
    <dgm:cxn modelId="{44D26F9F-0417-4CD6-8C9C-129ED9EF2D8A}" type="presParOf" srcId="{BE911C14-E771-4941-8CAA-631991F1F7ED}" destId="{A7B2D61F-2B87-462E-BCE0-BF8C136C0464}" srcOrd="0" destOrd="0" presId="urn:microsoft.com/office/officeart/2005/8/layout/hList1"/>
    <dgm:cxn modelId="{BCD39E63-A213-4E84-93E9-16A1C2F8B35C}" type="presParOf" srcId="{BE911C14-E771-4941-8CAA-631991F1F7ED}" destId="{A3826846-0FF6-4EC6-AE8B-5BCA668509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48B165-4E1F-483A-BBDB-3E522AC88FC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1D5524-2EF1-4704-9243-9F09537313C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1" dirty="0"/>
            <a:t>Advanced math</a:t>
          </a:r>
          <a:endParaRPr lang="en-US" sz="1800" dirty="0"/>
        </a:p>
      </dgm:t>
    </dgm:pt>
    <dgm:pt modelId="{59B4DC3E-A7C2-4363-99C1-D7185878F07A}" type="parTrans" cxnId="{9F84F911-6DCE-4E24-B856-095BFC79DD9D}">
      <dgm:prSet/>
      <dgm:spPr/>
      <dgm:t>
        <a:bodyPr/>
        <a:lstStyle/>
        <a:p>
          <a:endParaRPr lang="en-US"/>
        </a:p>
      </dgm:t>
    </dgm:pt>
    <dgm:pt modelId="{91D14F6E-7CAA-4F22-8808-EC02C8B2C64D}" type="sibTrans" cxnId="{9F84F911-6DCE-4E24-B856-095BFC79DD9D}">
      <dgm:prSet/>
      <dgm:spPr/>
      <dgm:t>
        <a:bodyPr/>
        <a:lstStyle/>
        <a:p>
          <a:endParaRPr lang="en-US"/>
        </a:p>
      </dgm:t>
    </dgm:pt>
    <dgm:pt modelId="{A87B8BDD-E7E4-4253-B931-5FC75C7F764A}">
      <dgm:prSet custT="1"/>
      <dgm:spPr>
        <a:ln>
          <a:noFill/>
        </a:ln>
      </dgm:spPr>
      <dgm:t>
        <a:bodyPr/>
        <a:lstStyle/>
        <a:p>
          <a:pPr rtl="0"/>
          <a:r>
            <a:rPr lang="en-US" sz="2000" dirty="0"/>
            <a:t>Alg. II </a:t>
          </a:r>
        </a:p>
      </dgm:t>
    </dgm:pt>
    <dgm:pt modelId="{3A1CD33A-D427-4E94-9512-9919696A09B0}" type="parTrans" cxnId="{AD3A4237-423B-4B9B-9A78-F5DC027770A5}">
      <dgm:prSet/>
      <dgm:spPr/>
      <dgm:t>
        <a:bodyPr/>
        <a:lstStyle/>
        <a:p>
          <a:endParaRPr lang="en-US"/>
        </a:p>
      </dgm:t>
    </dgm:pt>
    <dgm:pt modelId="{FF02699C-9A8A-4CFA-AF1D-1AD35633A5C5}" type="sibTrans" cxnId="{AD3A4237-423B-4B9B-9A78-F5DC027770A5}">
      <dgm:prSet/>
      <dgm:spPr/>
      <dgm:t>
        <a:bodyPr/>
        <a:lstStyle/>
        <a:p>
          <a:endParaRPr lang="en-US"/>
        </a:p>
      </dgm:t>
    </dgm:pt>
    <dgm:pt modelId="{0A6EB724-C582-48E8-A518-9F294837DF02}">
      <dgm:prSet custT="1"/>
      <dgm:spPr>
        <a:ln>
          <a:noFill/>
        </a:ln>
      </dgm:spPr>
      <dgm:t>
        <a:bodyPr/>
        <a:lstStyle/>
        <a:p>
          <a:pPr rtl="0"/>
          <a:r>
            <a:rPr lang="en-US" sz="2000" dirty="0"/>
            <a:t>Pre-Calculus</a:t>
          </a:r>
        </a:p>
      </dgm:t>
    </dgm:pt>
    <dgm:pt modelId="{54BD9263-441D-4F85-B705-E0E2E9EA7704}" type="parTrans" cxnId="{88028679-B504-42F4-9535-D658CE297399}">
      <dgm:prSet/>
      <dgm:spPr/>
      <dgm:t>
        <a:bodyPr/>
        <a:lstStyle/>
        <a:p>
          <a:endParaRPr lang="en-US"/>
        </a:p>
      </dgm:t>
    </dgm:pt>
    <dgm:pt modelId="{41FD472F-08E6-4E7F-AB5A-B1E790C49FA1}" type="sibTrans" cxnId="{88028679-B504-42F4-9535-D658CE297399}">
      <dgm:prSet/>
      <dgm:spPr/>
      <dgm:t>
        <a:bodyPr/>
        <a:lstStyle/>
        <a:p>
          <a:endParaRPr lang="en-US"/>
        </a:p>
      </dgm:t>
    </dgm:pt>
    <dgm:pt modelId="{5715F641-07B7-4B72-998A-6F86CE1A7B8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1" dirty="0"/>
            <a:t>Advanced science</a:t>
          </a:r>
          <a:endParaRPr lang="en-US" sz="1800" dirty="0"/>
        </a:p>
      </dgm:t>
    </dgm:pt>
    <dgm:pt modelId="{D8528913-2F0C-42E4-94B2-5937A2DE3D86}" type="parTrans" cxnId="{0F4A63FC-F943-4E69-96E8-CBD61EFE92B4}">
      <dgm:prSet/>
      <dgm:spPr/>
      <dgm:t>
        <a:bodyPr/>
        <a:lstStyle/>
        <a:p>
          <a:endParaRPr lang="en-US"/>
        </a:p>
      </dgm:t>
    </dgm:pt>
    <dgm:pt modelId="{EF33B567-270E-427D-962A-2B331E8819C5}" type="sibTrans" cxnId="{0F4A63FC-F943-4E69-96E8-CBD61EFE92B4}">
      <dgm:prSet/>
      <dgm:spPr/>
      <dgm:t>
        <a:bodyPr/>
        <a:lstStyle/>
        <a:p>
          <a:endParaRPr lang="en-US"/>
        </a:p>
      </dgm:t>
    </dgm:pt>
    <dgm:pt modelId="{CB2A448C-3BD4-4881-B0BD-FFB937369FA0}">
      <dgm:prSet custT="1"/>
      <dgm:spPr>
        <a:ln>
          <a:noFill/>
        </a:ln>
      </dgm:spPr>
      <dgm:t>
        <a:bodyPr/>
        <a:lstStyle/>
        <a:p>
          <a:pPr rtl="0"/>
          <a:r>
            <a:rPr lang="en-US" sz="2000" dirty="0"/>
            <a:t>Chemistry, Physics</a:t>
          </a:r>
        </a:p>
      </dgm:t>
    </dgm:pt>
    <dgm:pt modelId="{321C8EB3-1A0D-4C73-A0CE-AD7395A90777}" type="parTrans" cxnId="{9CB1689F-F1D2-4D0E-8515-02A711AEA3AE}">
      <dgm:prSet/>
      <dgm:spPr/>
      <dgm:t>
        <a:bodyPr/>
        <a:lstStyle/>
        <a:p>
          <a:endParaRPr lang="en-US"/>
        </a:p>
      </dgm:t>
    </dgm:pt>
    <dgm:pt modelId="{AFD69000-C046-43DB-81F2-D64E2F7C516C}" type="sibTrans" cxnId="{9CB1689F-F1D2-4D0E-8515-02A711AEA3AE}">
      <dgm:prSet/>
      <dgm:spPr/>
      <dgm:t>
        <a:bodyPr/>
        <a:lstStyle/>
        <a:p>
          <a:endParaRPr lang="en-US"/>
        </a:p>
      </dgm:t>
    </dgm:pt>
    <dgm:pt modelId="{7CCA68A0-C0A8-4FEC-B689-7BCD0E3FBFD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1" dirty="0"/>
            <a:t>Advanced Placement</a:t>
          </a:r>
          <a:endParaRPr lang="en-US" sz="1800" dirty="0"/>
        </a:p>
      </dgm:t>
    </dgm:pt>
    <dgm:pt modelId="{1E42FC84-B3C9-4F6C-9AC2-081550857F44}" type="parTrans" cxnId="{E3AC1C68-E147-4BA1-B1E4-A46C8A3373B6}">
      <dgm:prSet/>
      <dgm:spPr/>
      <dgm:t>
        <a:bodyPr/>
        <a:lstStyle/>
        <a:p>
          <a:endParaRPr lang="en-US"/>
        </a:p>
      </dgm:t>
    </dgm:pt>
    <dgm:pt modelId="{D94A4946-8FAF-4AFC-992B-4A5C3F7E7E15}" type="sibTrans" cxnId="{E3AC1C68-E147-4BA1-B1E4-A46C8A3373B6}">
      <dgm:prSet/>
      <dgm:spPr/>
      <dgm:t>
        <a:bodyPr/>
        <a:lstStyle/>
        <a:p>
          <a:endParaRPr lang="en-US"/>
        </a:p>
      </dgm:t>
    </dgm:pt>
    <dgm:pt modelId="{AAF7396A-A178-47D4-84CC-0737F5B6EDD7}">
      <dgm:prSet custT="1"/>
      <dgm:spPr>
        <a:ln>
          <a:noFill/>
        </a:ln>
      </dgm:spPr>
      <dgm:t>
        <a:bodyPr/>
        <a:lstStyle/>
        <a:p>
          <a:pPr rtl="0"/>
          <a:r>
            <a:rPr lang="en-US" sz="2000"/>
            <a:t>in core subjects</a:t>
          </a:r>
        </a:p>
      </dgm:t>
    </dgm:pt>
    <dgm:pt modelId="{541DEAB6-BF18-476B-AA36-9B1EF0C3AB3F}" type="parTrans" cxnId="{C8054BA7-FAD7-4BB1-A9A3-D1D73739BB53}">
      <dgm:prSet/>
      <dgm:spPr/>
      <dgm:t>
        <a:bodyPr/>
        <a:lstStyle/>
        <a:p>
          <a:endParaRPr lang="en-US"/>
        </a:p>
      </dgm:t>
    </dgm:pt>
    <dgm:pt modelId="{6DB19990-5A96-4208-AB54-761B66DCC38E}" type="sibTrans" cxnId="{C8054BA7-FAD7-4BB1-A9A3-D1D73739BB53}">
      <dgm:prSet/>
      <dgm:spPr/>
      <dgm:t>
        <a:bodyPr/>
        <a:lstStyle/>
        <a:p>
          <a:endParaRPr lang="en-US"/>
        </a:p>
      </dgm:t>
    </dgm:pt>
    <dgm:pt modelId="{B6FA3007-7918-48D0-BA28-6E55362CCC13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1" dirty="0"/>
            <a:t>University System of Georgia</a:t>
          </a:r>
          <a:endParaRPr lang="en-US" sz="1800" dirty="0"/>
        </a:p>
      </dgm:t>
    </dgm:pt>
    <dgm:pt modelId="{28939BF0-D417-4D97-A2F5-0921B234DEC9}" type="parTrans" cxnId="{71F17B58-670E-4545-931E-CBFD5EB8FEB4}">
      <dgm:prSet/>
      <dgm:spPr/>
      <dgm:t>
        <a:bodyPr/>
        <a:lstStyle/>
        <a:p>
          <a:endParaRPr lang="en-US"/>
        </a:p>
      </dgm:t>
    </dgm:pt>
    <dgm:pt modelId="{A99A364E-FDCF-4677-A258-3BAA3A544299}" type="sibTrans" cxnId="{71F17B58-670E-4545-931E-CBFD5EB8FEB4}">
      <dgm:prSet/>
      <dgm:spPr/>
      <dgm:t>
        <a:bodyPr/>
        <a:lstStyle/>
        <a:p>
          <a:endParaRPr lang="en-US"/>
        </a:p>
      </dgm:t>
    </dgm:pt>
    <dgm:pt modelId="{2A38F766-D3B2-4790-A7BF-642C018894B2}">
      <dgm:prSet custT="1"/>
      <dgm:spPr>
        <a:ln>
          <a:noFill/>
        </a:ln>
      </dgm:spPr>
      <dgm:t>
        <a:bodyPr/>
        <a:lstStyle/>
        <a:p>
          <a:pPr rtl="0"/>
          <a:r>
            <a:rPr lang="en-US" sz="2000"/>
            <a:t>in core subjects</a:t>
          </a:r>
        </a:p>
      </dgm:t>
    </dgm:pt>
    <dgm:pt modelId="{B88A2CAB-1047-47C2-8D8C-30EAF8E830F6}" type="parTrans" cxnId="{7F00B7AE-5AFE-414C-9D63-1CF8D7AE9834}">
      <dgm:prSet/>
      <dgm:spPr/>
      <dgm:t>
        <a:bodyPr/>
        <a:lstStyle/>
        <a:p>
          <a:endParaRPr lang="en-US"/>
        </a:p>
      </dgm:t>
    </dgm:pt>
    <dgm:pt modelId="{41713057-7E8E-405D-819A-91718030F6E5}" type="sibTrans" cxnId="{7F00B7AE-5AFE-414C-9D63-1CF8D7AE9834}">
      <dgm:prSet/>
      <dgm:spPr/>
      <dgm:t>
        <a:bodyPr/>
        <a:lstStyle/>
        <a:p>
          <a:endParaRPr lang="en-US"/>
        </a:p>
      </dgm:t>
    </dgm:pt>
    <dgm:pt modelId="{1F7BB9D6-087F-4D7E-9480-0E54B93C8C80}">
      <dgm:prSet custT="1"/>
      <dgm:spPr>
        <a:ln>
          <a:noFill/>
        </a:ln>
      </dgm:spPr>
      <dgm:t>
        <a:bodyPr/>
        <a:lstStyle/>
        <a:p>
          <a:pPr rtl="0"/>
          <a:r>
            <a:rPr lang="en-US" sz="2000" dirty="0"/>
            <a:t>Dual enrollment </a:t>
          </a:r>
        </a:p>
      </dgm:t>
    </dgm:pt>
    <dgm:pt modelId="{655A5AEA-11FD-4020-8444-FDFF2DDAFCAF}" type="parTrans" cxnId="{421AB76E-7B3D-4C64-ADF8-07203356F74D}">
      <dgm:prSet/>
      <dgm:spPr/>
      <dgm:t>
        <a:bodyPr/>
        <a:lstStyle/>
        <a:p>
          <a:endParaRPr lang="en-US"/>
        </a:p>
      </dgm:t>
    </dgm:pt>
    <dgm:pt modelId="{6C431DD3-F79F-4705-85FE-7490E88FD92B}" type="sibTrans" cxnId="{421AB76E-7B3D-4C64-ADF8-07203356F74D}">
      <dgm:prSet/>
      <dgm:spPr/>
      <dgm:t>
        <a:bodyPr/>
        <a:lstStyle/>
        <a:p>
          <a:endParaRPr lang="en-US"/>
        </a:p>
      </dgm:t>
    </dgm:pt>
    <dgm:pt modelId="{7FA38CE3-EC2A-4046-A23F-CED8CBCDF28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1" dirty="0"/>
            <a:t>Advanced foreign language</a:t>
          </a:r>
          <a:endParaRPr lang="en-US" sz="1800" dirty="0"/>
        </a:p>
      </dgm:t>
    </dgm:pt>
    <dgm:pt modelId="{B363FBEE-D578-4768-83C4-578F7B0736F3}" type="parTrans" cxnId="{D5AB97A6-6DB9-4B2A-A7D7-B419F8608D49}">
      <dgm:prSet/>
      <dgm:spPr/>
      <dgm:t>
        <a:bodyPr/>
        <a:lstStyle/>
        <a:p>
          <a:endParaRPr lang="en-US"/>
        </a:p>
      </dgm:t>
    </dgm:pt>
    <dgm:pt modelId="{ABB42D9F-A337-4AEB-B0F2-04A45CA6A739}" type="sibTrans" cxnId="{D5AB97A6-6DB9-4B2A-A7D7-B419F8608D49}">
      <dgm:prSet/>
      <dgm:spPr/>
      <dgm:t>
        <a:bodyPr/>
        <a:lstStyle/>
        <a:p>
          <a:endParaRPr lang="en-US"/>
        </a:p>
      </dgm:t>
    </dgm:pt>
    <dgm:pt modelId="{997ED087-E94B-45CA-AA40-EDEA0EE0256D}">
      <dgm:prSet custT="1"/>
      <dgm:spPr>
        <a:ln>
          <a:noFill/>
        </a:ln>
      </dgm:spPr>
      <dgm:t>
        <a:bodyPr/>
        <a:lstStyle/>
        <a:p>
          <a:pPr rtl="0"/>
          <a:r>
            <a:rPr lang="en-US" sz="2000" dirty="0"/>
            <a:t>Level 2 and higher</a:t>
          </a:r>
        </a:p>
      </dgm:t>
    </dgm:pt>
    <dgm:pt modelId="{7E286C92-1B22-490F-9B73-3095087B3C71}" type="parTrans" cxnId="{635120A8-CBC3-4A47-B1FF-A4C5D6211520}">
      <dgm:prSet/>
      <dgm:spPr/>
      <dgm:t>
        <a:bodyPr/>
        <a:lstStyle/>
        <a:p>
          <a:endParaRPr lang="en-US"/>
        </a:p>
      </dgm:t>
    </dgm:pt>
    <dgm:pt modelId="{95C45BDC-334A-4916-9148-A6FF7E766802}" type="sibTrans" cxnId="{635120A8-CBC3-4A47-B1FF-A4C5D6211520}">
      <dgm:prSet/>
      <dgm:spPr/>
      <dgm:t>
        <a:bodyPr/>
        <a:lstStyle/>
        <a:p>
          <a:endParaRPr lang="en-US"/>
        </a:p>
      </dgm:t>
    </dgm:pt>
    <dgm:pt modelId="{7B64DDAC-DD2B-4C9B-A602-D320AED8B3B4}" type="pres">
      <dgm:prSet presAssocID="{3B48B165-4E1F-483A-BBDB-3E522AC88FC9}" presName="Name0" presStyleCnt="0">
        <dgm:presLayoutVars>
          <dgm:dir/>
          <dgm:animLvl val="lvl"/>
          <dgm:resizeHandles val="exact"/>
        </dgm:presLayoutVars>
      </dgm:prSet>
      <dgm:spPr/>
    </dgm:pt>
    <dgm:pt modelId="{A1E0A612-82B7-433B-8EF3-616FF96DAC45}" type="pres">
      <dgm:prSet presAssocID="{1F1D5524-2EF1-4704-9243-9F09537313CD}" presName="linNode" presStyleCnt="0"/>
      <dgm:spPr/>
    </dgm:pt>
    <dgm:pt modelId="{00FDF06F-0ACC-4DA7-806E-717E75C0A714}" type="pres">
      <dgm:prSet presAssocID="{1F1D5524-2EF1-4704-9243-9F09537313C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7D5614E-C8ED-4634-BCA5-C9CC2B4ED613}" type="pres">
      <dgm:prSet presAssocID="{1F1D5524-2EF1-4704-9243-9F09537313CD}" presName="descendantText" presStyleLbl="alignAccFollowNode1" presStyleIdx="0" presStyleCnt="5">
        <dgm:presLayoutVars>
          <dgm:bulletEnabled val="1"/>
        </dgm:presLayoutVars>
      </dgm:prSet>
      <dgm:spPr/>
    </dgm:pt>
    <dgm:pt modelId="{EEF672C6-E7FE-4B10-9E03-F46D5ECBC950}" type="pres">
      <dgm:prSet presAssocID="{91D14F6E-7CAA-4F22-8808-EC02C8B2C64D}" presName="sp" presStyleCnt="0"/>
      <dgm:spPr/>
    </dgm:pt>
    <dgm:pt modelId="{A28AACAB-E9C8-438F-9AF3-35EDC8C13BC9}" type="pres">
      <dgm:prSet presAssocID="{5715F641-07B7-4B72-998A-6F86CE1A7B8A}" presName="linNode" presStyleCnt="0"/>
      <dgm:spPr/>
    </dgm:pt>
    <dgm:pt modelId="{2611F03F-0DC7-49C7-B815-D2943474E2BD}" type="pres">
      <dgm:prSet presAssocID="{5715F641-07B7-4B72-998A-6F86CE1A7B8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280F433-9533-4AA1-B526-F49190179A37}" type="pres">
      <dgm:prSet presAssocID="{5715F641-07B7-4B72-998A-6F86CE1A7B8A}" presName="descendantText" presStyleLbl="alignAccFollowNode1" presStyleIdx="1" presStyleCnt="5">
        <dgm:presLayoutVars>
          <dgm:bulletEnabled val="1"/>
        </dgm:presLayoutVars>
      </dgm:prSet>
      <dgm:spPr/>
    </dgm:pt>
    <dgm:pt modelId="{F72D739E-FAE0-4AD8-AC11-0D0B46BA3D98}" type="pres">
      <dgm:prSet presAssocID="{EF33B567-270E-427D-962A-2B331E8819C5}" presName="sp" presStyleCnt="0"/>
      <dgm:spPr/>
    </dgm:pt>
    <dgm:pt modelId="{E601C6B0-5D57-409E-AF0D-C604A9D844EB}" type="pres">
      <dgm:prSet presAssocID="{7CCA68A0-C0A8-4FEC-B689-7BCD0E3FBFDD}" presName="linNode" presStyleCnt="0"/>
      <dgm:spPr/>
    </dgm:pt>
    <dgm:pt modelId="{DF9CC9E5-51E6-4A15-9110-C677D693EDBC}" type="pres">
      <dgm:prSet presAssocID="{7CCA68A0-C0A8-4FEC-B689-7BCD0E3FBFD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DFE9C0D-0013-4187-9103-ABF7B25BBCD0}" type="pres">
      <dgm:prSet presAssocID="{7CCA68A0-C0A8-4FEC-B689-7BCD0E3FBFDD}" presName="descendantText" presStyleLbl="alignAccFollowNode1" presStyleIdx="2" presStyleCnt="5">
        <dgm:presLayoutVars>
          <dgm:bulletEnabled val="1"/>
        </dgm:presLayoutVars>
      </dgm:prSet>
      <dgm:spPr/>
    </dgm:pt>
    <dgm:pt modelId="{4C56692E-8F69-47B1-B0F2-2805CC640A91}" type="pres">
      <dgm:prSet presAssocID="{D94A4946-8FAF-4AFC-992B-4A5C3F7E7E15}" presName="sp" presStyleCnt="0"/>
      <dgm:spPr/>
    </dgm:pt>
    <dgm:pt modelId="{E4D42C93-3AB6-4B1D-A880-8F5D1C6879E4}" type="pres">
      <dgm:prSet presAssocID="{B6FA3007-7918-48D0-BA28-6E55362CCC13}" presName="linNode" presStyleCnt="0"/>
      <dgm:spPr/>
    </dgm:pt>
    <dgm:pt modelId="{20DE4557-3C19-4DA4-8674-7A73F74DF9CC}" type="pres">
      <dgm:prSet presAssocID="{B6FA3007-7918-48D0-BA28-6E55362CCC1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E4EC5EA-49B0-467F-8984-81BE017DC78F}" type="pres">
      <dgm:prSet presAssocID="{B6FA3007-7918-48D0-BA28-6E55362CCC13}" presName="descendantText" presStyleLbl="alignAccFollowNode1" presStyleIdx="3" presStyleCnt="5">
        <dgm:presLayoutVars>
          <dgm:bulletEnabled val="1"/>
        </dgm:presLayoutVars>
      </dgm:prSet>
      <dgm:spPr/>
    </dgm:pt>
    <dgm:pt modelId="{633D75F9-C85A-4B76-A310-B2B77495020C}" type="pres">
      <dgm:prSet presAssocID="{A99A364E-FDCF-4677-A258-3BAA3A544299}" presName="sp" presStyleCnt="0"/>
      <dgm:spPr/>
    </dgm:pt>
    <dgm:pt modelId="{180A492F-4CA6-4FE7-B3FA-E1E237443EF2}" type="pres">
      <dgm:prSet presAssocID="{7FA38CE3-EC2A-4046-A23F-CED8CBCDF28A}" presName="linNode" presStyleCnt="0"/>
      <dgm:spPr/>
    </dgm:pt>
    <dgm:pt modelId="{F8E3F971-0DEB-4EEA-AC87-E0BEC8E6C453}" type="pres">
      <dgm:prSet presAssocID="{7FA38CE3-EC2A-4046-A23F-CED8CBCDF28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B9A347AE-B63B-4D79-90D1-7093046218CB}" type="pres">
      <dgm:prSet presAssocID="{7FA38CE3-EC2A-4046-A23F-CED8CBCDF28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0197209-8DFB-4966-92EF-4C5EDA065379}" type="presOf" srcId="{2A38F766-D3B2-4790-A7BF-642C018894B2}" destId="{9E4EC5EA-49B0-467F-8984-81BE017DC78F}" srcOrd="0" destOrd="0" presId="urn:microsoft.com/office/officeart/2005/8/layout/vList5"/>
    <dgm:cxn modelId="{9F84F911-6DCE-4E24-B856-095BFC79DD9D}" srcId="{3B48B165-4E1F-483A-BBDB-3E522AC88FC9}" destId="{1F1D5524-2EF1-4704-9243-9F09537313CD}" srcOrd="0" destOrd="0" parTransId="{59B4DC3E-A7C2-4363-99C1-D7185878F07A}" sibTransId="{91D14F6E-7CAA-4F22-8808-EC02C8B2C64D}"/>
    <dgm:cxn modelId="{98B9D635-E630-4F1B-9727-04684ED5ACD4}" type="presOf" srcId="{A87B8BDD-E7E4-4253-B931-5FC75C7F764A}" destId="{87D5614E-C8ED-4634-BCA5-C9CC2B4ED613}" srcOrd="0" destOrd="0" presId="urn:microsoft.com/office/officeart/2005/8/layout/vList5"/>
    <dgm:cxn modelId="{AD3A4237-423B-4B9B-9A78-F5DC027770A5}" srcId="{1F1D5524-2EF1-4704-9243-9F09537313CD}" destId="{A87B8BDD-E7E4-4253-B931-5FC75C7F764A}" srcOrd="0" destOrd="0" parTransId="{3A1CD33A-D427-4E94-9512-9919696A09B0}" sibTransId="{FF02699C-9A8A-4CFA-AF1D-1AD35633A5C5}"/>
    <dgm:cxn modelId="{1ABE0A41-D838-48C8-A96E-989323D9164A}" type="presOf" srcId="{0A6EB724-C582-48E8-A518-9F294837DF02}" destId="{87D5614E-C8ED-4634-BCA5-C9CC2B4ED613}" srcOrd="0" destOrd="1" presId="urn:microsoft.com/office/officeart/2005/8/layout/vList5"/>
    <dgm:cxn modelId="{E3AC1C68-E147-4BA1-B1E4-A46C8A3373B6}" srcId="{3B48B165-4E1F-483A-BBDB-3E522AC88FC9}" destId="{7CCA68A0-C0A8-4FEC-B689-7BCD0E3FBFDD}" srcOrd="2" destOrd="0" parTransId="{1E42FC84-B3C9-4F6C-9AC2-081550857F44}" sibTransId="{D94A4946-8FAF-4AFC-992B-4A5C3F7E7E15}"/>
    <dgm:cxn modelId="{0D47FC6A-C4CD-454B-8575-C5EA3B80A9A2}" type="presOf" srcId="{3B48B165-4E1F-483A-BBDB-3E522AC88FC9}" destId="{7B64DDAC-DD2B-4C9B-A602-D320AED8B3B4}" srcOrd="0" destOrd="0" presId="urn:microsoft.com/office/officeart/2005/8/layout/vList5"/>
    <dgm:cxn modelId="{DA5A6E6B-DFA8-4F42-B6DE-4796D756C5E8}" type="presOf" srcId="{1F1D5524-2EF1-4704-9243-9F09537313CD}" destId="{00FDF06F-0ACC-4DA7-806E-717E75C0A714}" srcOrd="0" destOrd="0" presId="urn:microsoft.com/office/officeart/2005/8/layout/vList5"/>
    <dgm:cxn modelId="{421AB76E-7B3D-4C64-ADF8-07203356F74D}" srcId="{B6FA3007-7918-48D0-BA28-6E55362CCC13}" destId="{1F7BB9D6-087F-4D7E-9480-0E54B93C8C80}" srcOrd="1" destOrd="0" parTransId="{655A5AEA-11FD-4020-8444-FDFF2DDAFCAF}" sibTransId="{6C431DD3-F79F-4705-85FE-7490E88FD92B}"/>
    <dgm:cxn modelId="{3161834F-FE7F-4649-A7FB-1C1BF7783956}" type="presOf" srcId="{997ED087-E94B-45CA-AA40-EDEA0EE0256D}" destId="{B9A347AE-B63B-4D79-90D1-7093046218CB}" srcOrd="0" destOrd="0" presId="urn:microsoft.com/office/officeart/2005/8/layout/vList5"/>
    <dgm:cxn modelId="{71F17B58-670E-4545-931E-CBFD5EB8FEB4}" srcId="{3B48B165-4E1F-483A-BBDB-3E522AC88FC9}" destId="{B6FA3007-7918-48D0-BA28-6E55362CCC13}" srcOrd="3" destOrd="0" parTransId="{28939BF0-D417-4D97-A2F5-0921B234DEC9}" sibTransId="{A99A364E-FDCF-4677-A258-3BAA3A544299}"/>
    <dgm:cxn modelId="{88028679-B504-42F4-9535-D658CE297399}" srcId="{1F1D5524-2EF1-4704-9243-9F09537313CD}" destId="{0A6EB724-C582-48E8-A518-9F294837DF02}" srcOrd="1" destOrd="0" parTransId="{54BD9263-441D-4F85-B705-E0E2E9EA7704}" sibTransId="{41FD472F-08E6-4E7F-AB5A-B1E790C49FA1}"/>
    <dgm:cxn modelId="{F4CC1D7F-92CC-4F81-A7CA-EEF9C5CFE031}" type="presOf" srcId="{CB2A448C-3BD4-4881-B0BD-FFB937369FA0}" destId="{2280F433-9533-4AA1-B526-F49190179A37}" srcOrd="0" destOrd="0" presId="urn:microsoft.com/office/officeart/2005/8/layout/vList5"/>
    <dgm:cxn modelId="{012A437F-2302-47DC-ACA5-91A5325188A3}" type="presOf" srcId="{B6FA3007-7918-48D0-BA28-6E55362CCC13}" destId="{20DE4557-3C19-4DA4-8674-7A73F74DF9CC}" srcOrd="0" destOrd="0" presId="urn:microsoft.com/office/officeart/2005/8/layout/vList5"/>
    <dgm:cxn modelId="{BE8F508E-661D-4AF0-A19A-5BABD3BADC0F}" type="presOf" srcId="{7FA38CE3-EC2A-4046-A23F-CED8CBCDF28A}" destId="{F8E3F971-0DEB-4EEA-AC87-E0BEC8E6C453}" srcOrd="0" destOrd="0" presId="urn:microsoft.com/office/officeart/2005/8/layout/vList5"/>
    <dgm:cxn modelId="{9CB1689F-F1D2-4D0E-8515-02A711AEA3AE}" srcId="{5715F641-07B7-4B72-998A-6F86CE1A7B8A}" destId="{CB2A448C-3BD4-4881-B0BD-FFB937369FA0}" srcOrd="0" destOrd="0" parTransId="{321C8EB3-1A0D-4C73-A0CE-AD7395A90777}" sibTransId="{AFD69000-C046-43DB-81F2-D64E2F7C516C}"/>
    <dgm:cxn modelId="{D5AB97A6-6DB9-4B2A-A7D7-B419F8608D49}" srcId="{3B48B165-4E1F-483A-BBDB-3E522AC88FC9}" destId="{7FA38CE3-EC2A-4046-A23F-CED8CBCDF28A}" srcOrd="4" destOrd="0" parTransId="{B363FBEE-D578-4768-83C4-578F7B0736F3}" sibTransId="{ABB42D9F-A337-4AEB-B0F2-04A45CA6A739}"/>
    <dgm:cxn modelId="{C8054BA7-FAD7-4BB1-A9A3-D1D73739BB53}" srcId="{7CCA68A0-C0A8-4FEC-B689-7BCD0E3FBFDD}" destId="{AAF7396A-A178-47D4-84CC-0737F5B6EDD7}" srcOrd="0" destOrd="0" parTransId="{541DEAB6-BF18-476B-AA36-9B1EF0C3AB3F}" sibTransId="{6DB19990-5A96-4208-AB54-761B66DCC38E}"/>
    <dgm:cxn modelId="{635120A8-CBC3-4A47-B1FF-A4C5D6211520}" srcId="{7FA38CE3-EC2A-4046-A23F-CED8CBCDF28A}" destId="{997ED087-E94B-45CA-AA40-EDEA0EE0256D}" srcOrd="0" destOrd="0" parTransId="{7E286C92-1B22-490F-9B73-3095087B3C71}" sibTransId="{95C45BDC-334A-4916-9148-A6FF7E766802}"/>
    <dgm:cxn modelId="{7F00B7AE-5AFE-414C-9D63-1CF8D7AE9834}" srcId="{B6FA3007-7918-48D0-BA28-6E55362CCC13}" destId="{2A38F766-D3B2-4790-A7BF-642C018894B2}" srcOrd="0" destOrd="0" parTransId="{B88A2CAB-1047-47C2-8D8C-30EAF8E830F6}" sibTransId="{41713057-7E8E-405D-819A-91718030F6E5}"/>
    <dgm:cxn modelId="{E0018EB8-CAED-4F35-BEDA-8026424D6985}" type="presOf" srcId="{AAF7396A-A178-47D4-84CC-0737F5B6EDD7}" destId="{FDFE9C0D-0013-4187-9103-ABF7B25BBCD0}" srcOrd="0" destOrd="0" presId="urn:microsoft.com/office/officeart/2005/8/layout/vList5"/>
    <dgm:cxn modelId="{C7467FDA-6497-4E63-8C9D-23F4FE485319}" type="presOf" srcId="{5715F641-07B7-4B72-998A-6F86CE1A7B8A}" destId="{2611F03F-0DC7-49C7-B815-D2943474E2BD}" srcOrd="0" destOrd="0" presId="urn:microsoft.com/office/officeart/2005/8/layout/vList5"/>
    <dgm:cxn modelId="{348DDCF9-AE83-497E-BCEC-642EC0EC687A}" type="presOf" srcId="{7CCA68A0-C0A8-4FEC-B689-7BCD0E3FBFDD}" destId="{DF9CC9E5-51E6-4A15-9110-C677D693EDBC}" srcOrd="0" destOrd="0" presId="urn:microsoft.com/office/officeart/2005/8/layout/vList5"/>
    <dgm:cxn modelId="{0F4A63FC-F943-4E69-96E8-CBD61EFE92B4}" srcId="{3B48B165-4E1F-483A-BBDB-3E522AC88FC9}" destId="{5715F641-07B7-4B72-998A-6F86CE1A7B8A}" srcOrd="1" destOrd="0" parTransId="{D8528913-2F0C-42E4-94B2-5937A2DE3D86}" sibTransId="{EF33B567-270E-427D-962A-2B331E8819C5}"/>
    <dgm:cxn modelId="{47D157FE-0B75-42AF-BAF2-49F0665D3402}" type="presOf" srcId="{1F7BB9D6-087F-4D7E-9480-0E54B93C8C80}" destId="{9E4EC5EA-49B0-467F-8984-81BE017DC78F}" srcOrd="0" destOrd="1" presId="urn:microsoft.com/office/officeart/2005/8/layout/vList5"/>
    <dgm:cxn modelId="{DDE206C6-9C99-4AF9-8A11-55382923DFF5}" type="presParOf" srcId="{7B64DDAC-DD2B-4C9B-A602-D320AED8B3B4}" destId="{A1E0A612-82B7-433B-8EF3-616FF96DAC45}" srcOrd="0" destOrd="0" presId="urn:microsoft.com/office/officeart/2005/8/layout/vList5"/>
    <dgm:cxn modelId="{1E51450E-6401-4B53-85B0-2E427E7317F4}" type="presParOf" srcId="{A1E0A612-82B7-433B-8EF3-616FF96DAC45}" destId="{00FDF06F-0ACC-4DA7-806E-717E75C0A714}" srcOrd="0" destOrd="0" presId="urn:microsoft.com/office/officeart/2005/8/layout/vList5"/>
    <dgm:cxn modelId="{9565582E-57DC-483E-BECC-9445585A37F9}" type="presParOf" srcId="{A1E0A612-82B7-433B-8EF3-616FF96DAC45}" destId="{87D5614E-C8ED-4634-BCA5-C9CC2B4ED613}" srcOrd="1" destOrd="0" presId="urn:microsoft.com/office/officeart/2005/8/layout/vList5"/>
    <dgm:cxn modelId="{B97B5437-1F57-4A0D-854A-3B248BF68123}" type="presParOf" srcId="{7B64DDAC-DD2B-4C9B-A602-D320AED8B3B4}" destId="{EEF672C6-E7FE-4B10-9E03-F46D5ECBC950}" srcOrd="1" destOrd="0" presId="urn:microsoft.com/office/officeart/2005/8/layout/vList5"/>
    <dgm:cxn modelId="{C3D4C39E-2E65-4170-993F-F57E2FB5E92E}" type="presParOf" srcId="{7B64DDAC-DD2B-4C9B-A602-D320AED8B3B4}" destId="{A28AACAB-E9C8-438F-9AF3-35EDC8C13BC9}" srcOrd="2" destOrd="0" presId="urn:microsoft.com/office/officeart/2005/8/layout/vList5"/>
    <dgm:cxn modelId="{3AA86B5B-D83E-44DF-947B-4B800220442E}" type="presParOf" srcId="{A28AACAB-E9C8-438F-9AF3-35EDC8C13BC9}" destId="{2611F03F-0DC7-49C7-B815-D2943474E2BD}" srcOrd="0" destOrd="0" presId="urn:microsoft.com/office/officeart/2005/8/layout/vList5"/>
    <dgm:cxn modelId="{A7694813-AB67-4B01-B437-024C98630EAD}" type="presParOf" srcId="{A28AACAB-E9C8-438F-9AF3-35EDC8C13BC9}" destId="{2280F433-9533-4AA1-B526-F49190179A37}" srcOrd="1" destOrd="0" presId="urn:microsoft.com/office/officeart/2005/8/layout/vList5"/>
    <dgm:cxn modelId="{D15943A3-674A-4820-AE67-097ED81BDF1F}" type="presParOf" srcId="{7B64DDAC-DD2B-4C9B-A602-D320AED8B3B4}" destId="{F72D739E-FAE0-4AD8-AC11-0D0B46BA3D98}" srcOrd="3" destOrd="0" presId="urn:microsoft.com/office/officeart/2005/8/layout/vList5"/>
    <dgm:cxn modelId="{53105F65-7A8D-4BCE-90BC-585F731555E2}" type="presParOf" srcId="{7B64DDAC-DD2B-4C9B-A602-D320AED8B3B4}" destId="{E601C6B0-5D57-409E-AF0D-C604A9D844EB}" srcOrd="4" destOrd="0" presId="urn:microsoft.com/office/officeart/2005/8/layout/vList5"/>
    <dgm:cxn modelId="{9CCFC7C6-8E5D-4181-9980-B33FC15720C9}" type="presParOf" srcId="{E601C6B0-5D57-409E-AF0D-C604A9D844EB}" destId="{DF9CC9E5-51E6-4A15-9110-C677D693EDBC}" srcOrd="0" destOrd="0" presId="urn:microsoft.com/office/officeart/2005/8/layout/vList5"/>
    <dgm:cxn modelId="{AE7D1601-9066-4FBA-A194-C2F9861E5F87}" type="presParOf" srcId="{E601C6B0-5D57-409E-AF0D-C604A9D844EB}" destId="{FDFE9C0D-0013-4187-9103-ABF7B25BBCD0}" srcOrd="1" destOrd="0" presId="urn:microsoft.com/office/officeart/2005/8/layout/vList5"/>
    <dgm:cxn modelId="{715BDC5E-BD1E-4D52-AA6B-D68B58A06392}" type="presParOf" srcId="{7B64DDAC-DD2B-4C9B-A602-D320AED8B3B4}" destId="{4C56692E-8F69-47B1-B0F2-2805CC640A91}" srcOrd="5" destOrd="0" presId="urn:microsoft.com/office/officeart/2005/8/layout/vList5"/>
    <dgm:cxn modelId="{F6CC66BC-056A-4DDF-B9C9-6A76EAE45EAF}" type="presParOf" srcId="{7B64DDAC-DD2B-4C9B-A602-D320AED8B3B4}" destId="{E4D42C93-3AB6-4B1D-A880-8F5D1C6879E4}" srcOrd="6" destOrd="0" presId="urn:microsoft.com/office/officeart/2005/8/layout/vList5"/>
    <dgm:cxn modelId="{5BF00133-79C6-41BB-91FA-6909889A9B6C}" type="presParOf" srcId="{E4D42C93-3AB6-4B1D-A880-8F5D1C6879E4}" destId="{20DE4557-3C19-4DA4-8674-7A73F74DF9CC}" srcOrd="0" destOrd="0" presId="urn:microsoft.com/office/officeart/2005/8/layout/vList5"/>
    <dgm:cxn modelId="{94185D8B-82E0-451C-9FF9-2A78220225F2}" type="presParOf" srcId="{E4D42C93-3AB6-4B1D-A880-8F5D1C6879E4}" destId="{9E4EC5EA-49B0-467F-8984-81BE017DC78F}" srcOrd="1" destOrd="0" presId="urn:microsoft.com/office/officeart/2005/8/layout/vList5"/>
    <dgm:cxn modelId="{ADD67AB0-F41E-4CDD-BCDC-3B3B19E3B5D7}" type="presParOf" srcId="{7B64DDAC-DD2B-4C9B-A602-D320AED8B3B4}" destId="{633D75F9-C85A-4B76-A310-B2B77495020C}" srcOrd="7" destOrd="0" presId="urn:microsoft.com/office/officeart/2005/8/layout/vList5"/>
    <dgm:cxn modelId="{96534F8C-59F3-41E6-9022-1300DFF88E85}" type="presParOf" srcId="{7B64DDAC-DD2B-4C9B-A602-D320AED8B3B4}" destId="{180A492F-4CA6-4FE7-B3FA-E1E237443EF2}" srcOrd="8" destOrd="0" presId="urn:microsoft.com/office/officeart/2005/8/layout/vList5"/>
    <dgm:cxn modelId="{86A57AB3-1BEC-4620-AD2F-8BC119CE67A5}" type="presParOf" srcId="{180A492F-4CA6-4FE7-B3FA-E1E237443EF2}" destId="{F8E3F971-0DEB-4EEA-AC87-E0BEC8E6C453}" srcOrd="0" destOrd="0" presId="urn:microsoft.com/office/officeart/2005/8/layout/vList5"/>
    <dgm:cxn modelId="{B133B9F9-7AC2-4003-8622-118FFEFA58B5}" type="presParOf" srcId="{180A492F-4CA6-4FE7-B3FA-E1E237443EF2}" destId="{B9A347AE-B63B-4D79-90D1-709304621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644AD-D815-4ECC-971A-D46281F2D76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D3B768-B9BD-4FF9-B6C2-98A39294F11F}">
      <dgm:prSet phldrT="[Text]"/>
      <dgm:spPr/>
      <dgm:t>
        <a:bodyPr/>
        <a:lstStyle/>
        <a:p>
          <a:r>
            <a:rPr lang="en-US">
              <a:ln/>
            </a:rPr>
            <a:t>1 class</a:t>
          </a:r>
          <a:endParaRPr lang="en-US" dirty="0">
            <a:ln/>
          </a:endParaRPr>
        </a:p>
      </dgm:t>
    </dgm:pt>
    <dgm:pt modelId="{BD093862-9EA7-451F-9620-7989FF172262}" type="parTrans" cxnId="{4AB51556-8C7D-4928-B95D-91BAB453C000}">
      <dgm:prSet/>
      <dgm:spPr/>
      <dgm:t>
        <a:bodyPr/>
        <a:lstStyle/>
        <a:p>
          <a:endParaRPr lang="en-US"/>
        </a:p>
      </dgm:t>
    </dgm:pt>
    <dgm:pt modelId="{1484916A-9288-450E-B7FC-9CB5E07B1084}" type="sibTrans" cxnId="{4AB51556-8C7D-4928-B95D-91BAB453C000}">
      <dgm:prSet/>
      <dgm:spPr/>
      <dgm:t>
        <a:bodyPr/>
        <a:lstStyle/>
        <a:p>
          <a:endParaRPr lang="en-US"/>
        </a:p>
      </dgm:t>
    </dgm:pt>
    <dgm:pt modelId="{039FB915-DAC3-4A43-9770-106209268327}">
      <dgm:prSet phldrT="[Text]"/>
      <dgm:spPr/>
      <dgm:t>
        <a:bodyPr/>
        <a:lstStyle/>
        <a:p>
          <a:r>
            <a:rPr lang="en-US" dirty="0">
              <a:ln/>
            </a:rPr>
            <a:t>High School Credit</a:t>
          </a:r>
        </a:p>
      </dgm:t>
    </dgm:pt>
    <dgm:pt modelId="{BBCB9E5F-B46D-491D-95A7-A3455B152585}" type="parTrans" cxnId="{43028CD2-C26A-4281-9E2E-53EF93D7112E}">
      <dgm:prSet/>
      <dgm:spPr/>
      <dgm:t>
        <a:bodyPr/>
        <a:lstStyle/>
        <a:p>
          <a:endParaRPr lang="en-US"/>
        </a:p>
      </dgm:t>
    </dgm:pt>
    <dgm:pt modelId="{A4C23596-20EE-4E1C-AA68-D201AF2310B0}" type="sibTrans" cxnId="{43028CD2-C26A-4281-9E2E-53EF93D7112E}">
      <dgm:prSet/>
      <dgm:spPr/>
      <dgm:t>
        <a:bodyPr/>
        <a:lstStyle/>
        <a:p>
          <a:endParaRPr lang="en-US"/>
        </a:p>
      </dgm:t>
    </dgm:pt>
    <dgm:pt modelId="{B449A4A5-67B1-4274-BC85-8F37399C3947}">
      <dgm:prSet phldrT="[Text]"/>
      <dgm:spPr/>
      <dgm:t>
        <a:bodyPr/>
        <a:lstStyle/>
        <a:p>
          <a:r>
            <a:rPr lang="en-US" dirty="0">
              <a:ln/>
            </a:rPr>
            <a:t>College Credit</a:t>
          </a:r>
        </a:p>
      </dgm:t>
    </dgm:pt>
    <dgm:pt modelId="{0D46645D-9CF9-4613-9C26-C1E10A9E9609}" type="parTrans" cxnId="{7DF55D9A-C8F1-4BB1-877B-BF5C86670764}">
      <dgm:prSet/>
      <dgm:spPr/>
      <dgm:t>
        <a:bodyPr/>
        <a:lstStyle/>
        <a:p>
          <a:endParaRPr lang="en-US"/>
        </a:p>
      </dgm:t>
    </dgm:pt>
    <dgm:pt modelId="{D00F680F-A9D9-46E0-BF35-97AC3B892470}" type="sibTrans" cxnId="{7DF55D9A-C8F1-4BB1-877B-BF5C86670764}">
      <dgm:prSet/>
      <dgm:spPr/>
      <dgm:t>
        <a:bodyPr/>
        <a:lstStyle/>
        <a:p>
          <a:endParaRPr lang="en-US"/>
        </a:p>
      </dgm:t>
    </dgm:pt>
    <dgm:pt modelId="{E99E179B-1398-4171-B44B-B59021CC10DB}" type="pres">
      <dgm:prSet presAssocID="{823644AD-D815-4ECC-971A-D46281F2D7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E64EA8-1419-4942-8F85-C88DB9C4A4C9}" type="pres">
      <dgm:prSet presAssocID="{22D3B768-B9BD-4FF9-B6C2-98A39294F11F}" presName="root1" presStyleCnt="0"/>
      <dgm:spPr/>
    </dgm:pt>
    <dgm:pt modelId="{F26879F3-29EA-4BFE-B98D-886216E2A924}" type="pres">
      <dgm:prSet presAssocID="{22D3B768-B9BD-4FF9-B6C2-98A39294F11F}" presName="LevelOneTextNode" presStyleLbl="node0" presStyleIdx="0" presStyleCnt="1">
        <dgm:presLayoutVars>
          <dgm:chPref val="3"/>
        </dgm:presLayoutVars>
      </dgm:prSet>
      <dgm:spPr/>
    </dgm:pt>
    <dgm:pt modelId="{9BB37ACC-0176-4659-A415-5369CD2BC39A}" type="pres">
      <dgm:prSet presAssocID="{22D3B768-B9BD-4FF9-B6C2-98A39294F11F}" presName="level2hierChild" presStyleCnt="0"/>
      <dgm:spPr/>
    </dgm:pt>
    <dgm:pt modelId="{31DAD9D5-5E05-42EE-A920-A77CCF4781CE}" type="pres">
      <dgm:prSet presAssocID="{BBCB9E5F-B46D-491D-95A7-A3455B152585}" presName="conn2-1" presStyleLbl="parChTrans1D2" presStyleIdx="0" presStyleCnt="2"/>
      <dgm:spPr/>
    </dgm:pt>
    <dgm:pt modelId="{46967A90-1AB4-46C1-B5D3-43873DAA8A8B}" type="pres">
      <dgm:prSet presAssocID="{BBCB9E5F-B46D-491D-95A7-A3455B152585}" presName="connTx" presStyleLbl="parChTrans1D2" presStyleIdx="0" presStyleCnt="2"/>
      <dgm:spPr/>
    </dgm:pt>
    <dgm:pt modelId="{13336C87-0AE5-4001-8675-604860D15C76}" type="pres">
      <dgm:prSet presAssocID="{039FB915-DAC3-4A43-9770-106209268327}" presName="root2" presStyleCnt="0"/>
      <dgm:spPr/>
    </dgm:pt>
    <dgm:pt modelId="{5DEE2ECF-EDE6-4E60-B00C-B72462BCF338}" type="pres">
      <dgm:prSet presAssocID="{039FB915-DAC3-4A43-9770-106209268327}" presName="LevelTwoTextNode" presStyleLbl="node2" presStyleIdx="0" presStyleCnt="2" custLinFactNeighborX="25" custLinFactNeighborY="-2574">
        <dgm:presLayoutVars>
          <dgm:chPref val="3"/>
        </dgm:presLayoutVars>
      </dgm:prSet>
      <dgm:spPr/>
    </dgm:pt>
    <dgm:pt modelId="{34A41163-4544-4A0D-A821-684258B16CAA}" type="pres">
      <dgm:prSet presAssocID="{039FB915-DAC3-4A43-9770-106209268327}" presName="level3hierChild" presStyleCnt="0"/>
      <dgm:spPr/>
    </dgm:pt>
    <dgm:pt modelId="{289882BE-E2E4-4FFD-853B-CBC24A18FD35}" type="pres">
      <dgm:prSet presAssocID="{0D46645D-9CF9-4613-9C26-C1E10A9E9609}" presName="conn2-1" presStyleLbl="parChTrans1D2" presStyleIdx="1" presStyleCnt="2"/>
      <dgm:spPr/>
    </dgm:pt>
    <dgm:pt modelId="{01100998-A065-4A3B-B5CD-92178C74B764}" type="pres">
      <dgm:prSet presAssocID="{0D46645D-9CF9-4613-9C26-C1E10A9E9609}" presName="connTx" presStyleLbl="parChTrans1D2" presStyleIdx="1" presStyleCnt="2"/>
      <dgm:spPr/>
    </dgm:pt>
    <dgm:pt modelId="{EBC1E1D5-BFA1-4FD0-BF4D-609D50A1A54A}" type="pres">
      <dgm:prSet presAssocID="{B449A4A5-67B1-4274-BC85-8F37399C3947}" presName="root2" presStyleCnt="0"/>
      <dgm:spPr/>
    </dgm:pt>
    <dgm:pt modelId="{DD98FD59-3C4C-4914-93C1-1B53BE61477B}" type="pres">
      <dgm:prSet presAssocID="{B449A4A5-67B1-4274-BC85-8F37399C3947}" presName="LevelTwoTextNode" presStyleLbl="node2" presStyleIdx="1" presStyleCnt="2">
        <dgm:presLayoutVars>
          <dgm:chPref val="3"/>
        </dgm:presLayoutVars>
      </dgm:prSet>
      <dgm:spPr/>
    </dgm:pt>
    <dgm:pt modelId="{A2FE0C4A-8FEB-4C42-839E-CC2AA8177F6E}" type="pres">
      <dgm:prSet presAssocID="{B449A4A5-67B1-4274-BC85-8F37399C3947}" presName="level3hierChild" presStyleCnt="0"/>
      <dgm:spPr/>
    </dgm:pt>
  </dgm:ptLst>
  <dgm:cxnLst>
    <dgm:cxn modelId="{D6DD8706-4760-4D97-9258-87CF92A29FA6}" type="presOf" srcId="{039FB915-DAC3-4A43-9770-106209268327}" destId="{5DEE2ECF-EDE6-4E60-B00C-B72462BCF338}" srcOrd="0" destOrd="0" presId="urn:microsoft.com/office/officeart/2005/8/layout/hierarchy2"/>
    <dgm:cxn modelId="{FEDD541A-8DC4-453E-9FE0-8F47C0CFCA94}" type="presOf" srcId="{BBCB9E5F-B46D-491D-95A7-A3455B152585}" destId="{46967A90-1AB4-46C1-B5D3-43873DAA8A8B}" srcOrd="1" destOrd="0" presId="urn:microsoft.com/office/officeart/2005/8/layout/hierarchy2"/>
    <dgm:cxn modelId="{0D6AF625-10E2-4436-985D-430B1BCD2F79}" type="presOf" srcId="{BBCB9E5F-B46D-491D-95A7-A3455B152585}" destId="{31DAD9D5-5E05-42EE-A920-A77CCF4781CE}" srcOrd="0" destOrd="0" presId="urn:microsoft.com/office/officeart/2005/8/layout/hierarchy2"/>
    <dgm:cxn modelId="{F2294530-6D6E-4974-86A2-6C169BF60D90}" type="presOf" srcId="{B449A4A5-67B1-4274-BC85-8F37399C3947}" destId="{DD98FD59-3C4C-4914-93C1-1B53BE61477B}" srcOrd="0" destOrd="0" presId="urn:microsoft.com/office/officeart/2005/8/layout/hierarchy2"/>
    <dgm:cxn modelId="{2F6AA869-F2ED-483D-8610-3FCF6D4A6EE6}" type="presOf" srcId="{0D46645D-9CF9-4613-9C26-C1E10A9E9609}" destId="{289882BE-E2E4-4FFD-853B-CBC24A18FD35}" srcOrd="0" destOrd="0" presId="urn:microsoft.com/office/officeart/2005/8/layout/hierarchy2"/>
    <dgm:cxn modelId="{4AB51556-8C7D-4928-B95D-91BAB453C000}" srcId="{823644AD-D815-4ECC-971A-D46281F2D769}" destId="{22D3B768-B9BD-4FF9-B6C2-98A39294F11F}" srcOrd="0" destOrd="0" parTransId="{BD093862-9EA7-451F-9620-7989FF172262}" sibTransId="{1484916A-9288-450E-B7FC-9CB5E07B1084}"/>
    <dgm:cxn modelId="{F520187B-7605-42EB-BB1C-6389E0985797}" type="presOf" srcId="{22D3B768-B9BD-4FF9-B6C2-98A39294F11F}" destId="{F26879F3-29EA-4BFE-B98D-886216E2A924}" srcOrd="0" destOrd="0" presId="urn:microsoft.com/office/officeart/2005/8/layout/hierarchy2"/>
    <dgm:cxn modelId="{A105558D-96E8-4BD3-8B0A-0C2B152FDC43}" type="presOf" srcId="{823644AD-D815-4ECC-971A-D46281F2D769}" destId="{E99E179B-1398-4171-B44B-B59021CC10DB}" srcOrd="0" destOrd="0" presId="urn:microsoft.com/office/officeart/2005/8/layout/hierarchy2"/>
    <dgm:cxn modelId="{7DF55D9A-C8F1-4BB1-877B-BF5C86670764}" srcId="{22D3B768-B9BD-4FF9-B6C2-98A39294F11F}" destId="{B449A4A5-67B1-4274-BC85-8F37399C3947}" srcOrd="1" destOrd="0" parTransId="{0D46645D-9CF9-4613-9C26-C1E10A9E9609}" sibTransId="{D00F680F-A9D9-46E0-BF35-97AC3B892470}"/>
    <dgm:cxn modelId="{ECFB90AF-8D10-4311-AADC-40C5AD6C15FA}" type="presOf" srcId="{0D46645D-9CF9-4613-9C26-C1E10A9E9609}" destId="{01100998-A065-4A3B-B5CD-92178C74B764}" srcOrd="1" destOrd="0" presId="urn:microsoft.com/office/officeart/2005/8/layout/hierarchy2"/>
    <dgm:cxn modelId="{43028CD2-C26A-4281-9E2E-53EF93D7112E}" srcId="{22D3B768-B9BD-4FF9-B6C2-98A39294F11F}" destId="{039FB915-DAC3-4A43-9770-106209268327}" srcOrd="0" destOrd="0" parTransId="{BBCB9E5F-B46D-491D-95A7-A3455B152585}" sibTransId="{A4C23596-20EE-4E1C-AA68-D201AF2310B0}"/>
    <dgm:cxn modelId="{0D538AC4-5F33-4FAB-AA2F-3F945A307B1E}" type="presParOf" srcId="{E99E179B-1398-4171-B44B-B59021CC10DB}" destId="{99E64EA8-1419-4942-8F85-C88DB9C4A4C9}" srcOrd="0" destOrd="0" presId="urn:microsoft.com/office/officeart/2005/8/layout/hierarchy2"/>
    <dgm:cxn modelId="{638CF589-4313-4479-9BDA-D9DDCA995269}" type="presParOf" srcId="{99E64EA8-1419-4942-8F85-C88DB9C4A4C9}" destId="{F26879F3-29EA-4BFE-B98D-886216E2A924}" srcOrd="0" destOrd="0" presId="urn:microsoft.com/office/officeart/2005/8/layout/hierarchy2"/>
    <dgm:cxn modelId="{DFEC38C7-CE0B-4A03-94B9-08EC19E12FB8}" type="presParOf" srcId="{99E64EA8-1419-4942-8F85-C88DB9C4A4C9}" destId="{9BB37ACC-0176-4659-A415-5369CD2BC39A}" srcOrd="1" destOrd="0" presId="urn:microsoft.com/office/officeart/2005/8/layout/hierarchy2"/>
    <dgm:cxn modelId="{82EC83BD-14C1-4FD2-A3BA-2FDDC064CB0C}" type="presParOf" srcId="{9BB37ACC-0176-4659-A415-5369CD2BC39A}" destId="{31DAD9D5-5E05-42EE-A920-A77CCF4781CE}" srcOrd="0" destOrd="0" presId="urn:microsoft.com/office/officeart/2005/8/layout/hierarchy2"/>
    <dgm:cxn modelId="{93011863-105B-4D25-AF9C-1BA2BBDF7871}" type="presParOf" srcId="{31DAD9D5-5E05-42EE-A920-A77CCF4781CE}" destId="{46967A90-1AB4-46C1-B5D3-43873DAA8A8B}" srcOrd="0" destOrd="0" presId="urn:microsoft.com/office/officeart/2005/8/layout/hierarchy2"/>
    <dgm:cxn modelId="{C24B8B55-A709-4FBE-A97D-6AB8641B2C38}" type="presParOf" srcId="{9BB37ACC-0176-4659-A415-5369CD2BC39A}" destId="{13336C87-0AE5-4001-8675-604860D15C76}" srcOrd="1" destOrd="0" presId="urn:microsoft.com/office/officeart/2005/8/layout/hierarchy2"/>
    <dgm:cxn modelId="{4C4B13FC-AC85-47EB-B4FE-6142F0DE4368}" type="presParOf" srcId="{13336C87-0AE5-4001-8675-604860D15C76}" destId="{5DEE2ECF-EDE6-4E60-B00C-B72462BCF338}" srcOrd="0" destOrd="0" presId="urn:microsoft.com/office/officeart/2005/8/layout/hierarchy2"/>
    <dgm:cxn modelId="{AA3F8141-34A0-4E58-B2B9-6B15EE2E175F}" type="presParOf" srcId="{13336C87-0AE5-4001-8675-604860D15C76}" destId="{34A41163-4544-4A0D-A821-684258B16CAA}" srcOrd="1" destOrd="0" presId="urn:microsoft.com/office/officeart/2005/8/layout/hierarchy2"/>
    <dgm:cxn modelId="{1A367CBD-FFEA-4D01-B6E1-C507302AA854}" type="presParOf" srcId="{9BB37ACC-0176-4659-A415-5369CD2BC39A}" destId="{289882BE-E2E4-4FFD-853B-CBC24A18FD35}" srcOrd="2" destOrd="0" presId="urn:microsoft.com/office/officeart/2005/8/layout/hierarchy2"/>
    <dgm:cxn modelId="{2A928134-DC5B-4F05-BB22-BD256B0CE8D8}" type="presParOf" srcId="{289882BE-E2E4-4FFD-853B-CBC24A18FD35}" destId="{01100998-A065-4A3B-B5CD-92178C74B764}" srcOrd="0" destOrd="0" presId="urn:microsoft.com/office/officeart/2005/8/layout/hierarchy2"/>
    <dgm:cxn modelId="{B84A3A3E-E988-4B6E-AC7F-037412353390}" type="presParOf" srcId="{9BB37ACC-0176-4659-A415-5369CD2BC39A}" destId="{EBC1E1D5-BFA1-4FD0-BF4D-609D50A1A54A}" srcOrd="3" destOrd="0" presId="urn:microsoft.com/office/officeart/2005/8/layout/hierarchy2"/>
    <dgm:cxn modelId="{5A16C004-E0DE-49D2-BEB1-F8C0F4A031A3}" type="presParOf" srcId="{EBC1E1D5-BFA1-4FD0-BF4D-609D50A1A54A}" destId="{DD98FD59-3C4C-4914-93C1-1B53BE61477B}" srcOrd="0" destOrd="0" presId="urn:microsoft.com/office/officeart/2005/8/layout/hierarchy2"/>
    <dgm:cxn modelId="{4C84D43A-8718-40A4-9B20-DFD275F229A0}" type="presParOf" srcId="{EBC1E1D5-BFA1-4FD0-BF4D-609D50A1A54A}" destId="{A2FE0C4A-8FEB-4C42-839E-CC2AA8177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2D61F-2B87-462E-BCE0-BF8C136C0464}">
      <dsp:nvSpPr>
        <dsp:cNvPr id="0" name=""/>
        <dsp:cNvSpPr/>
      </dsp:nvSpPr>
      <dsp:spPr>
        <a:xfrm>
          <a:off x="0" y="0"/>
          <a:ext cx="2283096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Culinary</a:t>
          </a:r>
        </a:p>
      </dsp:txBody>
      <dsp:txXfrm>
        <a:off x="0" y="0"/>
        <a:ext cx="2283096" cy="345600"/>
      </dsp:txXfrm>
    </dsp:sp>
    <dsp:sp modelId="{A3826846-0FF6-4EC6-AE8B-5BCA668509B4}">
      <dsp:nvSpPr>
        <dsp:cNvPr id="0" name=""/>
        <dsp:cNvSpPr/>
      </dsp:nvSpPr>
      <dsp:spPr>
        <a:xfrm>
          <a:off x="37645" y="353841"/>
          <a:ext cx="2208088" cy="691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Intro to Culinary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Culinary I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Culinary 2</a:t>
          </a:r>
        </a:p>
      </dsp:txBody>
      <dsp:txXfrm>
        <a:off x="37645" y="353841"/>
        <a:ext cx="2208088" cy="691740"/>
      </dsp:txXfrm>
    </dsp:sp>
    <dsp:sp modelId="{7172A93D-4B0C-4A83-AD9A-AB99C3559AB2}">
      <dsp:nvSpPr>
        <dsp:cNvPr id="0" name=""/>
        <dsp:cNvSpPr/>
      </dsp:nvSpPr>
      <dsp:spPr>
        <a:xfrm>
          <a:off x="2590802" y="0"/>
          <a:ext cx="220808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JROTC	</a:t>
          </a:r>
        </a:p>
      </dsp:txBody>
      <dsp:txXfrm>
        <a:off x="2590802" y="0"/>
        <a:ext cx="2208088" cy="345600"/>
      </dsp:txXfrm>
    </dsp:sp>
    <dsp:sp modelId="{E98BEFB3-F7AD-4F06-9CF2-8F92DDAD6075}">
      <dsp:nvSpPr>
        <dsp:cNvPr id="0" name=""/>
        <dsp:cNvSpPr/>
      </dsp:nvSpPr>
      <dsp:spPr>
        <a:xfrm>
          <a:off x="2592510" y="308186"/>
          <a:ext cx="2208088" cy="691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Navy</a:t>
          </a:r>
          <a:endParaRPr lang="en-US" sz="1200" kern="1200" dirty="0"/>
        </a:p>
      </dsp:txBody>
      <dsp:txXfrm>
        <a:off x="2592510" y="308186"/>
        <a:ext cx="2208088" cy="69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2D61F-2B87-462E-BCE0-BF8C136C0464}">
      <dsp:nvSpPr>
        <dsp:cNvPr id="0" name=""/>
        <dsp:cNvSpPr/>
      </dsp:nvSpPr>
      <dsp:spPr>
        <a:xfrm>
          <a:off x="0" y="6772"/>
          <a:ext cx="27432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Healthcare</a:t>
          </a:r>
        </a:p>
      </dsp:txBody>
      <dsp:txXfrm>
        <a:off x="0" y="6772"/>
        <a:ext cx="2743200" cy="374400"/>
      </dsp:txXfrm>
    </dsp:sp>
    <dsp:sp modelId="{A3826846-0FF6-4EC6-AE8B-5BCA668509B4}">
      <dsp:nvSpPr>
        <dsp:cNvPr id="0" name=""/>
        <dsp:cNvSpPr/>
      </dsp:nvSpPr>
      <dsp:spPr>
        <a:xfrm>
          <a:off x="0" y="380637"/>
          <a:ext cx="2743200" cy="749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Intro. to Healthcare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Essentials of Healthcare/Anatomy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Sports Medicine</a:t>
          </a:r>
        </a:p>
      </dsp:txBody>
      <dsp:txXfrm>
        <a:off x="0" y="380637"/>
        <a:ext cx="2743200" cy="749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B405-5CF8-4F75-957C-372120DA3898}">
      <dsp:nvSpPr>
        <dsp:cNvPr id="0" name=""/>
        <dsp:cNvSpPr/>
      </dsp:nvSpPr>
      <dsp:spPr>
        <a:xfrm>
          <a:off x="1643" y="288613"/>
          <a:ext cx="1601985" cy="44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Broadcast Media Production</a:t>
          </a:r>
          <a:endParaRPr lang="en-US" sz="1300" kern="1200" dirty="0"/>
        </a:p>
      </dsp:txBody>
      <dsp:txXfrm>
        <a:off x="1643" y="288613"/>
        <a:ext cx="1601985" cy="449323"/>
      </dsp:txXfrm>
    </dsp:sp>
    <dsp:sp modelId="{B195D4CE-42ED-4078-A448-17611EA745F3}">
      <dsp:nvSpPr>
        <dsp:cNvPr id="0" name=""/>
        <dsp:cNvSpPr/>
      </dsp:nvSpPr>
      <dsp:spPr>
        <a:xfrm>
          <a:off x="9" y="752475"/>
          <a:ext cx="1601985" cy="749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Audio/Video/Film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Levels I - III</a:t>
          </a:r>
        </a:p>
      </dsp:txBody>
      <dsp:txXfrm>
        <a:off x="9" y="752475"/>
        <a:ext cx="1601985" cy="749384"/>
      </dsp:txXfrm>
    </dsp:sp>
    <dsp:sp modelId="{CE2D2BE4-1F6E-490E-9A86-9565BC37AFE4}">
      <dsp:nvSpPr>
        <dsp:cNvPr id="0" name=""/>
        <dsp:cNvSpPr/>
      </dsp:nvSpPr>
      <dsp:spPr>
        <a:xfrm>
          <a:off x="1827907" y="288613"/>
          <a:ext cx="1601985" cy="44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Business </a:t>
          </a:r>
          <a:endParaRPr lang="en-US" sz="1300" kern="1200" dirty="0"/>
        </a:p>
      </dsp:txBody>
      <dsp:txXfrm>
        <a:off x="1827907" y="288613"/>
        <a:ext cx="1601985" cy="449323"/>
      </dsp:txXfrm>
    </dsp:sp>
    <dsp:sp modelId="{D8E46847-C572-4F76-BB9A-CACA4E1A502C}">
      <dsp:nvSpPr>
        <dsp:cNvPr id="0" name=""/>
        <dsp:cNvSpPr/>
      </dsp:nvSpPr>
      <dsp:spPr>
        <a:xfrm>
          <a:off x="1827907" y="737937"/>
          <a:ext cx="1601985" cy="749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Intro. To Business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Legal Env. Bus.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Entrepreneurship</a:t>
          </a:r>
        </a:p>
      </dsp:txBody>
      <dsp:txXfrm>
        <a:off x="1827907" y="737937"/>
        <a:ext cx="1601985" cy="749384"/>
      </dsp:txXfrm>
    </dsp:sp>
    <dsp:sp modelId="{A7B2D61F-2B87-462E-BCE0-BF8C136C0464}">
      <dsp:nvSpPr>
        <dsp:cNvPr id="0" name=""/>
        <dsp:cNvSpPr/>
      </dsp:nvSpPr>
      <dsp:spPr>
        <a:xfrm>
          <a:off x="3654171" y="288613"/>
          <a:ext cx="1601985" cy="44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Construction Technology</a:t>
          </a:r>
          <a:endParaRPr lang="en-US" sz="1300" kern="1200" dirty="0"/>
        </a:p>
      </dsp:txBody>
      <dsp:txXfrm>
        <a:off x="3654171" y="288613"/>
        <a:ext cx="1601985" cy="449323"/>
      </dsp:txXfrm>
    </dsp:sp>
    <dsp:sp modelId="{A3826846-0FF6-4EC6-AE8B-5BCA668509B4}">
      <dsp:nvSpPr>
        <dsp:cNvPr id="0" name=""/>
        <dsp:cNvSpPr/>
      </dsp:nvSpPr>
      <dsp:spPr>
        <a:xfrm>
          <a:off x="3654171" y="737937"/>
          <a:ext cx="1601985" cy="749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Basic Intro.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Fine furniture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Levels I-III</a:t>
          </a:r>
        </a:p>
      </dsp:txBody>
      <dsp:txXfrm>
        <a:off x="3654171" y="737937"/>
        <a:ext cx="1601985" cy="749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2D61F-2B87-462E-BCE0-BF8C136C0464}">
      <dsp:nvSpPr>
        <dsp:cNvPr id="0" name=""/>
        <dsp:cNvSpPr/>
      </dsp:nvSpPr>
      <dsp:spPr>
        <a:xfrm>
          <a:off x="0" y="0"/>
          <a:ext cx="274320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Digital Technology</a:t>
          </a:r>
        </a:p>
      </dsp:txBody>
      <dsp:txXfrm>
        <a:off x="0" y="0"/>
        <a:ext cx="2743200" cy="489600"/>
      </dsp:txXfrm>
    </dsp:sp>
    <dsp:sp modelId="{A3826846-0FF6-4EC6-AE8B-5BCA668509B4}">
      <dsp:nvSpPr>
        <dsp:cNvPr id="0" name=""/>
        <dsp:cNvSpPr/>
      </dsp:nvSpPr>
      <dsp:spPr>
        <a:xfrm>
          <a:off x="0" y="520188"/>
          <a:ext cx="2743200" cy="100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Computer Science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Programming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  Digital Design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Design</a:t>
          </a:r>
        </a:p>
      </dsp:txBody>
      <dsp:txXfrm>
        <a:off x="0" y="520188"/>
        <a:ext cx="2743200" cy="1003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5614E-C8ED-4634-BCA5-C9CC2B4ED613}">
      <dsp:nvSpPr>
        <dsp:cNvPr id="0" name=""/>
        <dsp:cNvSpPr/>
      </dsp:nvSpPr>
      <dsp:spPr>
        <a:xfrm rot="5400000">
          <a:off x="2405686" y="-824020"/>
          <a:ext cx="784755" cy="26334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Alg. II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Pre-Calculus</a:t>
          </a:r>
        </a:p>
      </dsp:txBody>
      <dsp:txXfrm rot="-5400000">
        <a:off x="1481328" y="138647"/>
        <a:ext cx="2595163" cy="708137"/>
      </dsp:txXfrm>
    </dsp:sp>
    <dsp:sp modelId="{00FDF06F-0ACC-4DA7-806E-717E75C0A714}">
      <dsp:nvSpPr>
        <dsp:cNvPr id="0" name=""/>
        <dsp:cNvSpPr/>
      </dsp:nvSpPr>
      <dsp:spPr>
        <a:xfrm>
          <a:off x="0" y="2243"/>
          <a:ext cx="1481328" cy="9809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Advanced math</a:t>
          </a:r>
          <a:endParaRPr lang="en-US" sz="1800" kern="1200" dirty="0"/>
        </a:p>
      </dsp:txBody>
      <dsp:txXfrm>
        <a:off x="47886" y="50129"/>
        <a:ext cx="1385556" cy="885172"/>
      </dsp:txXfrm>
    </dsp:sp>
    <dsp:sp modelId="{2280F433-9533-4AA1-B526-F49190179A37}">
      <dsp:nvSpPr>
        <dsp:cNvPr id="0" name=""/>
        <dsp:cNvSpPr/>
      </dsp:nvSpPr>
      <dsp:spPr>
        <a:xfrm rot="5400000">
          <a:off x="2405686" y="205971"/>
          <a:ext cx="784755" cy="2633472"/>
        </a:xfrm>
        <a:prstGeom prst="round2SameRect">
          <a:avLst/>
        </a:prstGeom>
        <a:solidFill>
          <a:schemeClr val="accent5">
            <a:tint val="40000"/>
            <a:alpha val="90000"/>
            <a:hueOff val="-3184248"/>
            <a:satOff val="1908"/>
            <a:lumOff val="28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Chemistry, Physics</a:t>
          </a:r>
        </a:p>
      </dsp:txBody>
      <dsp:txXfrm rot="-5400000">
        <a:off x="1481328" y="1168639"/>
        <a:ext cx="2595163" cy="708137"/>
      </dsp:txXfrm>
    </dsp:sp>
    <dsp:sp modelId="{2611F03F-0DC7-49C7-B815-D2943474E2BD}">
      <dsp:nvSpPr>
        <dsp:cNvPr id="0" name=""/>
        <dsp:cNvSpPr/>
      </dsp:nvSpPr>
      <dsp:spPr>
        <a:xfrm>
          <a:off x="0" y="1032235"/>
          <a:ext cx="1481328" cy="980944"/>
        </a:xfrm>
        <a:prstGeom prst="roundRect">
          <a:avLst/>
        </a:prstGeom>
        <a:solidFill>
          <a:schemeClr val="accent5">
            <a:hueOff val="-3058403"/>
            <a:satOff val="21019"/>
            <a:lumOff val="-2059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Advanced science</a:t>
          </a:r>
          <a:endParaRPr lang="en-US" sz="1800" kern="1200" dirty="0"/>
        </a:p>
      </dsp:txBody>
      <dsp:txXfrm>
        <a:off x="47886" y="1080121"/>
        <a:ext cx="1385556" cy="885172"/>
      </dsp:txXfrm>
    </dsp:sp>
    <dsp:sp modelId="{FDFE9C0D-0013-4187-9103-ABF7B25BBCD0}">
      <dsp:nvSpPr>
        <dsp:cNvPr id="0" name=""/>
        <dsp:cNvSpPr/>
      </dsp:nvSpPr>
      <dsp:spPr>
        <a:xfrm rot="5400000">
          <a:off x="2405686" y="1235963"/>
          <a:ext cx="784755" cy="2633472"/>
        </a:xfrm>
        <a:prstGeom prst="round2SameRect">
          <a:avLst/>
        </a:prstGeom>
        <a:solidFill>
          <a:schemeClr val="accent5">
            <a:tint val="40000"/>
            <a:alpha val="90000"/>
            <a:hueOff val="-6368496"/>
            <a:satOff val="3817"/>
            <a:lumOff val="56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 core subjects</a:t>
          </a:r>
        </a:p>
      </dsp:txBody>
      <dsp:txXfrm rot="-5400000">
        <a:off x="1481328" y="2198631"/>
        <a:ext cx="2595163" cy="708137"/>
      </dsp:txXfrm>
    </dsp:sp>
    <dsp:sp modelId="{DF9CC9E5-51E6-4A15-9110-C677D693EDBC}">
      <dsp:nvSpPr>
        <dsp:cNvPr id="0" name=""/>
        <dsp:cNvSpPr/>
      </dsp:nvSpPr>
      <dsp:spPr>
        <a:xfrm>
          <a:off x="0" y="2062227"/>
          <a:ext cx="1481328" cy="980944"/>
        </a:xfrm>
        <a:prstGeom prst="round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Advanced Placement</a:t>
          </a:r>
          <a:endParaRPr lang="en-US" sz="1800" kern="1200" dirty="0"/>
        </a:p>
      </dsp:txBody>
      <dsp:txXfrm>
        <a:off x="47886" y="2110113"/>
        <a:ext cx="1385556" cy="885172"/>
      </dsp:txXfrm>
    </dsp:sp>
    <dsp:sp modelId="{9E4EC5EA-49B0-467F-8984-81BE017DC78F}">
      <dsp:nvSpPr>
        <dsp:cNvPr id="0" name=""/>
        <dsp:cNvSpPr/>
      </dsp:nvSpPr>
      <dsp:spPr>
        <a:xfrm rot="5400000">
          <a:off x="2405686" y="2265956"/>
          <a:ext cx="784755" cy="2633472"/>
        </a:xfrm>
        <a:prstGeom prst="round2SameRect">
          <a:avLst/>
        </a:prstGeom>
        <a:solidFill>
          <a:schemeClr val="accent5">
            <a:tint val="40000"/>
            <a:alpha val="90000"/>
            <a:hueOff val="-9552744"/>
            <a:satOff val="5725"/>
            <a:lumOff val="85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 core subjects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Dual enrollment </a:t>
          </a:r>
        </a:p>
      </dsp:txBody>
      <dsp:txXfrm rot="-5400000">
        <a:off x="1481328" y="3228624"/>
        <a:ext cx="2595163" cy="708137"/>
      </dsp:txXfrm>
    </dsp:sp>
    <dsp:sp modelId="{20DE4557-3C19-4DA4-8674-7A73F74DF9CC}">
      <dsp:nvSpPr>
        <dsp:cNvPr id="0" name=""/>
        <dsp:cNvSpPr/>
      </dsp:nvSpPr>
      <dsp:spPr>
        <a:xfrm>
          <a:off x="0" y="3092219"/>
          <a:ext cx="1481328" cy="980944"/>
        </a:xfrm>
        <a:prstGeom prst="roundRect">
          <a:avLst/>
        </a:prstGeom>
        <a:solidFill>
          <a:schemeClr val="accent5">
            <a:hueOff val="-9175209"/>
            <a:satOff val="63057"/>
            <a:lumOff val="-6177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University System of Georgia</a:t>
          </a:r>
          <a:endParaRPr lang="en-US" sz="1800" kern="1200" dirty="0"/>
        </a:p>
      </dsp:txBody>
      <dsp:txXfrm>
        <a:off x="47886" y="3140105"/>
        <a:ext cx="1385556" cy="885172"/>
      </dsp:txXfrm>
    </dsp:sp>
    <dsp:sp modelId="{B9A347AE-B63B-4D79-90D1-7093046218CB}">
      <dsp:nvSpPr>
        <dsp:cNvPr id="0" name=""/>
        <dsp:cNvSpPr/>
      </dsp:nvSpPr>
      <dsp:spPr>
        <a:xfrm rot="5400000">
          <a:off x="2405686" y="3295948"/>
          <a:ext cx="784755" cy="2633472"/>
        </a:xfrm>
        <a:prstGeom prst="round2SameRect">
          <a:avLst/>
        </a:prstGeom>
        <a:solidFill>
          <a:schemeClr val="accent5">
            <a:tint val="40000"/>
            <a:alpha val="90000"/>
            <a:hueOff val="-12736992"/>
            <a:satOff val="7634"/>
            <a:lumOff val="113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Level 2 and higher</a:t>
          </a:r>
        </a:p>
      </dsp:txBody>
      <dsp:txXfrm rot="-5400000">
        <a:off x="1481328" y="4258616"/>
        <a:ext cx="2595163" cy="708137"/>
      </dsp:txXfrm>
    </dsp:sp>
    <dsp:sp modelId="{F8E3F971-0DEB-4EEA-AC87-E0BEC8E6C453}">
      <dsp:nvSpPr>
        <dsp:cNvPr id="0" name=""/>
        <dsp:cNvSpPr/>
      </dsp:nvSpPr>
      <dsp:spPr>
        <a:xfrm>
          <a:off x="0" y="4122211"/>
          <a:ext cx="1481328" cy="980944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Advanced foreign language</a:t>
          </a:r>
          <a:endParaRPr lang="en-US" sz="1800" kern="1200" dirty="0"/>
        </a:p>
      </dsp:txBody>
      <dsp:txXfrm>
        <a:off x="47886" y="4170097"/>
        <a:ext cx="1385556" cy="885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879F3-29EA-4BFE-B98D-886216E2A924}">
      <dsp:nvSpPr>
        <dsp:cNvPr id="0" name=""/>
        <dsp:cNvSpPr/>
      </dsp:nvSpPr>
      <dsp:spPr>
        <a:xfrm>
          <a:off x="1696" y="819503"/>
          <a:ext cx="1141586" cy="570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n/>
            </a:rPr>
            <a:t>1 class</a:t>
          </a:r>
          <a:endParaRPr lang="en-US" sz="1600" kern="1200" dirty="0">
            <a:ln/>
          </a:endParaRPr>
        </a:p>
      </dsp:txBody>
      <dsp:txXfrm>
        <a:off x="18414" y="836221"/>
        <a:ext cx="1108150" cy="537357"/>
      </dsp:txXfrm>
    </dsp:sp>
    <dsp:sp modelId="{31DAD9D5-5E05-42EE-A920-A77CCF4781CE}">
      <dsp:nvSpPr>
        <dsp:cNvPr id="0" name=""/>
        <dsp:cNvSpPr/>
      </dsp:nvSpPr>
      <dsp:spPr>
        <a:xfrm rot="19386803">
          <a:off x="1086105" y="910203"/>
          <a:ext cx="571274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571274" y="2324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57460" y="919169"/>
        <a:ext cx="28563" cy="28563"/>
      </dsp:txXfrm>
    </dsp:sp>
    <dsp:sp modelId="{5DEE2ECF-EDE6-4E60-B00C-B72462BCF338}">
      <dsp:nvSpPr>
        <dsp:cNvPr id="0" name=""/>
        <dsp:cNvSpPr/>
      </dsp:nvSpPr>
      <dsp:spPr>
        <a:xfrm>
          <a:off x="1600202" y="476605"/>
          <a:ext cx="1141586" cy="5707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/>
            </a:rPr>
            <a:t>High School Credit</a:t>
          </a:r>
        </a:p>
      </dsp:txBody>
      <dsp:txXfrm>
        <a:off x="1616920" y="493323"/>
        <a:ext cx="1108150" cy="537357"/>
      </dsp:txXfrm>
    </dsp:sp>
    <dsp:sp modelId="{289882BE-E2E4-4FFD-853B-CBC24A18FD35}">
      <dsp:nvSpPr>
        <dsp:cNvPr id="0" name=""/>
        <dsp:cNvSpPr/>
      </dsp:nvSpPr>
      <dsp:spPr>
        <a:xfrm rot="2142401">
          <a:off x="1090426" y="1245755"/>
          <a:ext cx="562347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562347" y="2324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57541" y="1254944"/>
        <a:ext cx="28117" cy="28117"/>
      </dsp:txXfrm>
    </dsp:sp>
    <dsp:sp modelId="{DD98FD59-3C4C-4914-93C1-1B53BE61477B}">
      <dsp:nvSpPr>
        <dsp:cNvPr id="0" name=""/>
        <dsp:cNvSpPr/>
      </dsp:nvSpPr>
      <dsp:spPr>
        <a:xfrm>
          <a:off x="1599917" y="1147709"/>
          <a:ext cx="1141586" cy="5707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/>
            </a:rPr>
            <a:t>College Credit</a:t>
          </a:r>
        </a:p>
      </dsp:txBody>
      <dsp:txXfrm>
        <a:off x="1616635" y="1164427"/>
        <a:ext cx="1108150" cy="53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146" cy="464741"/>
          </a:xfrm>
          <a:prstGeom prst="rect">
            <a:avLst/>
          </a:prstGeom>
        </p:spPr>
        <p:txBody>
          <a:bodyPr vert="horz" lIns="92467" tIns="46234" rIns="92467" bIns="462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6" y="0"/>
            <a:ext cx="3037146" cy="464741"/>
          </a:xfrm>
          <a:prstGeom prst="rect">
            <a:avLst/>
          </a:prstGeom>
        </p:spPr>
        <p:txBody>
          <a:bodyPr vert="horz" lIns="92467" tIns="46234" rIns="92467" bIns="46234" rtlCol="0"/>
          <a:lstStyle>
            <a:lvl1pPr algn="r">
              <a:defRPr sz="1200"/>
            </a:lvl1pPr>
          </a:lstStyle>
          <a:p>
            <a:fld id="{40269E9A-B522-44EF-B1A5-49618A2F420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063"/>
            <a:ext cx="3037146" cy="464740"/>
          </a:xfrm>
          <a:prstGeom prst="rect">
            <a:avLst/>
          </a:prstGeom>
        </p:spPr>
        <p:txBody>
          <a:bodyPr vert="horz" lIns="92467" tIns="46234" rIns="92467" bIns="462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6" y="8830063"/>
            <a:ext cx="3037146" cy="464740"/>
          </a:xfrm>
          <a:prstGeom prst="rect">
            <a:avLst/>
          </a:prstGeom>
        </p:spPr>
        <p:txBody>
          <a:bodyPr vert="horz" lIns="92467" tIns="46234" rIns="92467" bIns="46234" rtlCol="0" anchor="b"/>
          <a:lstStyle>
            <a:lvl1pPr algn="r">
              <a:defRPr sz="1200"/>
            </a:lvl1pPr>
          </a:lstStyle>
          <a:p>
            <a:fld id="{721AECC6-2495-42C3-84CC-E0034AC4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2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85" tIns="46793" rIns="93585" bIns="467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585" tIns="46793" rIns="93585" bIns="46793" rtlCol="0"/>
          <a:lstStyle>
            <a:lvl1pPr algn="r">
              <a:defRPr sz="1200"/>
            </a:lvl1pPr>
          </a:lstStyle>
          <a:p>
            <a:fld id="{BEEA4E9F-8A8F-4EB8-855A-EB4EBE9E6E6D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5" tIns="46793" rIns="93585" bIns="467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85" tIns="46793" rIns="93585" bIns="467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585" tIns="46793" rIns="93585" bIns="467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585" tIns="46793" rIns="93585" bIns="46793" rtlCol="0" anchor="b"/>
          <a:lstStyle>
            <a:lvl1pPr algn="r">
              <a:defRPr sz="1200"/>
            </a:lvl1pPr>
          </a:lstStyle>
          <a:p>
            <a:fld id="{F8944DCB-71D2-43DD-B38E-C95D17AAB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2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fc.org/main/ga411info/gacollege411_presentations.cfm?guid=&amp;returnurl=https://secure.gacollege411.org/Home/Educator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9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0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how taking</a:t>
            </a:r>
            <a:r>
              <a:rPr lang="en-US" baseline="0" dirty="0"/>
              <a:t> honors/AP classes can help them to overcome challenges.</a:t>
            </a:r>
          </a:p>
          <a:p>
            <a:r>
              <a:rPr lang="en-US" dirty="0"/>
              <a:t>How does taking honors and AP</a:t>
            </a:r>
            <a:r>
              <a:rPr lang="en-US" baseline="0" dirty="0"/>
              <a:t> classes improve your class rank and boost your cumulative GPA?</a:t>
            </a:r>
          </a:p>
          <a:p>
            <a:r>
              <a:rPr lang="en-US" baseline="0" dirty="0"/>
              <a:t>How does taking honors and AP classes prepare you for big tests? Have students identify the different types of tests listed. </a:t>
            </a:r>
          </a:p>
          <a:p>
            <a:r>
              <a:rPr lang="en-US" baseline="0" dirty="0"/>
              <a:t>How does taking honors and AP classes give you an advantage in college admissions?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4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have time, use the question</a:t>
            </a:r>
            <a:r>
              <a:rPr lang="en-US" baseline="0" dirty="0"/>
              <a:t> cards to help students review the information you covered. </a:t>
            </a:r>
          </a:p>
          <a:p>
            <a:endParaRPr lang="en-US" baseline="0" dirty="0"/>
          </a:p>
          <a:p>
            <a:r>
              <a:rPr lang="en-US" baseline="0" dirty="0"/>
              <a:t>What does GPA stand for?</a:t>
            </a:r>
          </a:p>
          <a:p>
            <a:r>
              <a:rPr lang="en-US" baseline="0" dirty="0"/>
              <a:t>What does the word “rigor” mean?</a:t>
            </a:r>
          </a:p>
          <a:p>
            <a:r>
              <a:rPr lang="en-US" baseline="0" dirty="0"/>
              <a:t>Can I retake a class and replace a low (but passing) grade?</a:t>
            </a:r>
          </a:p>
          <a:p>
            <a:r>
              <a:rPr lang="en-US" baseline="0" dirty="0"/>
              <a:t>Can I retake a class and replace a failing grade?</a:t>
            </a:r>
          </a:p>
          <a:p>
            <a:r>
              <a:rPr lang="en-US" baseline="0" dirty="0"/>
              <a:t>If I fail a required academic class – do I have to repeat it or can I take something else in its place?</a:t>
            </a:r>
          </a:p>
          <a:p>
            <a:r>
              <a:rPr lang="en-US" baseline="0" dirty="0"/>
              <a:t>What happens if I fail Biology? 9</a:t>
            </a:r>
            <a:r>
              <a:rPr lang="en-US" baseline="30000" dirty="0"/>
              <a:t>th</a:t>
            </a:r>
            <a:r>
              <a:rPr lang="en-US" baseline="0" dirty="0"/>
              <a:t> Lit? CCGPS Coordinate Algebra? </a:t>
            </a:r>
          </a:p>
          <a:p>
            <a:r>
              <a:rPr lang="en-US" baseline="0" dirty="0"/>
              <a:t>What is a core GPA? Cumulative?  What’s the difference between the two?</a:t>
            </a:r>
          </a:p>
          <a:p>
            <a:r>
              <a:rPr lang="en-US" baseline="0" dirty="0"/>
              <a:t>What are the main differences between on-level and honor’s level classes?</a:t>
            </a:r>
          </a:p>
          <a:p>
            <a:r>
              <a:rPr lang="en-US" baseline="0" dirty="0"/>
              <a:t>Can I count a Yearbook class as an English credit toward graduation?</a:t>
            </a:r>
          </a:p>
          <a:p>
            <a:r>
              <a:rPr lang="en-US" baseline="0" dirty="0"/>
              <a:t>How many English credits do I need to graduate? Science? Math? Social Studies?</a:t>
            </a:r>
          </a:p>
          <a:p>
            <a:r>
              <a:rPr lang="en-US" baseline="0" dirty="0"/>
              <a:t>What is the GPA requirement for the HOPE Grant?</a:t>
            </a:r>
          </a:p>
          <a:p>
            <a:r>
              <a:rPr lang="en-US" baseline="0" dirty="0"/>
              <a:t>What is the benefit of taking an AP exam?</a:t>
            </a:r>
          </a:p>
          <a:p>
            <a:r>
              <a:rPr lang="en-US" baseline="0" dirty="0"/>
              <a:t>Can I count a psychology class as a social studies credit toward graduation?</a:t>
            </a:r>
          </a:p>
          <a:p>
            <a:r>
              <a:rPr lang="en-US" baseline="0" dirty="0"/>
              <a:t>What do colleges use your transcript to determine?</a:t>
            </a:r>
          </a:p>
          <a:p>
            <a:r>
              <a:rPr lang="en-US" baseline="0" dirty="0"/>
              <a:t>How many credits do you need to graduate? What test do you have to pass to graduate?</a:t>
            </a:r>
          </a:p>
          <a:p>
            <a:r>
              <a:rPr lang="en-US" baseline="0" dirty="0"/>
              <a:t>Are my freshman grades calculated into my final GPA when I graduate?</a:t>
            </a:r>
          </a:p>
          <a:p>
            <a:r>
              <a:rPr lang="en-US" baseline="0" dirty="0"/>
              <a:t>How does failing a class in 9</a:t>
            </a:r>
            <a:r>
              <a:rPr lang="en-US" baseline="30000" dirty="0"/>
              <a:t>th</a:t>
            </a:r>
            <a:r>
              <a:rPr lang="en-US" baseline="0" dirty="0"/>
              <a:t> grade affect my GPA?</a:t>
            </a:r>
          </a:p>
          <a:p>
            <a:r>
              <a:rPr lang="en-US" baseline="0" dirty="0"/>
              <a:t>What does A.P. stand for?</a:t>
            </a:r>
          </a:p>
          <a:p>
            <a:r>
              <a:rPr lang="en-US" baseline="0" dirty="0"/>
              <a:t>How many total credits do I need to be promoted to a 10</a:t>
            </a:r>
            <a:r>
              <a:rPr lang="en-US" baseline="30000" dirty="0"/>
              <a:t>th</a:t>
            </a:r>
            <a:r>
              <a:rPr lang="en-US" baseline="0" dirty="0"/>
              <a:t> grade homeroom next year? (Name 3 specific classes.)</a:t>
            </a:r>
          </a:p>
          <a:p>
            <a:r>
              <a:rPr lang="en-US" baseline="0" dirty="0"/>
              <a:t>Name 2 main benefits of taking an AP class.</a:t>
            </a:r>
          </a:p>
          <a:p>
            <a:r>
              <a:rPr lang="en-US" baseline="0" dirty="0"/>
              <a:t>Where can a student find his/her GPA and class rank?</a:t>
            </a:r>
          </a:p>
          <a:p>
            <a:r>
              <a:rPr lang="en-US" baseline="0" dirty="0"/>
              <a:t>How many credits can I earn in one year on a block schedule? How many credits can I earn in 4 years at AHS?</a:t>
            </a:r>
          </a:p>
          <a:p>
            <a:r>
              <a:rPr lang="en-US" baseline="0" dirty="0"/>
              <a:t>When will I take the writing test for the </a:t>
            </a:r>
            <a:r>
              <a:rPr lang="en-US" baseline="0"/>
              <a:t>first time?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39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have time, use the question</a:t>
            </a:r>
            <a:r>
              <a:rPr lang="en-US" baseline="0" dirty="0"/>
              <a:t> cards to help students review the information you covered. </a:t>
            </a:r>
          </a:p>
          <a:p>
            <a:endParaRPr lang="en-US" baseline="0" dirty="0"/>
          </a:p>
          <a:p>
            <a:r>
              <a:rPr lang="en-US" baseline="0" dirty="0"/>
              <a:t>What does GPA stand for?</a:t>
            </a:r>
          </a:p>
          <a:p>
            <a:r>
              <a:rPr lang="en-US" baseline="0" dirty="0"/>
              <a:t>What does the word “rigor” mean?</a:t>
            </a:r>
          </a:p>
          <a:p>
            <a:r>
              <a:rPr lang="en-US" baseline="0" dirty="0"/>
              <a:t>Can I retake a class and replace a low (but passing) grade?</a:t>
            </a:r>
          </a:p>
          <a:p>
            <a:r>
              <a:rPr lang="en-US" baseline="0" dirty="0"/>
              <a:t>Can I retake a class and replace a failing grade?</a:t>
            </a:r>
          </a:p>
          <a:p>
            <a:r>
              <a:rPr lang="en-US" baseline="0" dirty="0"/>
              <a:t>If I fail a required academic class – do I have to repeat it or can I take something else in its place?</a:t>
            </a:r>
          </a:p>
          <a:p>
            <a:r>
              <a:rPr lang="en-US" baseline="0" dirty="0"/>
              <a:t>What happens if I fail Biology? 9</a:t>
            </a:r>
            <a:r>
              <a:rPr lang="en-US" baseline="30000" dirty="0"/>
              <a:t>th</a:t>
            </a:r>
            <a:r>
              <a:rPr lang="en-US" baseline="0" dirty="0"/>
              <a:t> Lit? CCGPS Coordinate Algebra? </a:t>
            </a:r>
          </a:p>
          <a:p>
            <a:r>
              <a:rPr lang="en-US" baseline="0" dirty="0"/>
              <a:t>What is a core GPA? Cumulative?  What’s the difference between the two?</a:t>
            </a:r>
          </a:p>
          <a:p>
            <a:r>
              <a:rPr lang="en-US" baseline="0" dirty="0"/>
              <a:t>What are the main differences between on-level and honor’s level classes?</a:t>
            </a:r>
          </a:p>
          <a:p>
            <a:r>
              <a:rPr lang="en-US" baseline="0" dirty="0"/>
              <a:t>Can I count a Yearbook class as an English credit toward graduation?</a:t>
            </a:r>
          </a:p>
          <a:p>
            <a:r>
              <a:rPr lang="en-US" baseline="0" dirty="0"/>
              <a:t>How many English credits do I need to graduate? Science? Math? Social Studies?</a:t>
            </a:r>
          </a:p>
          <a:p>
            <a:r>
              <a:rPr lang="en-US" baseline="0" dirty="0"/>
              <a:t>What is the GPA requirement for the HOPE Grant?</a:t>
            </a:r>
          </a:p>
          <a:p>
            <a:r>
              <a:rPr lang="en-US" baseline="0" dirty="0"/>
              <a:t>What is the benefit of taking an AP exam?</a:t>
            </a:r>
          </a:p>
          <a:p>
            <a:r>
              <a:rPr lang="en-US" baseline="0" dirty="0"/>
              <a:t>Can I count a psychology class as a social studies credit toward graduation?</a:t>
            </a:r>
          </a:p>
          <a:p>
            <a:r>
              <a:rPr lang="en-US" baseline="0" dirty="0"/>
              <a:t>What do colleges use your transcript to determine?</a:t>
            </a:r>
          </a:p>
          <a:p>
            <a:r>
              <a:rPr lang="en-US" baseline="0" dirty="0"/>
              <a:t>How many credits do you need to graduate? What test do you have to pass to graduate?</a:t>
            </a:r>
          </a:p>
          <a:p>
            <a:r>
              <a:rPr lang="en-US" baseline="0" dirty="0"/>
              <a:t>Are my freshman grades calculated into my final GPA when I graduate?</a:t>
            </a:r>
          </a:p>
          <a:p>
            <a:r>
              <a:rPr lang="en-US" baseline="0" dirty="0"/>
              <a:t>How does failing a class in 9</a:t>
            </a:r>
            <a:r>
              <a:rPr lang="en-US" baseline="30000" dirty="0"/>
              <a:t>th</a:t>
            </a:r>
            <a:r>
              <a:rPr lang="en-US" baseline="0" dirty="0"/>
              <a:t> grade affect my GPA?</a:t>
            </a:r>
          </a:p>
          <a:p>
            <a:r>
              <a:rPr lang="en-US" baseline="0" dirty="0"/>
              <a:t>What does A.P. stand for?</a:t>
            </a:r>
          </a:p>
          <a:p>
            <a:r>
              <a:rPr lang="en-US" baseline="0" dirty="0"/>
              <a:t>How many total credits do I need to be promoted to a 10</a:t>
            </a:r>
            <a:r>
              <a:rPr lang="en-US" baseline="30000" dirty="0"/>
              <a:t>th</a:t>
            </a:r>
            <a:r>
              <a:rPr lang="en-US" baseline="0" dirty="0"/>
              <a:t> grade homeroom next year? (Name 3 specific classes.)</a:t>
            </a:r>
          </a:p>
          <a:p>
            <a:r>
              <a:rPr lang="en-US" baseline="0" dirty="0"/>
              <a:t>Name 2 main benefits of taking an AP class.</a:t>
            </a:r>
          </a:p>
          <a:p>
            <a:r>
              <a:rPr lang="en-US" baseline="0" dirty="0"/>
              <a:t>Where can a student find his/her GPA and class rank?</a:t>
            </a:r>
          </a:p>
          <a:p>
            <a:r>
              <a:rPr lang="en-US" baseline="0" dirty="0"/>
              <a:t>How many credits can I earn in one year on a block schedule? How many credits can I earn in 4 years at AHS?</a:t>
            </a:r>
          </a:p>
          <a:p>
            <a:r>
              <a:rPr lang="en-US" baseline="0" dirty="0"/>
              <a:t>When will I take the writing test for the </a:t>
            </a:r>
            <a:r>
              <a:rPr lang="en-US" baseline="0"/>
              <a:t>first time?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6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Suggestion from the county: Refer to brochure on HOPE GPA. Make copies of the included PDF brochure or order brochures for free from Georgia Student Finance Commission at: https://www.gsfc.org/gheac/order_loan/index.cfm?guid=&amp;returnurl=https%3a%2f%2fsecure.gacollege411.org%2fHome%2fEducator.aspx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00385-8C5E-45ED-8232-F12BA428BF03}" type="slidenum">
              <a:rPr lang="en-US"/>
              <a:pPr/>
              <a:t>22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49830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9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16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100">
              <a:defRPr/>
            </a:pPr>
            <a:r>
              <a:rPr lang="en-US" dirty="0">
                <a:hlinkClick r:id="rId3"/>
              </a:rPr>
              <a:t>https://www.gsfc.org/main/ga411info/gacollege411_presentations.cfm?guid=&amp;returnurl=https%3a%2f%2fsecure.gacollege411.org%2fHome%2fEducator.aspx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9AF23-CC8E-4C7B-864D-7E1243D55D0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4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2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students know what your</a:t>
            </a:r>
            <a:r>
              <a:rPr lang="en-US" baseline="0" dirty="0"/>
              <a:t> lesson will cover.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7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5853">
              <a:defRPr/>
            </a:pPr>
            <a:r>
              <a:rPr lang="en-US" dirty="0"/>
              <a:t>Discuss plagiarism,</a:t>
            </a:r>
            <a:r>
              <a:rPr lang="en-US" baseline="0" dirty="0"/>
              <a:t> copying work, etc. for “Cheat on purpose or by accident”</a:t>
            </a:r>
          </a:p>
          <a:p>
            <a:pPr defTabSz="935853">
              <a:defRPr/>
            </a:pPr>
            <a:r>
              <a:rPr lang="en-US" baseline="0" dirty="0"/>
              <a:t>Who do you turn absence note into? Attendance office.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2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8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5853">
              <a:defRPr/>
            </a:pPr>
            <a:r>
              <a:rPr lang="en-US" baseline="0" dirty="0"/>
              <a:t>Refer to handout of graduation requirements</a:t>
            </a:r>
          </a:p>
          <a:p>
            <a:endParaRPr lang="en-US" dirty="0"/>
          </a:p>
          <a:p>
            <a:r>
              <a:rPr lang="en-US" dirty="0"/>
              <a:t>Refer</a:t>
            </a:r>
            <a:r>
              <a:rPr lang="en-US" baseline="0" dirty="0"/>
              <a:t> to Administrative Rule IKE for detailed promotion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5853">
              <a:defRPr/>
            </a:pPr>
            <a:r>
              <a:rPr lang="en-US" baseline="0" dirty="0"/>
              <a:t>Refer to handout of graduation requirements</a:t>
            </a:r>
          </a:p>
          <a:p>
            <a:endParaRPr lang="en-US" dirty="0"/>
          </a:p>
          <a:p>
            <a:r>
              <a:rPr lang="en-US" dirty="0"/>
              <a:t>Refer</a:t>
            </a:r>
            <a:r>
              <a:rPr lang="en-US" baseline="0" dirty="0"/>
              <a:t> to Administrative Rule IKE for detailed promotion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9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DCB35-CF9B-4386-BC99-E65A61AA3ECE}" type="slidenum">
              <a:rPr lang="en-US"/>
              <a:pPr/>
              <a:t>15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2021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Lucida Sans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Lucida San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6D066-9EBD-4DF4-81C3-2B28037AAAC3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Lucida Sans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Lucida Sans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Lucida Sans" pitchFamily="34" charset="0"/>
              </a:endParaRPr>
            </a:p>
          </p:txBody>
        </p:sp>
      </p:grpSp>
      <p:sp>
        <p:nvSpPr>
          <p:cNvPr id="14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4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6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5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23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4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7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2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2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Lucida San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image" Target="../media/image32.png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7.wmf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future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hyperlink" Target="https://www.cobbk12.org/page/42474/dual-enrollment" TargetMode="External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6.xml"/><Relationship Id="rId5" Type="http://schemas.openxmlformats.org/officeDocument/2006/relationships/image" Target="../media/image43.wmf"/><Relationship Id="rId10" Type="http://schemas.microsoft.com/office/2007/relationships/diagramDrawing" Target="../diagrams/drawing6.xml"/><Relationship Id="rId4" Type="http://schemas.openxmlformats.org/officeDocument/2006/relationships/hyperlink" Target="http://allatoonacounseling.weebly.com/" TargetMode="External"/><Relationship Id="rId9" Type="http://schemas.openxmlformats.org/officeDocument/2006/relationships/diagramColors" Target="../diagrams/colors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smore.com/yxdpu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553200" cy="4267200"/>
          </a:xfrm>
        </p:spPr>
        <p:txBody>
          <a:bodyPr>
            <a:noAutofit/>
          </a:bodyPr>
          <a:lstStyle/>
          <a:p>
            <a:pPr algn="ctr"/>
            <a:r>
              <a:rPr lang="en-US" sz="6300" b="1" cap="none" dirty="0">
                <a:latin typeface="Constantia" pitchFamily="18" charset="0"/>
              </a:rPr>
              <a:t>Welcome</a:t>
            </a:r>
            <a:br>
              <a:rPr lang="en-US" sz="6000" b="1" dirty="0">
                <a:latin typeface="Constantia" pitchFamily="18" charset="0"/>
              </a:rPr>
            </a:br>
            <a:r>
              <a:rPr lang="en-US" sz="3200" cap="none" dirty="0">
                <a:ea typeface="Verdana" pitchFamily="34" charset="0"/>
                <a:cs typeface="Verdana" pitchFamily="34" charset="0"/>
              </a:rPr>
              <a:t>2021-2022</a:t>
            </a:r>
            <a:br>
              <a:rPr lang="en-US" sz="3200" cap="none" dirty="0">
                <a:ea typeface="Verdana" pitchFamily="34" charset="0"/>
                <a:cs typeface="Verdana" pitchFamily="34" charset="0"/>
              </a:rPr>
            </a:br>
            <a:r>
              <a:rPr lang="en-US" sz="3200" cap="none" dirty="0">
                <a:ea typeface="Verdana" pitchFamily="34" charset="0"/>
                <a:cs typeface="Verdana" pitchFamily="34" charset="0"/>
              </a:rPr>
              <a:t>9</a:t>
            </a:r>
            <a:r>
              <a:rPr lang="en-US" sz="3200" cap="none" baseline="30000" dirty="0">
                <a:ea typeface="Verdana" pitchFamily="34" charset="0"/>
                <a:cs typeface="Verdana" pitchFamily="34" charset="0"/>
              </a:rPr>
              <a:t>th</a:t>
            </a:r>
            <a:r>
              <a:rPr lang="en-US" sz="3200" cap="none" dirty="0">
                <a:ea typeface="Verdana" pitchFamily="34" charset="0"/>
                <a:cs typeface="Verdana" pitchFamily="34" charset="0"/>
              </a:rPr>
              <a:t> and 10</a:t>
            </a:r>
            <a:r>
              <a:rPr lang="en-US" sz="3200" cap="none" baseline="30000" dirty="0">
                <a:ea typeface="Verdana" pitchFamily="34" charset="0"/>
                <a:cs typeface="Verdana" pitchFamily="34" charset="0"/>
              </a:rPr>
              <a:t>th</a:t>
            </a:r>
            <a:r>
              <a:rPr lang="en-US" sz="3200" cap="none" dirty="0">
                <a:ea typeface="Verdana" pitchFamily="34" charset="0"/>
                <a:cs typeface="Verdana" pitchFamily="34" charset="0"/>
              </a:rPr>
              <a:t> Grade Parent Night</a:t>
            </a:r>
            <a:endParaRPr lang="en-US" sz="32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a_in_blac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"/>
            <a:ext cx="1676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AHS Professional School Counselors</a:t>
            </a:r>
          </a:p>
        </p:txBody>
      </p:sp>
      <p:pic>
        <p:nvPicPr>
          <p:cNvPr id="7" name="Picture 6" descr="C:\Users\wvl10651\AppData\Local\Microsoft\Windows\Temporary Internet Files\Content.IE5\W1BTHYE5\MC9002380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048000" cy="26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763000" cy="5029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900" b="1" u="sng" dirty="0">
                <a:latin typeface="+mj-lt"/>
              </a:rPr>
              <a:t>Basic Requirements</a:t>
            </a:r>
          </a:p>
          <a:p>
            <a:pPr>
              <a:lnSpc>
                <a:spcPct val="120000"/>
              </a:lnSpc>
            </a:pPr>
            <a:r>
              <a:rPr lang="en-US" sz="4300" dirty="0">
                <a:latin typeface="+mj-lt"/>
              </a:rPr>
              <a:t>Come to school regularly &amp; on time</a:t>
            </a:r>
          </a:p>
          <a:p>
            <a:pPr>
              <a:lnSpc>
                <a:spcPct val="12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dirty="0">
                <a:latin typeface="+mj-lt"/>
              </a:rPr>
              <a:t>Be prepared and alert in class</a:t>
            </a:r>
          </a:p>
          <a:p>
            <a:pPr>
              <a:lnSpc>
                <a:spcPct val="12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dirty="0">
                <a:latin typeface="+mj-lt"/>
              </a:rPr>
              <a:t>Take care of yourself: </a:t>
            </a:r>
            <a:r>
              <a:rPr lang="en-US" sz="4300" b="1" dirty="0">
                <a:latin typeface="+mj-lt"/>
              </a:rPr>
              <a:t>get enough sleep</a:t>
            </a:r>
            <a:r>
              <a:rPr lang="en-US" sz="4300" dirty="0">
                <a:latin typeface="+mj-lt"/>
              </a:rPr>
              <a:t>, eat meals regularly, stay hydrated.</a:t>
            </a:r>
          </a:p>
          <a:p>
            <a:pPr>
              <a:lnSpc>
                <a:spcPct val="12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b="1" dirty="0">
                <a:solidFill>
                  <a:srgbClr val="0000FF"/>
                </a:solidFill>
                <a:latin typeface="+mj-lt"/>
              </a:rPr>
              <a:t>Students are responsible </a:t>
            </a:r>
            <a:r>
              <a:rPr lang="en-US" sz="4300" dirty="0">
                <a:latin typeface="+mj-lt"/>
              </a:rPr>
              <a:t>for their grades—not teachers or parents. </a:t>
            </a:r>
          </a:p>
          <a:p>
            <a:pPr lvl="1">
              <a:lnSpc>
                <a:spcPct val="120000"/>
              </a:lnSpc>
            </a:pPr>
            <a:r>
              <a:rPr lang="en-US" sz="3900" dirty="0">
                <a:latin typeface="+mj-lt"/>
              </a:rPr>
              <a:t>Complete &amp; turn in your assignments (</a:t>
            </a:r>
            <a:r>
              <a:rPr lang="en-US" sz="3900" dirty="0">
                <a:solidFill>
                  <a:srgbClr val="0000FF"/>
                </a:solidFill>
                <a:latin typeface="+mj-lt"/>
              </a:rPr>
              <a:t>zeros will kill your grade</a:t>
            </a:r>
            <a:r>
              <a:rPr lang="en-US" sz="3900" dirty="0">
                <a:latin typeface="+mj-lt"/>
              </a:rPr>
              <a:t>) </a:t>
            </a:r>
          </a:p>
          <a:p>
            <a:pPr>
              <a:lnSpc>
                <a:spcPct val="12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dirty="0">
                <a:latin typeface="+mj-lt"/>
              </a:rPr>
              <a:t>Know your current grade: Use </a:t>
            </a:r>
            <a:r>
              <a:rPr lang="en-US" sz="4300" dirty="0">
                <a:solidFill>
                  <a:srgbClr val="009900"/>
                </a:solidFill>
                <a:latin typeface="+mj-lt"/>
              </a:rPr>
              <a:t>Synergy: </a:t>
            </a:r>
            <a:r>
              <a:rPr lang="en-US" sz="4300" dirty="0" err="1">
                <a:solidFill>
                  <a:srgbClr val="009900"/>
                </a:solidFill>
                <a:latin typeface="+mj-lt"/>
              </a:rPr>
              <a:t>StudentVUE</a:t>
            </a:r>
            <a:r>
              <a:rPr lang="en-US" sz="43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300" dirty="0">
                <a:latin typeface="+mj-lt"/>
              </a:rPr>
              <a:t>!</a:t>
            </a:r>
          </a:p>
          <a:p>
            <a:pPr>
              <a:lnSpc>
                <a:spcPct val="12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dirty="0">
                <a:latin typeface="+mj-lt"/>
              </a:rPr>
              <a:t>Know the make-up policy for missed work &amp; turn in absence notes.</a:t>
            </a:r>
          </a:p>
          <a:p>
            <a:pPr>
              <a:lnSpc>
                <a:spcPct val="12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dirty="0">
                <a:latin typeface="+mj-lt"/>
              </a:rPr>
              <a:t>Be academically honest (</a:t>
            </a:r>
            <a:r>
              <a:rPr lang="en-US" sz="4300" dirty="0">
                <a:solidFill>
                  <a:srgbClr val="FF6600"/>
                </a:solidFill>
                <a:latin typeface="+mj-lt"/>
              </a:rPr>
              <a:t>don’t cheat on purpose or by accident</a:t>
            </a:r>
            <a:r>
              <a:rPr lang="en-US" sz="4300" dirty="0">
                <a:latin typeface="+mj-lt"/>
              </a:rPr>
              <a:t>)</a:t>
            </a:r>
            <a:endParaRPr lang="en-US" sz="37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972312"/>
          </a:xfrm>
        </p:spPr>
        <p:txBody>
          <a:bodyPr>
            <a:noAutofit/>
          </a:bodyPr>
          <a:lstStyle/>
          <a:p>
            <a:r>
              <a:rPr lang="en-US" sz="4000" b="1" cap="none" dirty="0">
                <a:latin typeface="Cambria" pitchFamily="18" charset="0"/>
              </a:rPr>
              <a:t>Being Successful In High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Student Responsibilities                        </a:t>
            </a:r>
            <a:r>
              <a:rPr lang="en-US" dirty="0">
                <a:sym typeface="Wingdings"/>
              </a:rPr>
              <a:t>                         </a:t>
            </a:r>
            <a:endParaRPr lang="en-US" dirty="0"/>
          </a:p>
        </p:txBody>
      </p:sp>
      <p:pic>
        <p:nvPicPr>
          <p:cNvPr id="20487" name="Picture 7" descr="C:\Users\wvl10651\AppData\Local\Microsoft\Windows\Temporary Internet Files\Content.IE5\W1BTHYE5\MC9003030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625600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672936"/>
            <a:ext cx="86868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300" b="1" u="sng" dirty="0">
                <a:latin typeface="+mj-lt"/>
              </a:rPr>
              <a:t>Going Above &amp; Beyond</a:t>
            </a:r>
          </a:p>
          <a:p>
            <a:r>
              <a:rPr lang="en-US" sz="2300" dirty="0"/>
              <a:t> Take detailed notes</a:t>
            </a:r>
            <a:r>
              <a:rPr lang="en-US" sz="2300" dirty="0">
                <a:latin typeface="+mj-lt"/>
              </a:rPr>
              <a:t> in class. Note homework assignments &amp; due dates before  leaving class each day.</a:t>
            </a:r>
          </a:p>
          <a:p>
            <a:r>
              <a:rPr lang="en-US" sz="2300" dirty="0">
                <a:solidFill>
                  <a:srgbClr val="FF6600"/>
                </a:solidFill>
                <a:latin typeface="+mj-lt"/>
              </a:rPr>
              <a:t> Review </a:t>
            </a:r>
            <a:r>
              <a:rPr lang="en-US" sz="2300" dirty="0">
                <a:latin typeface="+mj-lt"/>
              </a:rPr>
              <a:t>notes nightly and s</a:t>
            </a:r>
            <a:r>
              <a:rPr lang="en-US" sz="2300" dirty="0">
                <a:solidFill>
                  <a:srgbClr val="00B050"/>
                </a:solidFill>
              </a:rPr>
              <a:t>tudy</a:t>
            </a:r>
            <a:r>
              <a:rPr lang="en-US" sz="2300" dirty="0">
                <a:solidFill>
                  <a:srgbClr val="303030"/>
                </a:solidFill>
              </a:rPr>
              <a:t> nightly……don’t procrastinate.</a:t>
            </a:r>
            <a:endParaRPr lang="en-US" sz="2300" dirty="0">
              <a:latin typeface="+mj-lt"/>
            </a:endParaRPr>
          </a:p>
          <a:p>
            <a:r>
              <a:rPr lang="en-US" sz="2300" dirty="0">
                <a:latin typeface="+mj-lt"/>
              </a:rPr>
              <a:t> Attend </a:t>
            </a:r>
            <a:r>
              <a:rPr lang="en-US" sz="2300" dirty="0">
                <a:solidFill>
                  <a:srgbClr val="FF0000"/>
                </a:solidFill>
                <a:latin typeface="+mj-lt"/>
              </a:rPr>
              <a:t>tutoring</a:t>
            </a:r>
            <a:r>
              <a:rPr lang="en-US" sz="2300" dirty="0">
                <a:latin typeface="+mj-lt"/>
              </a:rPr>
              <a:t>. Each teacher has tutoring hours! Come in with questions.  </a:t>
            </a:r>
          </a:p>
          <a:p>
            <a:pPr marL="45720" indent="0">
              <a:buNone/>
            </a:pPr>
            <a:r>
              <a:rPr lang="en-US" sz="2300" dirty="0">
                <a:latin typeface="+mj-lt"/>
              </a:rPr>
              <a:t>    Don’t wait until its too late to start going!</a:t>
            </a:r>
          </a:p>
          <a:p>
            <a:r>
              <a:rPr lang="en-US" sz="2300" dirty="0">
                <a:latin typeface="+mj-lt"/>
              </a:rPr>
              <a:t> Use Buc Block time wisely!</a:t>
            </a:r>
          </a:p>
          <a:p>
            <a:r>
              <a:rPr lang="en-US" sz="2300" dirty="0">
                <a:solidFill>
                  <a:srgbClr val="0000FF"/>
                </a:solidFill>
                <a:latin typeface="+mj-lt"/>
              </a:rPr>
              <a:t> Communicate</a:t>
            </a:r>
            <a:r>
              <a:rPr lang="en-US" sz="2300" dirty="0">
                <a:latin typeface="+mj-lt"/>
              </a:rPr>
              <a:t> with your teacher immediately if you miss class or if you know</a:t>
            </a:r>
          </a:p>
          <a:p>
            <a:pPr marL="45720" indent="0">
              <a:buNone/>
            </a:pPr>
            <a:r>
              <a:rPr lang="en-US" sz="2300" dirty="0">
                <a:latin typeface="+mj-lt"/>
              </a:rPr>
              <a:t>    you are going to miss class ahead of time.</a:t>
            </a:r>
          </a:p>
          <a:p>
            <a:r>
              <a:rPr lang="en-US" sz="2300" dirty="0">
                <a:latin typeface="+mj-lt"/>
              </a:rPr>
              <a:t>Keep a calendar and have an organization system that works for you.</a:t>
            </a:r>
          </a:p>
          <a:p>
            <a:r>
              <a:rPr lang="en-US" sz="2300" dirty="0">
                <a:latin typeface="+mj-lt"/>
              </a:rPr>
              <a:t> Find a study buddy. Attend tutoring together!</a:t>
            </a:r>
          </a:p>
          <a:p>
            <a:r>
              <a:rPr lang="en-US" sz="2300" dirty="0">
                <a:latin typeface="+mj-lt"/>
              </a:rPr>
              <a:t> ALWAYS take extra credit points!</a:t>
            </a:r>
          </a:p>
          <a:p>
            <a:r>
              <a:rPr lang="en-US" sz="2300" dirty="0">
                <a:latin typeface="+mj-lt"/>
              </a:rPr>
              <a:t> Keep a list of honors &amp; awards </a:t>
            </a:r>
          </a:p>
          <a:p>
            <a:r>
              <a:rPr lang="en-US" sz="2300" dirty="0">
                <a:latin typeface="+mj-lt"/>
              </a:rPr>
              <a:t> Keep a list of school &amp; community activities </a:t>
            </a:r>
          </a:p>
          <a:p>
            <a:pPr marL="45720" indent="0">
              <a:buNone/>
            </a:pPr>
            <a:r>
              <a:rPr lang="en-US" sz="2300" dirty="0">
                <a:latin typeface="+mj-lt"/>
              </a:rPr>
              <a:t>    you are involved in (paid and volunteer),</a:t>
            </a:r>
          </a:p>
          <a:p>
            <a:pPr marL="45720" indent="0">
              <a:buNone/>
            </a:pPr>
            <a:r>
              <a:rPr lang="en-US" sz="2300" dirty="0">
                <a:latin typeface="+mj-lt"/>
              </a:rPr>
              <a:t>    &amp; include a description of the activities. </a:t>
            </a:r>
            <a:r>
              <a:rPr lang="en-US" sz="2300" b="1" dirty="0">
                <a:latin typeface="+mj-lt"/>
              </a:rPr>
              <a:t>Use the form on </a:t>
            </a:r>
          </a:p>
          <a:p>
            <a:pPr marL="45720" indent="0">
              <a:buNone/>
            </a:pPr>
            <a:r>
              <a:rPr lang="en-US" sz="2300" b="1" dirty="0">
                <a:latin typeface="+mj-lt"/>
              </a:rPr>
              <a:t>    the AHS website.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latin typeface="+mj-lt"/>
              </a:rPr>
              <a:t>Need a locker? No problem – let Mrs. Cockrell know </a:t>
            </a:r>
          </a:p>
          <a:p>
            <a:pPr marL="45720" indent="0">
              <a:buNone/>
            </a:pPr>
            <a:r>
              <a:rPr lang="en-US" sz="2300" dirty="0">
                <a:latin typeface="+mj-lt"/>
              </a:rPr>
              <a:t>    which one and it’s all yours!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latin typeface="+mj-lt"/>
              </a:rPr>
              <a:t>Get Involved! Check out the </a:t>
            </a:r>
            <a:r>
              <a:rPr lang="en-US" sz="2300" dirty="0" err="1">
                <a:latin typeface="+mj-lt"/>
              </a:rPr>
              <a:t>Allatoona</a:t>
            </a:r>
            <a:r>
              <a:rPr lang="en-US" sz="2300" dirty="0">
                <a:latin typeface="+mj-lt"/>
              </a:rPr>
              <a:t> website for a list</a:t>
            </a:r>
          </a:p>
          <a:p>
            <a:pPr marL="45720" indent="0">
              <a:buNone/>
            </a:pPr>
            <a:r>
              <a:rPr lang="en-US" sz="2300" dirty="0">
                <a:latin typeface="+mj-lt"/>
              </a:rPr>
              <a:t>    of clubs and activities.</a:t>
            </a:r>
          </a:p>
          <a:p>
            <a:pPr marL="45720" indent="0">
              <a:buNone/>
            </a:pPr>
            <a:endParaRPr lang="en-US" sz="2300" dirty="0">
              <a:latin typeface="+mj-lt"/>
            </a:endParaRPr>
          </a:p>
          <a:p>
            <a:pPr marL="45720" indent="0">
              <a:buNone/>
            </a:pPr>
            <a:r>
              <a:rPr lang="en-US" sz="2200" dirty="0"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972312"/>
          </a:xfrm>
        </p:spPr>
        <p:txBody>
          <a:bodyPr>
            <a:noAutofit/>
          </a:bodyPr>
          <a:lstStyle/>
          <a:p>
            <a:r>
              <a:rPr lang="en-US" sz="4000" b="1" cap="none" dirty="0">
                <a:latin typeface="Cambria" pitchFamily="18" charset="0"/>
              </a:rPr>
              <a:t>Being Successful In High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Student Responsibilities                        </a:t>
            </a:r>
            <a:r>
              <a:rPr lang="en-US" dirty="0">
                <a:sym typeface="Wingdings"/>
              </a:rPr>
              <a:t>                         </a:t>
            </a:r>
            <a:endParaRPr lang="en-US" dirty="0"/>
          </a:p>
        </p:txBody>
      </p:sp>
      <p:pic>
        <p:nvPicPr>
          <p:cNvPr id="7" name="Picture 13" descr="C:\Users\wvl10651\AppData\Local\Microsoft\Windows\Temporary Internet Files\Content.IE5\W1BTHYE5\MC900040353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05" y="3473141"/>
            <a:ext cx="2147395" cy="31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2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18" y="1535354"/>
            <a:ext cx="8732481" cy="5246446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endParaRPr lang="en-US" sz="1800" b="1" dirty="0"/>
          </a:p>
          <a:p>
            <a:r>
              <a:rPr lang="en-US" sz="1800" b="1" dirty="0"/>
              <a:t>Students take CORE classes in English, math, science and social studies</a:t>
            </a:r>
          </a:p>
          <a:p>
            <a:pPr marL="45720" indent="0">
              <a:buNone/>
            </a:pPr>
            <a:endParaRPr lang="en-US" sz="1200" b="1" dirty="0"/>
          </a:p>
          <a:p>
            <a:r>
              <a:rPr lang="en-US" sz="1800" b="1" dirty="0"/>
              <a:t>They take electives in the areas of foreign language, career/tech, fine arts and PE and some academic areas</a:t>
            </a:r>
          </a:p>
          <a:p>
            <a:pPr marL="45720" indent="0">
              <a:buNone/>
            </a:pPr>
            <a:endParaRPr lang="en-US" sz="1400" b="1" dirty="0"/>
          </a:p>
          <a:p>
            <a:r>
              <a:rPr lang="en-US" sz="1800" b="1" dirty="0"/>
              <a:t>Block Schedule 						</a:t>
            </a:r>
          </a:p>
          <a:p>
            <a:pPr marL="0" indent="0">
              <a:buNone/>
            </a:pPr>
            <a:r>
              <a:rPr lang="en-US" sz="1800" b="1" dirty="0"/>
              <a:t>	4 classes August-December and 4 classes January- May</a:t>
            </a:r>
          </a:p>
          <a:p>
            <a:r>
              <a:rPr lang="en-US" sz="1800" b="1" dirty="0"/>
              <a:t>Award credit in December and May </a:t>
            </a:r>
          </a:p>
          <a:p>
            <a:pPr marL="45720" indent="0">
              <a:buNone/>
            </a:pPr>
            <a:endParaRPr lang="en-US" sz="1800" b="1" dirty="0"/>
          </a:p>
          <a:p>
            <a:r>
              <a:rPr lang="en-US" sz="1800" b="1" dirty="0"/>
              <a:t>1 credit per class </a:t>
            </a:r>
          </a:p>
          <a:p>
            <a:pPr marL="64008" indent="0">
              <a:buNone/>
            </a:pPr>
            <a:r>
              <a:rPr lang="en-US" sz="1800" b="1" dirty="0"/>
              <a:t>	except Health/Personal Fitness and Government/Econ –both are 	0.5 credit courses taught in 9-week quarters. </a:t>
            </a:r>
          </a:p>
          <a:p>
            <a:pPr marL="349758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Numeric grades for credits earned in middle school will appear on  students’ transcripts; however, the grade is not calculated into the overall GPA or HOPE GPA.</a:t>
            </a:r>
          </a:p>
          <a:p>
            <a:pPr marL="349758" indent="-285750"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64008" indent="0">
              <a:buNone/>
            </a:pPr>
            <a:endParaRPr lang="en-US" sz="1800" b="1" dirty="0"/>
          </a:p>
          <a:p>
            <a:pPr marL="64008" indent="0">
              <a:buNone/>
            </a:pPr>
            <a:endParaRPr lang="en-US" sz="1800" b="1" dirty="0"/>
          </a:p>
          <a:p>
            <a:pPr marL="349758" indent="-285750">
              <a:buFont typeface="Wingdings" panose="05000000000000000000" pitchFamily="2" charset="2"/>
              <a:buChar char="§"/>
            </a:pPr>
            <a:endParaRPr lang="en-US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2362200" y="152400"/>
            <a:ext cx="48512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HIGH SCHOOL </a:t>
            </a:r>
          </a:p>
          <a:p>
            <a:pPr marL="64008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CLASSES/CREDITS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603">
            <a:off x="407409" y="467151"/>
            <a:ext cx="1806501" cy="119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286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6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atin typeface="Cambria" pitchFamily="18" charset="0"/>
              </a:rPr>
              <a:t>High School 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505936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To </a:t>
            </a:r>
            <a:r>
              <a:rPr lang="en-US" sz="2400" dirty="0">
                <a:solidFill>
                  <a:srgbClr val="0000FF"/>
                </a:solidFill>
              </a:rPr>
              <a:t>graduate</a:t>
            </a:r>
            <a:r>
              <a:rPr lang="en-US" sz="2400" dirty="0"/>
              <a:t>, students must earn </a:t>
            </a:r>
            <a:r>
              <a:rPr lang="en-US" sz="2400" dirty="0">
                <a:solidFill>
                  <a:srgbClr val="0000FF"/>
                </a:solidFill>
              </a:rPr>
              <a:t>23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required credits</a:t>
            </a:r>
            <a:r>
              <a:rPr lang="en-US" sz="2400" dirty="0"/>
              <a:t>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4</a:t>
            </a:r>
            <a:r>
              <a:rPr lang="en-US" sz="1800" dirty="0"/>
              <a:t> English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4</a:t>
            </a:r>
            <a:r>
              <a:rPr lang="en-US" sz="2000" dirty="0"/>
              <a:t> math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4</a:t>
            </a:r>
            <a:r>
              <a:rPr lang="en-US" sz="2000" dirty="0"/>
              <a:t> science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3</a:t>
            </a:r>
            <a:r>
              <a:rPr lang="en-US" sz="2000" dirty="0"/>
              <a:t> social studies</a:t>
            </a:r>
          </a:p>
          <a:p>
            <a:pPr lvl="1"/>
            <a:r>
              <a:rPr lang="en-US" sz="2000" dirty="0"/>
              <a:t>Health &amp; BPE (</a:t>
            </a:r>
            <a:r>
              <a:rPr lang="en-US" sz="2000" dirty="0">
                <a:solidFill>
                  <a:srgbClr val="0000FF"/>
                </a:solidFill>
              </a:rPr>
              <a:t>1</a:t>
            </a:r>
            <a:r>
              <a:rPr lang="en-US" sz="2000" dirty="0"/>
              <a:t> credit together)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4</a:t>
            </a:r>
            <a:r>
              <a:rPr lang="en-US" sz="2000" dirty="0"/>
              <a:t> electives 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3</a:t>
            </a:r>
            <a:r>
              <a:rPr lang="en-US" sz="2000" dirty="0"/>
              <a:t> from career tech/world language</a:t>
            </a:r>
            <a:r>
              <a:rPr lang="en-US" sz="2000" dirty="0">
                <a:solidFill>
                  <a:srgbClr val="0000FF"/>
                </a:solidFill>
              </a:rPr>
              <a:t>*</a:t>
            </a:r>
            <a:r>
              <a:rPr lang="en-US" sz="2000" dirty="0"/>
              <a:t>/fine arts 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>
                <a:solidFill>
                  <a:srgbClr val="009900"/>
                </a:solidFill>
              </a:rPr>
              <a:t>World Language credits are not required for graduation; however, students need at least 2 credits of the same language for acceptance into 4-Year colleges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Graduation Requirements                                </a:t>
            </a:r>
            <a:r>
              <a:rPr lang="en-US" dirty="0">
                <a:sym typeface="Wingdings"/>
              </a:rPr>
              <a:t>                 </a:t>
            </a:r>
            <a:endParaRPr lang="en-US" dirty="0"/>
          </a:p>
        </p:txBody>
      </p:sp>
      <p:pic>
        <p:nvPicPr>
          <p:cNvPr id="16387" name="Picture 3" descr="C:\Users\wvl10651\AppData\Local\Microsoft\Windows\Temporary Internet Files\Content.IE5\G9SWIYRY\MC9003418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18617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9</a:t>
            </a:r>
            <a:r>
              <a:rPr lang="en-US" sz="3200" b="1" baseline="30000" dirty="0">
                <a:solidFill>
                  <a:srgbClr val="00B050"/>
                </a:solidFill>
                <a:latin typeface="+mj-lt"/>
              </a:rPr>
              <a:t>th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 to 10</a:t>
            </a:r>
            <a:r>
              <a:rPr lang="en-US" sz="3200" b="1" baseline="30000" dirty="0">
                <a:solidFill>
                  <a:srgbClr val="00B050"/>
                </a:solidFill>
                <a:latin typeface="+mj-lt"/>
              </a:rPr>
              <a:t>th</a:t>
            </a:r>
            <a:r>
              <a:rPr lang="en-US" sz="3200" b="1" dirty="0">
                <a:latin typeface="+mj-lt"/>
              </a:rPr>
              <a:t>:</a:t>
            </a:r>
            <a:r>
              <a:rPr lang="en-US" sz="3200" dirty="0">
                <a:latin typeface="+mj-lt"/>
              </a:rPr>
              <a:t> at least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5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total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credits </a:t>
            </a:r>
          </a:p>
          <a:p>
            <a:pPr lvl="1"/>
            <a:r>
              <a:rPr lang="en-US" sz="3000" b="1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1 credit each in required or core Literature, math, and science</a:t>
            </a:r>
            <a:endParaRPr lang="en-US" sz="30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10</a:t>
            </a:r>
            <a:r>
              <a:rPr lang="en-US" sz="3200" b="1" baseline="30000" dirty="0">
                <a:solidFill>
                  <a:srgbClr val="0000FF"/>
                </a:solidFill>
                <a:latin typeface="+mj-lt"/>
              </a:rPr>
              <a:t>th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to 11</a:t>
            </a:r>
            <a:r>
              <a:rPr lang="en-US" sz="3200" b="1" baseline="30000" dirty="0">
                <a:solidFill>
                  <a:srgbClr val="0000FF"/>
                </a:solidFill>
                <a:latin typeface="+mj-lt"/>
              </a:rPr>
              <a:t>th</a:t>
            </a:r>
            <a:r>
              <a:rPr lang="en-US" sz="3200" dirty="0">
                <a:latin typeface="+mj-lt"/>
              </a:rPr>
              <a:t>: at least 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10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total 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credits</a:t>
            </a:r>
            <a:r>
              <a:rPr lang="en-US" sz="3200" dirty="0">
                <a:latin typeface="+mj-lt"/>
              </a:rPr>
              <a:t> </a:t>
            </a:r>
          </a:p>
          <a:p>
            <a:pPr lvl="1"/>
            <a:r>
              <a:rPr lang="en-US" sz="3000" b="1" dirty="0">
                <a:latin typeface="+mj-lt"/>
              </a:rPr>
              <a:t>2 credits</a:t>
            </a:r>
            <a:r>
              <a:rPr lang="en-US" sz="3000" dirty="0">
                <a:latin typeface="+mj-lt"/>
              </a:rPr>
              <a:t> each in required or core Lit, </a:t>
            </a:r>
          </a:p>
          <a:p>
            <a:pPr marL="365760" lvl="1" indent="0">
              <a:buNone/>
            </a:pPr>
            <a:r>
              <a:rPr lang="en-US" sz="3000" dirty="0">
                <a:latin typeface="+mj-lt"/>
              </a:rPr>
              <a:t>  math, and science</a:t>
            </a:r>
            <a:endParaRPr lang="en-US" sz="30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solidFill>
                  <a:srgbClr val="FF6600"/>
                </a:solidFill>
                <a:latin typeface="+mj-lt"/>
              </a:rPr>
              <a:t>11</a:t>
            </a:r>
            <a:r>
              <a:rPr lang="en-US" sz="3200" b="1" baseline="30000" dirty="0">
                <a:solidFill>
                  <a:srgbClr val="FF6600"/>
                </a:solidFill>
                <a:latin typeface="+mj-lt"/>
              </a:rPr>
              <a:t>th</a:t>
            </a:r>
            <a:r>
              <a:rPr lang="en-US" sz="3200" b="1" dirty="0">
                <a:solidFill>
                  <a:srgbClr val="FF6600"/>
                </a:solidFill>
                <a:latin typeface="+mj-lt"/>
              </a:rPr>
              <a:t> to 12</a:t>
            </a:r>
            <a:r>
              <a:rPr lang="en-US" sz="3200" b="1" baseline="30000" dirty="0">
                <a:solidFill>
                  <a:srgbClr val="FF6600"/>
                </a:solidFill>
                <a:latin typeface="+mj-lt"/>
              </a:rPr>
              <a:t>th</a:t>
            </a:r>
            <a:r>
              <a:rPr lang="en-US" sz="3200" dirty="0">
                <a:latin typeface="+mj-lt"/>
              </a:rPr>
              <a:t>: at least </a:t>
            </a:r>
            <a:r>
              <a:rPr lang="en-US" sz="3200" b="1" dirty="0">
                <a:solidFill>
                  <a:srgbClr val="FF6600"/>
                </a:solidFill>
                <a:latin typeface="+mj-lt"/>
              </a:rPr>
              <a:t>16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total </a:t>
            </a:r>
            <a:r>
              <a:rPr lang="en-US" sz="3200" b="1" dirty="0">
                <a:solidFill>
                  <a:srgbClr val="FF6600"/>
                </a:solidFill>
                <a:latin typeface="+mj-lt"/>
              </a:rPr>
              <a:t>credits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and must have met all other promotion requirements</a:t>
            </a:r>
          </a:p>
          <a:p>
            <a:pPr>
              <a:buNone/>
            </a:pPr>
            <a:endParaRPr lang="en-US" sz="3200" b="1" u="sng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5488"/>
            <a:ext cx="8839200" cy="972312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latin typeface="Cambria" pitchFamily="18" charset="0"/>
              </a:rPr>
              <a:t>High School Promotion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Promotion Requirements                                      </a:t>
            </a:r>
            <a:r>
              <a:rPr lang="en-US" dirty="0">
                <a:sym typeface="Wingdings"/>
              </a:rPr>
              <a:t>    </a:t>
            </a:r>
            <a:endParaRPr lang="en-US" dirty="0"/>
          </a:p>
        </p:txBody>
      </p:sp>
      <p:pic>
        <p:nvPicPr>
          <p:cNvPr id="14340" name="Picture 4" descr="C:\Users\wvl10651\AppData\Local\Microsoft\Windows\Temporary Internet Files\Content.IE5\W1BTHYE5\MC9004383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16" y="2819400"/>
            <a:ext cx="1670759" cy="2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76400"/>
            <a:ext cx="8686800" cy="5029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endParaRPr lang="en-US" sz="1400" dirty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FF0000"/>
                </a:solidFill>
                <a:latin typeface="+mj-lt"/>
              </a:rPr>
              <a:t>If they fail</a:t>
            </a:r>
            <a:r>
              <a:rPr lang="en-US" sz="4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200" dirty="0">
                <a:latin typeface="+mj-lt"/>
              </a:rPr>
              <a:t>an </a:t>
            </a:r>
            <a:r>
              <a:rPr lang="en-US" sz="4200" u="sng" dirty="0">
                <a:latin typeface="+mj-lt"/>
              </a:rPr>
              <a:t>academic</a:t>
            </a:r>
            <a:r>
              <a:rPr lang="en-US" sz="4200" dirty="0">
                <a:latin typeface="+mj-lt"/>
              </a:rPr>
              <a:t> course needed for graduation…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sz="4200" dirty="0">
                <a:latin typeface="+mj-lt"/>
              </a:rPr>
              <a:t>  they will have to repeat that course before receiving 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sz="4200" dirty="0">
                <a:latin typeface="+mj-lt"/>
              </a:rPr>
              <a:t>  credit.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200" dirty="0">
                <a:latin typeface="+mj-lt"/>
              </a:rPr>
              <a:t>If they do not earn at least 1 credit in 9</a:t>
            </a:r>
            <a:r>
              <a:rPr lang="en-US" sz="4200" baseline="30000" dirty="0">
                <a:latin typeface="+mj-lt"/>
              </a:rPr>
              <a:t>th</a:t>
            </a:r>
            <a:r>
              <a:rPr lang="en-US" sz="4200" dirty="0">
                <a:latin typeface="+mj-lt"/>
              </a:rPr>
              <a:t> lit., Math, &amp; Science, they </a:t>
            </a:r>
            <a:r>
              <a:rPr lang="en-US" sz="4200" u="sng" dirty="0">
                <a:latin typeface="+mj-lt"/>
              </a:rPr>
              <a:t>WILL BE CONSIDERED A 9</a:t>
            </a:r>
            <a:r>
              <a:rPr lang="en-US" sz="4200" u="sng" baseline="30000" dirty="0">
                <a:latin typeface="+mj-lt"/>
              </a:rPr>
              <a:t>TH</a:t>
            </a:r>
            <a:r>
              <a:rPr lang="en-US" sz="4200" u="sng" dirty="0">
                <a:latin typeface="+mj-lt"/>
              </a:rPr>
              <a:t> GRADER  NEXT YEAR</a:t>
            </a:r>
            <a:r>
              <a:rPr lang="en-US" sz="4200" dirty="0">
                <a:latin typeface="+mj-lt"/>
              </a:rPr>
              <a:t> and will be placed </a:t>
            </a:r>
            <a:r>
              <a:rPr lang="en-US" sz="4200" u="sng" dirty="0">
                <a:latin typeface="+mj-lt"/>
              </a:rPr>
              <a:t>in a 9</a:t>
            </a:r>
            <a:r>
              <a:rPr lang="en-US" sz="4200" u="sng" baseline="30000" dirty="0">
                <a:latin typeface="+mj-lt"/>
              </a:rPr>
              <a:t>TH</a:t>
            </a:r>
            <a:r>
              <a:rPr lang="en-US" sz="4200" u="sng" dirty="0">
                <a:latin typeface="+mj-lt"/>
              </a:rPr>
              <a:t> GRADE HOMEROOM AGAIN</a:t>
            </a:r>
            <a:r>
              <a:rPr lang="en-US" sz="4200" dirty="0">
                <a:latin typeface="+mj-lt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200" b="1" i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4200" dirty="0">
                <a:latin typeface="+mj-lt"/>
              </a:rPr>
              <a:t> A </a:t>
            </a:r>
            <a:r>
              <a:rPr lang="en-US" sz="4200" b="1" dirty="0">
                <a:solidFill>
                  <a:srgbClr val="FF0000"/>
                </a:solidFill>
                <a:latin typeface="+mj-lt"/>
              </a:rPr>
              <a:t>failing grade</a:t>
            </a:r>
            <a:r>
              <a:rPr lang="en-US" sz="4200" b="1" dirty="0">
                <a:latin typeface="+mj-lt"/>
              </a:rPr>
              <a:t> </a:t>
            </a:r>
            <a:r>
              <a:rPr lang="en-US" sz="4200" dirty="0">
                <a:latin typeface="+mj-lt"/>
              </a:rPr>
              <a:t>will…</a:t>
            </a:r>
          </a:p>
          <a:p>
            <a:pPr>
              <a:lnSpc>
                <a:spcPct val="80000"/>
              </a:lnSpc>
            </a:pPr>
            <a:endParaRPr lang="en-US" sz="42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sz="4200" dirty="0">
                <a:latin typeface="+mj-lt"/>
              </a:rPr>
              <a:t> appear on their transcript </a:t>
            </a:r>
            <a:r>
              <a:rPr lang="en-US" sz="4200" b="1" u="sng" dirty="0">
                <a:solidFill>
                  <a:srgbClr val="FF6600"/>
                </a:solidFill>
                <a:latin typeface="+mj-lt"/>
              </a:rPr>
              <a:t>forever</a:t>
            </a:r>
          </a:p>
          <a:p>
            <a:pPr lvl="1">
              <a:lnSpc>
                <a:spcPct val="80000"/>
              </a:lnSpc>
            </a:pPr>
            <a:endParaRPr lang="en-US" sz="4200" b="1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sz="4200" dirty="0">
                <a:latin typeface="+mj-lt"/>
              </a:rPr>
              <a:t> will </a:t>
            </a:r>
            <a:r>
              <a:rPr lang="en-US" sz="4200" b="1" u="sng" dirty="0">
                <a:solidFill>
                  <a:srgbClr val="9933FF"/>
                </a:solidFill>
                <a:latin typeface="+mj-lt"/>
              </a:rPr>
              <a:t>not</a:t>
            </a:r>
            <a:r>
              <a:rPr lang="en-US" sz="4200" dirty="0">
                <a:latin typeface="+mj-lt"/>
              </a:rPr>
              <a:t> be removed even if they repeat the course and receive a passing grade.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spc="300" dirty="0">
                <a:latin typeface="Cambria" pitchFamily="18" charset="0"/>
              </a:rPr>
              <a:t>Credit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Promotion Requirements                                      </a:t>
            </a:r>
            <a:r>
              <a:rPr lang="en-US" dirty="0">
                <a:sym typeface="Wingdings"/>
              </a:rPr>
              <a:t>        </a:t>
            </a:r>
            <a:endParaRPr lang="en-US" dirty="0"/>
          </a:p>
        </p:txBody>
      </p:sp>
      <p:pic>
        <p:nvPicPr>
          <p:cNvPr id="13314" name="Picture 2" descr="C:\Users\wvl10651\AppData\Local\Microsoft\Windows\Temporary Internet Files\Content.IE5\MB1W3W7F\MC900088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495736" cy="17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5245" cy="1202485"/>
          </a:xfrm>
        </p:spPr>
        <p:txBody>
          <a:bodyPr>
            <a:normAutofit/>
          </a:bodyPr>
          <a:lstStyle/>
          <a:p>
            <a:r>
              <a:rPr lang="en-US" b="1" i="1" u="sng" dirty="0">
                <a:latin typeface="Cambria" panose="02040503050406030204" pitchFamily="18" charset="0"/>
              </a:rPr>
              <a:t>Progress Reports/Report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0" y="1447800"/>
            <a:ext cx="75438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en-US" dirty="0"/>
          </a:p>
          <a:p>
            <a:r>
              <a:rPr lang="en-US" sz="2800" b="1" dirty="0">
                <a:latin typeface="Cambria" panose="02040503050406030204" pitchFamily="18" charset="0"/>
              </a:rPr>
              <a:t>Progress grades are reported to parents at 6 weeks and 12 weeks in </a:t>
            </a:r>
            <a:r>
              <a:rPr lang="en-US" sz="2800" b="1" dirty="0" err="1">
                <a:latin typeface="Cambria" panose="02040503050406030204" pitchFamily="18" charset="0"/>
              </a:rPr>
              <a:t>ParentVue</a:t>
            </a:r>
            <a:r>
              <a:rPr lang="en-US" sz="2800" b="1" dirty="0">
                <a:latin typeface="Cambria" panose="0204050305040603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	*This shows their progress only,  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           not final grades.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Please use ParentVUE to monitor grades and see the progress reports.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Report cards are generated at the end of the semester. Please use </a:t>
            </a:r>
            <a:r>
              <a:rPr lang="en-US" sz="2800" b="1" dirty="0" err="1">
                <a:latin typeface="Cambria" panose="02040503050406030204" pitchFamily="18" charset="0"/>
              </a:rPr>
              <a:t>ParentVue</a:t>
            </a:r>
            <a:r>
              <a:rPr lang="en-US" sz="2800" b="1" dirty="0">
                <a:latin typeface="Cambria" panose="02040503050406030204" pitchFamily="18" charset="0"/>
              </a:rPr>
              <a:t> to view report cards. Report cards are not printed and will not be available after the end of the school year.</a:t>
            </a:r>
          </a:p>
          <a:p>
            <a:endParaRPr lang="en-US" sz="2800" b="1" dirty="0">
              <a:latin typeface="Cambria" panose="02040503050406030204" pitchFamily="18" charset="0"/>
            </a:endParaRPr>
          </a:p>
          <a:p>
            <a:endParaRPr lang="en-US" dirty="0">
              <a:latin typeface="Kristen ITC" pitchFamily="66" charset="0"/>
            </a:endParaRPr>
          </a:p>
          <a:p>
            <a:endParaRPr lang="en-US" dirty="0">
              <a:latin typeface="Kristen ITC" pitchFamily="66" charset="0"/>
            </a:endParaRPr>
          </a:p>
          <a:p>
            <a:pPr marL="537210" lvl="1" indent="0">
              <a:buNone/>
            </a:pPr>
            <a:endParaRPr lang="en-US" dirty="0"/>
          </a:p>
          <a:p>
            <a:pPr marL="53721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0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719072"/>
            <a:ext cx="4800600" cy="4834128"/>
          </a:xfrm>
        </p:spPr>
        <p:txBody>
          <a:bodyPr>
            <a:normAutofit/>
          </a:bodyPr>
          <a:lstStyle/>
          <a:p>
            <a:r>
              <a:rPr lang="en-US" sz="2400" dirty="0"/>
              <a:t>Information contained on a </a:t>
            </a:r>
            <a:r>
              <a:rPr lang="en-US" sz="2400" dirty="0">
                <a:solidFill>
                  <a:srgbClr val="FF6600"/>
                </a:solidFill>
              </a:rPr>
              <a:t>transcript</a:t>
            </a:r>
          </a:p>
          <a:p>
            <a:pPr lvl="1"/>
            <a:r>
              <a:rPr lang="en-US" dirty="0"/>
              <a:t>Cumulative GPA</a:t>
            </a:r>
          </a:p>
          <a:p>
            <a:pPr lvl="2"/>
            <a:r>
              <a:rPr lang="en-US" sz="2400" dirty="0"/>
              <a:t>weighted and unweighted</a:t>
            </a:r>
            <a:endParaRPr lang="en-US" dirty="0"/>
          </a:p>
          <a:p>
            <a:pPr lvl="1"/>
            <a:r>
              <a:rPr lang="en-US" dirty="0"/>
              <a:t>Rigor of courses </a:t>
            </a:r>
          </a:p>
          <a:p>
            <a:pPr lvl="1"/>
            <a:r>
              <a:rPr lang="en-US" dirty="0"/>
              <a:t>Elective Choices</a:t>
            </a:r>
          </a:p>
          <a:p>
            <a:pPr lvl="1"/>
            <a:r>
              <a:rPr lang="en-US" dirty="0"/>
              <a:t>Attendance</a:t>
            </a:r>
          </a:p>
          <a:p>
            <a:pPr lvl="1"/>
            <a:r>
              <a:rPr lang="en-US" dirty="0"/>
              <a:t>Grades/Credits earned</a:t>
            </a:r>
          </a:p>
          <a:p>
            <a:pPr lvl="1"/>
            <a:r>
              <a:rPr lang="en-US" dirty="0"/>
              <a:t>Milestone EOC scores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93406"/>
            <a:ext cx="8763000" cy="1054394"/>
          </a:xfrm>
        </p:spPr>
        <p:txBody>
          <a:bodyPr/>
          <a:lstStyle/>
          <a:p>
            <a:r>
              <a:rPr lang="en-US" b="1" cap="none" dirty="0">
                <a:latin typeface="Cambria" pitchFamily="18" charset="0"/>
              </a:rPr>
              <a:t>What Does A Transcript Say About A Student?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           Transcripts                                </a:t>
            </a:r>
            <a:r>
              <a:rPr lang="en-US" dirty="0">
                <a:sym typeface="Wingdings"/>
              </a:rPr>
              <a:t>                           </a:t>
            </a:r>
            <a:endParaRPr lang="en-US" dirty="0"/>
          </a:p>
        </p:txBody>
      </p:sp>
      <p:pic>
        <p:nvPicPr>
          <p:cNvPr id="17410" name="Picture 2" descr="C:\Users\wvl10651\AppData\Local\Microsoft\Windows\Temporary Internet Files\Content.IE5\G9SWIYRY\MC9003418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1700"/>
            <a:ext cx="36576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066800"/>
          </a:xfrm>
        </p:spPr>
        <p:txBody>
          <a:bodyPr>
            <a:noAutofit/>
          </a:bodyPr>
          <a:lstStyle/>
          <a:p>
            <a:r>
              <a:rPr lang="en-US" sz="3800" b="1" cap="none" dirty="0">
                <a:latin typeface="Cambria" pitchFamily="18" charset="0"/>
              </a:rPr>
              <a:t>Why Take Honors And AP Classes?</a:t>
            </a:r>
          </a:p>
        </p:txBody>
      </p:sp>
      <p:pic>
        <p:nvPicPr>
          <p:cNvPr id="19458" name="Picture 2" descr="C:\Users\wvl10651\AppData\Local\Microsoft\Windows\Temporary Internet Files\Content.IE5\W1BTHYE5\MC900389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64" y="1556133"/>
            <a:ext cx="1206478" cy="11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9933FF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             Course Rigor                                </a:t>
            </a:r>
            <a:r>
              <a:rPr lang="en-US" dirty="0">
                <a:sym typeface="Wingdings"/>
              </a:rPr>
              <a:t>                     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935" y="2125337"/>
            <a:ext cx="8763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Provides opportunities to improve study skills</a:t>
            </a:r>
          </a:p>
          <a:p>
            <a:r>
              <a:rPr lang="en-US" sz="2400" dirty="0"/>
              <a:t>Familiarizes you with college level work </a:t>
            </a:r>
          </a:p>
          <a:p>
            <a:r>
              <a:rPr lang="en-US" sz="2400" dirty="0"/>
              <a:t>Can boost your cumulative GPA and class rank</a:t>
            </a:r>
          </a:p>
          <a:p>
            <a:r>
              <a:rPr lang="en-US" sz="2400" dirty="0"/>
              <a:t>Prepares you for big tests (ACT, SAT, ASVAB, Accuplacer)</a:t>
            </a:r>
          </a:p>
          <a:p>
            <a:r>
              <a:rPr lang="en-US" sz="2400" dirty="0"/>
              <a:t>Gives you an advantage in college admissions</a:t>
            </a:r>
          </a:p>
          <a:p>
            <a:r>
              <a:rPr lang="en-US" sz="2400" dirty="0"/>
              <a:t>Allows you to expand your interests</a:t>
            </a:r>
          </a:p>
          <a:p>
            <a:r>
              <a:rPr lang="en-US" sz="2400" dirty="0"/>
              <a:t>May be eligible for college credit (AP Exam)</a:t>
            </a:r>
          </a:p>
          <a:p>
            <a:r>
              <a:rPr lang="en-US" sz="2400" dirty="0"/>
              <a:t>Improves work ethic and critical thinking skills for workforce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1260" cy="1181641"/>
          </a:xfrm>
        </p:spPr>
        <p:txBody>
          <a:bodyPr/>
          <a:lstStyle/>
          <a:p>
            <a:r>
              <a:rPr lang="en-US" sz="3600" b="1" cap="none" dirty="0">
                <a:latin typeface="Cambria" pitchFamily="18" charset="0"/>
              </a:rPr>
              <a:t>Things Students Should Consider when Choosing  Classes Each Year</a:t>
            </a:r>
            <a:endParaRPr lang="en-US" b="1" cap="none" dirty="0">
              <a:latin typeface="Cambria" pitchFamily="18" charset="0"/>
            </a:endParaRPr>
          </a:p>
        </p:txBody>
      </p:sp>
      <p:pic>
        <p:nvPicPr>
          <p:cNvPr id="5" name="Picture 2" descr="C:\Users\WVL10651\Pictures\Microsoft Clip Organizer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323469"/>
            <a:ext cx="1070748" cy="9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106" y="2024719"/>
            <a:ext cx="3717521" cy="313931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b="1" u="sng" dirty="0"/>
              <a:t>ADVANCED ACADEMIC PATHWAY</a:t>
            </a:r>
            <a:endParaRPr lang="en-US" dirty="0"/>
          </a:p>
          <a:p>
            <a:r>
              <a:rPr lang="en-US" dirty="0"/>
              <a:t>Choose one academic area to focus on: English, math, science, or social studies.</a:t>
            </a:r>
          </a:p>
          <a:p>
            <a:pPr marL="285714" indent="-285714">
              <a:buFont typeface="Arial" pitchFamily="34" charset="0"/>
              <a:buChar char="•"/>
            </a:pPr>
            <a:r>
              <a:rPr lang="en-US" dirty="0"/>
              <a:t>Pass the graduation requirements for the area you selected.</a:t>
            </a:r>
          </a:p>
          <a:p>
            <a:pPr marL="285714" indent="-285714">
              <a:buFont typeface="Arial" pitchFamily="34" charset="0"/>
              <a:buChar char="•"/>
            </a:pPr>
            <a:r>
              <a:rPr lang="en-US" dirty="0"/>
              <a:t>Pass an AP or dual enrollment class in the area you selected.</a:t>
            </a:r>
          </a:p>
          <a:p>
            <a:pPr marL="285714" indent="-285714">
              <a:buFont typeface="Arial" pitchFamily="34" charset="0"/>
              <a:buChar char="•"/>
            </a:pPr>
            <a:r>
              <a:rPr lang="en-US" dirty="0"/>
              <a:t>Earn credit for two years of a single world language.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946" y="2131255"/>
            <a:ext cx="3581400" cy="120031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b="1" u="sng" dirty="0"/>
              <a:t>WORLD LANGUAGE PATHWAY</a:t>
            </a:r>
            <a:endParaRPr lang="en-US" dirty="0"/>
          </a:p>
          <a:p>
            <a:r>
              <a:rPr lang="en-US" dirty="0"/>
              <a:t>Earn credit for three sequential courses in a single world language.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1" y="1693970"/>
            <a:ext cx="6019800" cy="46165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 broad pathway options: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0154" y="3320729"/>
            <a:ext cx="3581400" cy="203131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b="1" u="sng" dirty="0"/>
              <a:t>FINE ARTS PATHWAY</a:t>
            </a:r>
            <a:endParaRPr lang="en-US" dirty="0"/>
          </a:p>
          <a:p>
            <a:r>
              <a:rPr lang="en-US" dirty="0"/>
              <a:t>Choose one area to focus on: visual arts, theater, dance, music, or journalism.</a:t>
            </a:r>
          </a:p>
          <a:p>
            <a:pPr marL="285714" indent="-285714">
              <a:buFont typeface="Arial" pitchFamily="34" charset="0"/>
              <a:buChar char="•"/>
            </a:pPr>
            <a:r>
              <a:rPr lang="en-US" dirty="0"/>
              <a:t>Pass three courses from the area you selected.</a:t>
            </a:r>
          </a:p>
          <a:p>
            <a:endParaRPr lang="en-US" dirty="0"/>
          </a:p>
        </p:txBody>
      </p:sp>
      <p:pic>
        <p:nvPicPr>
          <p:cNvPr id="10" name="Picture 3" descr="C:\Users\WVL10651\AppData\Local\Microsoft\Windows\Temporary Internet Files\Content.IE5\SYLXZJCL\MC9003117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52" y="2245590"/>
            <a:ext cx="765989" cy="6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WVL10651\AppData\Local\Microsoft\Windows\Temporary Internet Files\Content.IE5\2DDAA5QU\MC90044175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46" y="4166922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WVL10651\AppData\Local\Microsoft\Windows\Temporary Internet Files\Content.IE5\K1NORKI0\MC900078766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18" y="3288410"/>
            <a:ext cx="691283" cy="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WVL10651\AppData\Local\Microsoft\Windows\Temporary Internet Files\Content.IE5\2W1Z60LN\MC90033165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9208" y="4601866"/>
            <a:ext cx="266688" cy="5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WVL10651\AppData\Local\Microsoft\Windows\Temporary Internet Files\Content.IE5\FLQ8PFG9\MC9000012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31" y="3275858"/>
            <a:ext cx="1033119" cy="9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WVL10651\AppData\Local\Microsoft\Windows\Temporary Internet Files\Content.IE5\LSSUEKW9\MC90015042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09" y="4489230"/>
            <a:ext cx="461171" cy="4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7751D-DB6C-41F5-959E-4751DF9C274E}"/>
              </a:ext>
            </a:extLst>
          </p:cNvPr>
          <p:cNvSpPr txBox="1"/>
          <p:nvPr/>
        </p:nvSpPr>
        <p:spPr>
          <a:xfrm>
            <a:off x="2819400" y="5077474"/>
            <a:ext cx="4046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CTAE Pathway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Students complete a CTAE Pathway when they have completed a series of three or four specific courses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a CTAE approved pathway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z="4000" b="1" cap="none" dirty="0">
                <a:latin typeface="Cambria" pitchFamily="18" charset="0"/>
              </a:rPr>
              <a:t>Who’s Your School Counselor?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628" y="353650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Neely</a:t>
            </a:r>
          </a:p>
          <a:p>
            <a:pPr algn="ctr"/>
            <a:r>
              <a:rPr lang="en-US" dirty="0"/>
              <a:t>A –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367" y="6076365"/>
            <a:ext cx="205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Rich</a:t>
            </a:r>
          </a:p>
          <a:p>
            <a:pPr algn="ctr"/>
            <a:r>
              <a:rPr lang="en-US" dirty="0"/>
              <a:t>Counseling Clerk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8039" y="3569101"/>
            <a:ext cx="170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Rohrbach</a:t>
            </a:r>
          </a:p>
          <a:p>
            <a:pPr algn="ctr"/>
            <a:r>
              <a:rPr lang="en-US" dirty="0"/>
              <a:t>E -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5117" y="355144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Ms. Welch</a:t>
            </a:r>
          </a:p>
          <a:p>
            <a:pPr algn="ctr"/>
            <a:r>
              <a:rPr lang="en-US" dirty="0"/>
              <a:t>L -Ri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8570" y="35691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McAllister</a:t>
            </a:r>
          </a:p>
          <a:p>
            <a:pPr algn="ctr"/>
            <a:r>
              <a:rPr lang="en-US" dirty="0" err="1"/>
              <a:t>Rj</a:t>
            </a:r>
            <a:r>
              <a:rPr lang="en-US" dirty="0"/>
              <a:t> – 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Counseling Office Introduction         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5979" y="6137921"/>
            <a:ext cx="283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Bennett</a:t>
            </a:r>
          </a:p>
          <a:p>
            <a:pPr algn="ctr"/>
            <a:r>
              <a:rPr lang="en-US" sz="1400" dirty="0"/>
              <a:t>Attendance/ Parent &amp; Student Vue</a:t>
            </a:r>
          </a:p>
        </p:txBody>
      </p:sp>
      <p:sp>
        <p:nvSpPr>
          <p:cNvPr id="16" name="TextBox 15"/>
          <p:cNvSpPr txBox="1"/>
          <p:nvPr/>
        </p:nvSpPr>
        <p:spPr>
          <a:xfrm rot="20293088">
            <a:off x="71108" y="4360444"/>
            <a:ext cx="159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Other People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to Know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1492" y="355188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Mrs. Turner </a:t>
            </a:r>
          </a:p>
          <a:p>
            <a:pPr algn="ctr"/>
            <a:r>
              <a:rPr lang="en-US" dirty="0"/>
              <a:t>L - Ri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3688" y="6060168"/>
            <a:ext cx="2503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Mrs. Harmon</a:t>
            </a:r>
          </a:p>
          <a:p>
            <a:pPr algn="ctr"/>
            <a:r>
              <a:rPr lang="en-US" sz="1600" dirty="0"/>
              <a:t>Main Office Clerk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0" y="1791783"/>
            <a:ext cx="1420449" cy="1775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95" y="1774325"/>
            <a:ext cx="1401811" cy="17522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116D2-5468-4263-8787-8FC1792F8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8" y="4270418"/>
            <a:ext cx="1401811" cy="1804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94B372-3B47-4408-AE48-C7ED96BB9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70" y="4265723"/>
            <a:ext cx="1321244" cy="1841647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93E0AAF-02B5-422C-A081-2D951FDD5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3" y="1798570"/>
            <a:ext cx="1372436" cy="1715545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84AC54D-37B8-47BB-841D-40EF2E8A5A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20" y="4273311"/>
            <a:ext cx="1381235" cy="1841647"/>
          </a:xfrm>
          <a:prstGeom prst="rect">
            <a:avLst/>
          </a:prstGeom>
        </p:spPr>
      </p:pic>
      <p:pic>
        <p:nvPicPr>
          <p:cNvPr id="21" name="Picture 20" descr="A picture containing clothing, person, outdoor, underwear&#10;&#10;Description automatically generated">
            <a:extLst>
              <a:ext uri="{FF2B5EF4-FFF2-40B4-BE49-F238E27FC236}">
                <a16:creationId xmlns:a16="http://schemas.microsoft.com/office/drawing/2014/main" id="{CD012D17-7F6E-4DA6-9D5E-9ECBFEB229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62" y="1774325"/>
            <a:ext cx="1695450" cy="1762180"/>
          </a:xfrm>
          <a:prstGeom prst="rect">
            <a:avLst/>
          </a:prstGeom>
        </p:spPr>
      </p:pic>
      <p:pic>
        <p:nvPicPr>
          <p:cNvPr id="23" name="Picture 2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5EA2623-6AC0-4C8A-97FD-2B32104718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17" y="1779520"/>
            <a:ext cx="1695450" cy="17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4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1260" cy="1181641"/>
          </a:xfrm>
        </p:spPr>
        <p:txBody>
          <a:bodyPr/>
          <a:lstStyle/>
          <a:p>
            <a:r>
              <a:rPr lang="en-US" sz="3600" b="1" cap="none" dirty="0">
                <a:latin typeface="Cambria" pitchFamily="18" charset="0"/>
              </a:rPr>
              <a:t>Things to Consider when Registering for Classes</a:t>
            </a:r>
            <a:endParaRPr lang="en-US" b="1" cap="none" dirty="0">
              <a:latin typeface="Cambria" pitchFamily="18" charset="0"/>
            </a:endParaRPr>
          </a:p>
        </p:txBody>
      </p:sp>
      <p:pic>
        <p:nvPicPr>
          <p:cNvPr id="16" name="Content Placeholder 4" descr="C:\Users\WVL10651\AppData\Local\Microsoft\Windows\Temporary Internet Files\Content.IE5\MB1W3W7F\MC900055665[1].wm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02774"/>
            <a:ext cx="1453081" cy="10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15648" y="1779288"/>
            <a:ext cx="2590800" cy="152348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b="1" u="sng" dirty="0"/>
              <a:t>CTAE PATHWAY</a:t>
            </a:r>
            <a:endParaRPr lang="en-US" dirty="0"/>
          </a:p>
          <a:p>
            <a:r>
              <a:rPr lang="en-US" dirty="0"/>
              <a:t>Earn credit for three or four specified courses in a CTAE-approved pathway. </a:t>
            </a:r>
          </a:p>
        </p:txBody>
      </p:sp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099001"/>
              </p:ext>
            </p:extLst>
          </p:nvPr>
        </p:nvGraphicFramePr>
        <p:xfrm>
          <a:off x="3581401" y="3428999"/>
          <a:ext cx="4800599" cy="105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845466"/>
              </p:ext>
            </p:extLst>
          </p:nvPr>
        </p:nvGraphicFramePr>
        <p:xfrm>
          <a:off x="3538649" y="4789685"/>
          <a:ext cx="2743200" cy="113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63494"/>
              </p:ext>
            </p:extLst>
          </p:nvPr>
        </p:nvGraphicFramePr>
        <p:xfrm>
          <a:off x="3390902" y="1653063"/>
          <a:ext cx="5257800" cy="177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770A5BB-43A0-4417-AFB5-9071DC93F1D6}"/>
              </a:ext>
            </a:extLst>
          </p:cNvPr>
          <p:cNvGrpSpPr/>
          <p:nvPr/>
        </p:nvGrpSpPr>
        <p:grpSpPr>
          <a:xfrm>
            <a:off x="6353176" y="5181256"/>
            <a:ext cx="2528998" cy="1472058"/>
            <a:chOff x="2519713" y="362122"/>
            <a:chExt cx="2289271" cy="11417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D6F3E1-1272-4AE4-96C5-2D752C78B027}"/>
                </a:ext>
              </a:extLst>
            </p:cNvPr>
            <p:cNvSpPr/>
            <p:nvPr/>
          </p:nvSpPr>
          <p:spPr>
            <a:xfrm>
              <a:off x="2565736" y="380488"/>
              <a:ext cx="2243248" cy="102967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53E3C1-6DF8-4DA4-B0D3-347DA81C3013}"/>
                </a:ext>
              </a:extLst>
            </p:cNvPr>
            <p:cNvSpPr txBox="1"/>
            <p:nvPr/>
          </p:nvSpPr>
          <p:spPr>
            <a:xfrm>
              <a:off x="2519713" y="362122"/>
              <a:ext cx="2243248" cy="1141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Examining Teaching Profession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Contemporary Issues in Education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Teaching as a Profession Practicum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D83A48-BE81-48BB-8B22-F5D79B5543CC}"/>
              </a:ext>
            </a:extLst>
          </p:cNvPr>
          <p:cNvGrpSpPr/>
          <p:nvPr/>
        </p:nvGrpSpPr>
        <p:grpSpPr>
          <a:xfrm>
            <a:off x="6334125" y="4749256"/>
            <a:ext cx="2528998" cy="432000"/>
            <a:chOff x="0" y="41569"/>
            <a:chExt cx="2743200" cy="432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010B74-D53B-4588-8E04-74D756E21C54}"/>
                </a:ext>
              </a:extLst>
            </p:cNvPr>
            <p:cNvSpPr/>
            <p:nvPr/>
          </p:nvSpPr>
          <p:spPr>
            <a:xfrm>
              <a:off x="0" y="41569"/>
              <a:ext cx="2743200" cy="432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F61F2-BB4F-4B23-A6CE-56D29215F6FF}"/>
                </a:ext>
              </a:extLst>
            </p:cNvPr>
            <p:cNvSpPr txBox="1"/>
            <p:nvPr/>
          </p:nvSpPr>
          <p:spPr>
            <a:xfrm>
              <a:off x="0" y="41569"/>
              <a:ext cx="2743200" cy="4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kern="1200" dirty="0"/>
                <a:t>Teaching</a:t>
              </a:r>
            </a:p>
          </p:txBody>
        </p:sp>
      </p:grpSp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B2A465E3-CBBE-4B52-A754-CF37B6647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634567"/>
              </p:ext>
            </p:extLst>
          </p:nvPr>
        </p:nvGraphicFramePr>
        <p:xfrm>
          <a:off x="533400" y="4482821"/>
          <a:ext cx="2743200" cy="152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8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  <a:latin typeface="+mj-lt"/>
              </a:rPr>
              <a:t>Grade Point Average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(GPA):  </a:t>
            </a: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solidFill>
                  <a:srgbClr val="FF6600"/>
                </a:solidFill>
                <a:latin typeface="+mj-lt"/>
              </a:rPr>
              <a:t>Types</a:t>
            </a:r>
            <a:r>
              <a:rPr lang="en-US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cumulative, core, college, &amp; HOPE</a:t>
            </a:r>
          </a:p>
          <a:p>
            <a:endParaRPr lang="en-US" b="1" dirty="0">
              <a:latin typeface="+mj-lt"/>
            </a:endParaRPr>
          </a:p>
          <a:p>
            <a:r>
              <a:rPr lang="en-US" dirty="0">
                <a:latin typeface="+mj-lt"/>
              </a:rPr>
              <a:t>Why is GPA important?</a:t>
            </a:r>
          </a:p>
          <a:p>
            <a:pPr lvl="1"/>
            <a:r>
              <a:rPr lang="en-US" sz="2200" dirty="0">
                <a:latin typeface="+mj-lt"/>
              </a:rPr>
              <a:t>Determines </a:t>
            </a:r>
            <a:r>
              <a:rPr lang="en-US" sz="2200" b="1" dirty="0">
                <a:solidFill>
                  <a:srgbClr val="009900"/>
                </a:solidFill>
                <a:latin typeface="+mj-lt"/>
              </a:rPr>
              <a:t>class rank (we do not report class rank)</a:t>
            </a:r>
          </a:p>
          <a:p>
            <a:pPr lvl="1"/>
            <a:r>
              <a:rPr lang="en-US" sz="2200" b="1" dirty="0">
                <a:solidFill>
                  <a:srgbClr val="009900"/>
                </a:solidFill>
                <a:latin typeface="+mj-lt"/>
              </a:rPr>
              <a:t>Looked at</a:t>
            </a:r>
            <a:r>
              <a:rPr lang="en-US" sz="2200" dirty="0">
                <a:latin typeface="+mj-lt"/>
              </a:rPr>
              <a:t> by colleges and scholarship committees </a:t>
            </a:r>
          </a:p>
          <a:p>
            <a:pPr lvl="1"/>
            <a:r>
              <a:rPr lang="en-US" sz="2200" dirty="0">
                <a:latin typeface="+mj-lt"/>
              </a:rPr>
              <a:t>Often times, it shows </a:t>
            </a:r>
            <a:r>
              <a:rPr lang="en-US" sz="2200" b="1" dirty="0">
                <a:solidFill>
                  <a:srgbClr val="009900"/>
                </a:solidFill>
                <a:latin typeface="+mj-lt"/>
              </a:rPr>
              <a:t>effort</a:t>
            </a:r>
            <a:r>
              <a:rPr lang="en-US" sz="2200" dirty="0">
                <a:latin typeface="+mj-lt"/>
              </a:rPr>
              <a:t>, not necessarily intelligence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cap="none" dirty="0">
                <a:latin typeface="Cambria" pitchFamily="18" charset="0"/>
              </a:rPr>
              <a:t>What’s a GPA and Who Cares?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51564"/>
              </p:ext>
            </p:extLst>
          </p:nvPr>
        </p:nvGraphicFramePr>
        <p:xfrm>
          <a:off x="2438400" y="2194560"/>
          <a:ext cx="42111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Numerical</a:t>
                      </a:r>
                      <a:r>
                        <a:rPr lang="en-US" baseline="0" dirty="0"/>
                        <a:t>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Letter</a:t>
                      </a:r>
                      <a:r>
                        <a:rPr lang="en-US" baseline="0" dirty="0"/>
                        <a:t>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 –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 – 89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  <a:r>
                        <a:rPr lang="en-US" baseline="0" dirty="0"/>
                        <a:t> – 79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 – 73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69 and</a:t>
                      </a:r>
                      <a:r>
                        <a:rPr lang="en-US" baseline="0" dirty="0"/>
                        <a:t> 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		           GPA                                </a:t>
            </a:r>
            <a:r>
              <a:rPr lang="en-US" dirty="0">
                <a:sym typeface="Wingdings"/>
              </a:rPr>
              <a:t>              </a:t>
            </a:r>
            <a:endParaRPr lang="en-US" dirty="0"/>
          </a:p>
        </p:txBody>
      </p:sp>
      <p:pic>
        <p:nvPicPr>
          <p:cNvPr id="7171" name="Picture 3" descr="C:\Users\wvl10651\AppData\Local\Microsoft\Windows\Temporary Internet Files\Content.IE5\MB1W3W7F\MC9002512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80" y="4419600"/>
            <a:ext cx="18587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1584803"/>
            <a:ext cx="8839200" cy="5105400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The average of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ALL</a:t>
            </a:r>
            <a:r>
              <a:rPr lang="en-US" dirty="0">
                <a:latin typeface="+mj-lt"/>
              </a:rPr>
              <a:t> class grades</a:t>
            </a:r>
          </a:p>
          <a:p>
            <a:r>
              <a:rPr lang="en-US" dirty="0">
                <a:latin typeface="+mj-lt"/>
              </a:rPr>
              <a:t>Includes </a:t>
            </a:r>
            <a:r>
              <a:rPr lang="en-US" b="1" u="sng" dirty="0">
                <a:latin typeface="+mj-lt"/>
              </a:rPr>
              <a:t>ALL</a:t>
            </a:r>
            <a:r>
              <a:rPr lang="en-US" dirty="0">
                <a:latin typeface="+mj-lt"/>
              </a:rPr>
              <a:t> grades (</a:t>
            </a:r>
            <a:r>
              <a:rPr lang="en-US" b="1" dirty="0">
                <a:solidFill>
                  <a:srgbClr val="33CC33"/>
                </a:solidFill>
                <a:latin typeface="+mj-lt"/>
              </a:rPr>
              <a:t>PASSED</a:t>
            </a:r>
            <a:r>
              <a:rPr lang="en-US" dirty="0">
                <a:latin typeface="+mj-lt"/>
              </a:rPr>
              <a:t> OR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FAILED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Weighted vs. unweighted</a:t>
            </a:r>
          </a:p>
          <a:p>
            <a:r>
              <a:rPr lang="en-US" dirty="0">
                <a:latin typeface="+mj-lt"/>
              </a:rPr>
              <a:t>This is the GPA that appears on students’ transcripts</a:t>
            </a:r>
          </a:p>
          <a:p>
            <a:r>
              <a:rPr lang="en-US" dirty="0"/>
              <a:t>For </a:t>
            </a:r>
            <a:r>
              <a:rPr lang="en-US" b="1" dirty="0"/>
              <a:t>unweighted</a:t>
            </a:r>
            <a:r>
              <a:rPr lang="en-US" dirty="0"/>
              <a:t>:  A=4     B=3     C=2    D=1    F=0</a:t>
            </a:r>
          </a:p>
          <a:p>
            <a:pPr>
              <a:buFont typeface="Arial" charset="0"/>
              <a:buChar char="•"/>
            </a:pPr>
            <a:r>
              <a:rPr lang="en-US" dirty="0"/>
              <a:t>For </a:t>
            </a:r>
            <a:r>
              <a:rPr lang="en-US" b="1" dirty="0"/>
              <a:t>weighted</a:t>
            </a:r>
            <a:r>
              <a:rPr lang="en-US" dirty="0"/>
              <a:t> honors and AP courses:</a:t>
            </a:r>
          </a:p>
          <a:p>
            <a:pPr marL="45720" indent="0">
              <a:buNone/>
            </a:pPr>
            <a:r>
              <a:rPr lang="en-US" b="1" dirty="0"/>
              <a:t>	Honors:    </a:t>
            </a:r>
            <a:r>
              <a:rPr lang="en-US" dirty="0"/>
              <a:t>A=4.5   B=3.5   C=2.5  D=1.5  F=0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b="1" dirty="0"/>
              <a:t>AP:           </a:t>
            </a:r>
            <a:r>
              <a:rPr lang="en-US" dirty="0"/>
              <a:t>A=5.0   B=4.0   C=3.0  D=2.0  F=0</a:t>
            </a:r>
          </a:p>
          <a:p>
            <a:pPr marL="4572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4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n-US" sz="500" dirty="0">
              <a:latin typeface="+mj-lt"/>
            </a:endParaRPr>
          </a:p>
        </p:txBody>
      </p:sp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/>
            <a:r>
              <a:rPr lang="en-US" sz="5400" b="1" cap="none" dirty="0">
                <a:latin typeface="Cambria" pitchFamily="18" charset="0"/>
              </a:rPr>
              <a:t>Cumulative GPA</a:t>
            </a:r>
          </a:p>
        </p:txBody>
      </p:sp>
      <p:sp>
        <p:nvSpPr>
          <p:cNvPr id="78852" name="Rectangle 1028"/>
          <p:cNvSpPr>
            <a:spLocks noChangeArrowheads="1"/>
          </p:cNvSpPr>
          <p:nvPr/>
        </p:nvSpPr>
        <p:spPr bwMode="auto">
          <a:xfrm>
            <a:off x="3451225" y="96838"/>
            <a:ext cx="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		           GPA                                </a:t>
            </a:r>
            <a:r>
              <a:rPr lang="en-US" dirty="0">
                <a:sym typeface="Wingdings"/>
              </a:rPr>
              <a:t>             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67710"/>
              </p:ext>
            </p:extLst>
          </p:nvPr>
        </p:nvGraphicFramePr>
        <p:xfrm>
          <a:off x="2247900" y="4498576"/>
          <a:ext cx="4648199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Letter</a:t>
                      </a:r>
                      <a:r>
                        <a:rPr lang="en-US" baseline="0" dirty="0"/>
                        <a:t>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On-Level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Honors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 descr="C:\Users\wvl10651\AppData\Local\Microsoft\Windows\Temporary Internet Files\Content.IE5\0HEOPGDF\MC9001302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10079"/>
            <a:ext cx="1981200" cy="18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762999" cy="495299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FF6600"/>
                </a:solidFill>
                <a:latin typeface="+mj-lt"/>
              </a:rPr>
              <a:t>Core</a:t>
            </a:r>
            <a:r>
              <a:rPr lang="en-US" sz="3200" dirty="0">
                <a:latin typeface="+mj-lt"/>
              </a:rPr>
              <a:t>: the average of </a:t>
            </a:r>
            <a:r>
              <a:rPr lang="en-US" sz="3200" b="1" u="sng" dirty="0">
                <a:solidFill>
                  <a:srgbClr val="FF6600"/>
                </a:solidFill>
                <a:latin typeface="+mj-lt"/>
              </a:rPr>
              <a:t>17</a:t>
            </a:r>
            <a:r>
              <a:rPr lang="en-US" sz="3200" dirty="0">
                <a:latin typeface="+mj-lt"/>
              </a:rPr>
              <a:t> core required classes</a:t>
            </a:r>
          </a:p>
          <a:p>
            <a:pPr lvl="1"/>
            <a:r>
              <a:rPr lang="en-US" sz="3000" b="1" dirty="0">
                <a:latin typeface="+mj-lt"/>
              </a:rPr>
              <a:t> </a:t>
            </a:r>
            <a:r>
              <a:rPr lang="en-US" sz="3000" dirty="0">
                <a:solidFill>
                  <a:srgbClr val="FF6600"/>
                </a:solidFill>
                <a:latin typeface="+mj-lt"/>
              </a:rPr>
              <a:t>4</a:t>
            </a:r>
            <a:r>
              <a:rPr lang="en-US" sz="3000" dirty="0">
                <a:latin typeface="+mj-lt"/>
              </a:rPr>
              <a:t> English, </a:t>
            </a:r>
            <a:r>
              <a:rPr lang="en-US" sz="3000" dirty="0">
                <a:solidFill>
                  <a:srgbClr val="FF6600"/>
                </a:solidFill>
                <a:latin typeface="+mj-lt"/>
              </a:rPr>
              <a:t>4</a:t>
            </a:r>
            <a:r>
              <a:rPr lang="en-US" sz="3000" dirty="0">
                <a:latin typeface="+mj-lt"/>
              </a:rPr>
              <a:t> Math, </a:t>
            </a:r>
            <a:r>
              <a:rPr lang="en-US" sz="3000" dirty="0">
                <a:solidFill>
                  <a:srgbClr val="FF6600"/>
                </a:solidFill>
                <a:latin typeface="+mj-lt"/>
              </a:rPr>
              <a:t>4</a:t>
            </a:r>
            <a:r>
              <a:rPr lang="en-US" sz="3000" dirty="0">
                <a:latin typeface="+mj-lt"/>
              </a:rPr>
              <a:t> Science, </a:t>
            </a:r>
            <a:r>
              <a:rPr lang="en-US" sz="3000" dirty="0">
                <a:solidFill>
                  <a:srgbClr val="FF6600"/>
                </a:solidFill>
                <a:latin typeface="+mj-lt"/>
              </a:rPr>
              <a:t>3</a:t>
            </a:r>
            <a:r>
              <a:rPr lang="en-US" sz="3000" dirty="0">
                <a:latin typeface="+mj-lt"/>
              </a:rPr>
              <a:t> SS, </a:t>
            </a:r>
            <a:r>
              <a:rPr lang="en-US" sz="3000" dirty="0">
                <a:solidFill>
                  <a:srgbClr val="FF6600"/>
                </a:solidFill>
                <a:latin typeface="+mj-lt"/>
              </a:rPr>
              <a:t>2</a:t>
            </a:r>
            <a:r>
              <a:rPr lang="en-US" sz="3000" dirty="0">
                <a:latin typeface="+mj-lt"/>
              </a:rPr>
              <a:t> FL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b="1" dirty="0">
                <a:solidFill>
                  <a:srgbClr val="0000FF"/>
                </a:solidFill>
              </a:rPr>
              <a:t>Many</a:t>
            </a:r>
            <a:r>
              <a:rPr lang="en-US" sz="3200" dirty="0"/>
              <a:t> colleges use the core GPA for admission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2800" b="1" dirty="0">
                <a:solidFill>
                  <a:srgbClr val="009900"/>
                </a:solidFill>
                <a:latin typeface="+mj-lt"/>
              </a:rPr>
              <a:t>EVERY COLLEGE CALCULATES DIFFERENTLY !!!!!</a:t>
            </a:r>
            <a:r>
              <a:rPr lang="en-US" sz="2800" dirty="0">
                <a:latin typeface="+mj-lt"/>
              </a:rPr>
              <a:t> </a:t>
            </a:r>
          </a:p>
          <a:p>
            <a:pPr lvl="1"/>
            <a:r>
              <a:rPr lang="en-US" sz="2800" dirty="0">
                <a:latin typeface="+mj-lt"/>
              </a:rPr>
              <a:t> Contact the admissions office to find out more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599"/>
            <a:ext cx="8381260" cy="800641"/>
          </a:xfrm>
        </p:spPr>
        <p:txBody>
          <a:bodyPr/>
          <a:lstStyle/>
          <a:p>
            <a:pPr algn="ctr"/>
            <a:r>
              <a:rPr lang="en-US" sz="5400" b="1" cap="none" dirty="0">
                <a:latin typeface="Cambria" pitchFamily="18" charset="0"/>
              </a:rPr>
              <a:t>Core &amp; College</a:t>
            </a:r>
            <a:r>
              <a:rPr lang="en-US" sz="5400" b="1" dirty="0">
                <a:latin typeface="Cambria" pitchFamily="18" charset="0"/>
              </a:rPr>
              <a:t> GPA</a:t>
            </a:r>
            <a:r>
              <a:rPr lang="en-US" sz="5400" b="1" cap="none" dirty="0">
                <a:latin typeface="Cambria" pitchFamily="18" charset="0"/>
              </a:rPr>
              <a:t>s</a:t>
            </a:r>
            <a:endParaRPr lang="en-US" sz="54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		           GPA                                </a:t>
            </a:r>
            <a:r>
              <a:rPr lang="en-US" dirty="0">
                <a:sym typeface="Wingdings"/>
              </a:rPr>
              <a:t>              </a:t>
            </a:r>
            <a:endParaRPr lang="en-US" dirty="0"/>
          </a:p>
        </p:txBody>
      </p:sp>
      <p:pic>
        <p:nvPicPr>
          <p:cNvPr id="9219" name="Picture 3" descr="C:\Users\wvl10651\AppData\Local\Microsoft\Windows\Temporary Internet Files\Content.IE5\W1BTHYE5\MC9000889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07" y="3500674"/>
            <a:ext cx="1427378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19071"/>
            <a:ext cx="8560292" cy="440740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sz="19900" dirty="0"/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1704366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 </a:t>
            </a:r>
            <a:r>
              <a:rPr lang="en-US" sz="2400" dirty="0">
                <a:solidFill>
                  <a:srgbClr val="009900"/>
                </a:solidFill>
                <a:latin typeface="+mj-lt"/>
              </a:rPr>
              <a:t>Zell Miller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>
                <a:solidFill>
                  <a:srgbClr val="0066FF"/>
                </a:solidFill>
                <a:latin typeface="+mj-lt"/>
              </a:rPr>
              <a:t>HOPE Scholarship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>
                <a:solidFill>
                  <a:srgbClr val="FF6600"/>
                </a:solidFill>
                <a:latin typeface="+mj-lt"/>
              </a:rPr>
              <a:t>HOPE/Zell Grant </a:t>
            </a:r>
            <a:endParaRPr lang="en-US" sz="2800" dirty="0">
              <a:solidFill>
                <a:srgbClr val="FF6600"/>
              </a:solidFill>
              <a:latin typeface="+mj-lt"/>
            </a:endParaRPr>
          </a:p>
          <a:p>
            <a:pPr lvl="1"/>
            <a:r>
              <a:rPr lang="en-US" sz="2200" dirty="0">
                <a:latin typeface="+mj-lt"/>
                <a:hlinkClick r:id="rId3"/>
              </a:rPr>
              <a:t>www.gafutures.org</a:t>
            </a:r>
            <a:r>
              <a:rPr lang="en-US" sz="2200" dirty="0">
                <a:latin typeface="+mj-lt"/>
              </a:rPr>
              <a:t> </a:t>
            </a:r>
          </a:p>
          <a:p>
            <a:pPr lvl="1"/>
            <a:endParaRPr lang="en-US" sz="2200" dirty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The average of </a:t>
            </a:r>
          </a:p>
          <a:p>
            <a:pPr marL="4572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ALL CORE</a:t>
            </a:r>
            <a:r>
              <a:rPr lang="en-US" sz="2400" dirty="0">
                <a:latin typeface="+mj-lt"/>
              </a:rPr>
              <a:t> classes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ALL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attempted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MATH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ENGLISH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SCIENCE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SOCIAL STUDIES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&amp;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WORLD LANGUAGE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COURSES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This includes elective core courses like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World Geography 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&amp;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Psychology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0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sz="5400" b="1" dirty="0">
                <a:latin typeface="Cambria" pitchFamily="18" charset="0"/>
              </a:rPr>
              <a:t>HOPE GPA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		           GPA                                </a:t>
            </a:r>
            <a:r>
              <a:rPr lang="en-US" dirty="0">
                <a:sym typeface="Wingdings"/>
              </a:rPr>
              <a:t>            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98353"/>
              </p:ext>
            </p:extLst>
          </p:nvPr>
        </p:nvGraphicFramePr>
        <p:xfrm>
          <a:off x="4572000" y="2133600"/>
          <a:ext cx="40385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Letter</a:t>
                      </a:r>
                      <a:r>
                        <a:rPr lang="en-US" baseline="0" dirty="0"/>
                        <a:t>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On-Level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Honors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447800"/>
            <a:ext cx="5943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2800" b="1" dirty="0">
                <a:latin typeface="+mj-lt"/>
              </a:rPr>
              <a:t>ZELL MILLER SCHOLARSHIP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HOPE Rigor Requirements</a:t>
            </a:r>
            <a:r>
              <a:rPr lang="en-US" sz="2000" dirty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3.7 HOPE GPA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1200 SAT or 26 ACT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100% tuition coverage (public, 4-year)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2800" b="1" dirty="0">
                <a:latin typeface="+mj-lt"/>
              </a:rPr>
              <a:t>HOPE SCHOLARSHIP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HOPE Rigor Requirements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3.0 HOPE GPA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Partial tuition coverage (public, 4-year)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2800" b="1" dirty="0">
                <a:latin typeface="+mj-lt"/>
              </a:rPr>
              <a:t>HOPE GRANT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No GPA initially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Georgia" pitchFamily="18" charset="0"/>
              </a:rPr>
              <a:t>Partial tuition coverage (technical)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2800" b="1" dirty="0"/>
              <a:t>Zell Miller GRANT</a:t>
            </a:r>
          </a:p>
          <a:p>
            <a:pPr lvl="1"/>
            <a:r>
              <a:rPr lang="en-US" sz="2800" b="1" dirty="0"/>
              <a:t>      </a:t>
            </a:r>
            <a:r>
              <a:rPr lang="en-US" sz="2000" dirty="0">
                <a:solidFill>
                  <a:srgbClr val="0000FF"/>
                </a:solidFill>
              </a:rPr>
              <a:t>3.5 cumulative GPA at the end of each term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              Covers full tuition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               </a:t>
            </a:r>
          </a:p>
          <a:p>
            <a:pPr marL="685800" indent="-685800">
              <a:buFont typeface="Wingdings" pitchFamily="2" charset="2"/>
              <a:buChar char="Ø"/>
            </a:pPr>
            <a:endParaRPr lang="en-US" sz="3200" b="1" dirty="0">
              <a:latin typeface="+mj-lt"/>
            </a:endParaRPr>
          </a:p>
          <a:p>
            <a:endParaRPr lang="en-US" sz="2000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Picture 5" descr="C:\Documents and Settings\njd12117\Local Settings\Temporary Internet Files\Content.IE5\EDLRSBJI\MC90043982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2539" flipH="1">
            <a:off x="5943510" y="2434429"/>
            <a:ext cx="3208927" cy="32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196218" flipH="1">
            <a:off x="6075433" y="2904549"/>
            <a:ext cx="29450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GOT HOPE?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23088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en-US" sz="4600" b="1" cap="none" dirty="0">
                <a:latin typeface="Cambria" pitchFamily="18" charset="0"/>
              </a:rPr>
              <a:t>HOPE Scholarship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		           GPA                                </a:t>
            </a:r>
            <a:r>
              <a:rPr lang="en-US" dirty="0">
                <a:sym typeface="Wingdings"/>
              </a:rPr>
              <a:t>            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23088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en-US" sz="4800" b="1" cap="none" dirty="0">
                <a:latin typeface="Cambria" pitchFamily="18" charset="0"/>
              </a:rPr>
              <a:t>HOPE Rigor Requirements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6002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6600"/>
                </a:solidFill>
              </a:rPr>
              <a:t>In order to be HOPE eligible</a:t>
            </a:r>
            <a:r>
              <a:rPr lang="en-US" sz="3200" dirty="0"/>
              <a:t>, the classes of 2024 and 2025 must earn </a:t>
            </a:r>
            <a:r>
              <a:rPr lang="en-US" sz="3200" b="1" u="sng" dirty="0">
                <a:solidFill>
                  <a:srgbClr val="0000FF"/>
                </a:solidFill>
              </a:rPr>
              <a:t>at least four credits </a:t>
            </a:r>
            <a:r>
              <a:rPr lang="en-US" sz="3200" dirty="0"/>
              <a:t>in courses from the following categories: </a:t>
            </a:r>
          </a:p>
        </p:txBody>
      </p:sp>
      <p:pic>
        <p:nvPicPr>
          <p:cNvPr id="7" name="Picture 2" descr="C:\Users\wvl10651\AppData\Local\Microsoft\Windows\Temporary Internet Files\Content.IE5\G9SWIYRY\MC9002813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4876800"/>
            <a:ext cx="1295400" cy="17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6026024"/>
              </p:ext>
            </p:extLst>
          </p:nvPr>
        </p:nvGraphicFramePr>
        <p:xfrm>
          <a:off x="4724400" y="1600200"/>
          <a:ext cx="411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		           GPA                                </a:t>
            </a:r>
            <a:r>
              <a:rPr lang="en-US" dirty="0">
                <a:sym typeface="Wingdings"/>
              </a:rPr>
              <a:t>            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76400"/>
            <a:ext cx="8763000" cy="6019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See the counseling website AND district website for all up to date Dual Enrollment information.</a:t>
            </a:r>
          </a:p>
          <a:p>
            <a:pPr marL="45720" indent="0">
              <a:buNone/>
            </a:pPr>
            <a:r>
              <a:rPr lang="en-US" sz="2400" dirty="0">
                <a:hlinkClick r:id="rId3"/>
              </a:rPr>
              <a:t>https://www.cobbk12.org/page/42474/dual-enrollment</a:t>
            </a:r>
            <a:endParaRPr lang="en-US" sz="2400" dirty="0"/>
          </a:p>
          <a:p>
            <a:pPr marL="45720" indent="0">
              <a:buNone/>
            </a:pPr>
            <a:r>
              <a:rPr lang="en-US" sz="2400" dirty="0">
                <a:hlinkClick r:id="rId4"/>
              </a:rPr>
              <a:t>http://allatoonacounseling.weebly.com/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Overview:</a:t>
            </a:r>
          </a:p>
          <a:p>
            <a:r>
              <a:rPr lang="en-US" dirty="0"/>
              <a:t>Take college classes while still in high school</a:t>
            </a:r>
            <a:endParaRPr lang="en-US" sz="700" b="1" dirty="0">
              <a:solidFill>
                <a:srgbClr val="FFFF00"/>
              </a:solidFill>
            </a:endParaRPr>
          </a:p>
          <a:p>
            <a:r>
              <a:rPr lang="en-US" dirty="0"/>
              <a:t>Earn high school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US" dirty="0"/>
              <a:t> college credit at the same time. </a:t>
            </a:r>
          </a:p>
          <a:p>
            <a:pPr marL="45720" indent="0">
              <a:buNone/>
            </a:pPr>
            <a:r>
              <a:rPr lang="en-US" dirty="0"/>
              <a:t>   Grades will post to both high school and college transcripts.</a:t>
            </a:r>
          </a:p>
          <a:p>
            <a:endParaRPr lang="en-US" sz="700" dirty="0"/>
          </a:p>
          <a:p>
            <a:r>
              <a:rPr lang="en-US" dirty="0"/>
              <a:t>Application process</a:t>
            </a:r>
          </a:p>
          <a:p>
            <a:pPr lvl="1"/>
            <a:r>
              <a:rPr lang="en-US" sz="2000" dirty="0"/>
              <a:t>Differs per college. Check out the websites!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Dual Enrollment</a:t>
            </a:r>
          </a:p>
        </p:txBody>
      </p:sp>
      <p:pic>
        <p:nvPicPr>
          <p:cNvPr id="2050" name="Picture 2" descr="C:\Users\wvl10651\AppData\Local\Microsoft\Windows\Temporary Internet Files\Content.IE5\W1BTHYE5\MC9000787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8963" y="4572000"/>
            <a:ext cx="6131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9048022"/>
              </p:ext>
            </p:extLst>
          </p:nvPr>
        </p:nvGraphicFramePr>
        <p:xfrm>
          <a:off x="6096000" y="2743200"/>
          <a:ext cx="2743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724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04BB-DEEE-43DA-911E-6213D02A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A92F1-BF0C-47FC-9ED2-564DCBBB4058}"/>
              </a:ext>
            </a:extLst>
          </p:cNvPr>
          <p:cNvSpPr txBox="1"/>
          <p:nvPr/>
        </p:nvSpPr>
        <p:spPr>
          <a:xfrm>
            <a:off x="400050" y="1981200"/>
            <a:ext cx="80002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Who Can Apply?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9</a:t>
            </a:r>
            <a:r>
              <a:rPr lang="en-US" sz="2000" baseline="30000" dirty="0"/>
              <a:t>th</a:t>
            </a:r>
            <a:r>
              <a:rPr lang="en-US" sz="2000" dirty="0"/>
              <a:t> graders are NOT eligible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10th graders may enroll in Career, Technical and Agricultural education (CTAE) courses at a participating TCSG institution only.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High-achieving 10th graders with an SAT score of 1200 or an ACT score of 26 prior to the term may enroll in any approved dual enrollment courses at a TCSG, USG or private eligible participating postsecondary institution.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11th and 12th graders may take any approved dual enrollment courses at an eligible participating postsecondary institution (USG, TCSG or private).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Cost: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Funding up to 30 semester/45 quarter hours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Does not count against HOPE Cap Hours but does calculate into HOPE GPA.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19070"/>
            <a:ext cx="8762999" cy="49103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counseling office can help your child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academically </a:t>
            </a:r>
            <a:r>
              <a:rPr lang="en-US" dirty="0">
                <a:solidFill>
                  <a:schemeClr val="tx1"/>
                </a:solidFill>
              </a:rPr>
              <a:t>with:</a:t>
            </a:r>
            <a:endParaRPr lang="en-US" dirty="0"/>
          </a:p>
          <a:p>
            <a:pPr lvl="1"/>
            <a:r>
              <a:rPr lang="en-US" b="1" dirty="0">
                <a:solidFill>
                  <a:srgbClr val="3333FF"/>
                </a:solidFill>
              </a:rPr>
              <a:t>Schedule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questions/concerns</a:t>
            </a:r>
          </a:p>
          <a:p>
            <a:pPr lvl="1"/>
            <a:r>
              <a:rPr lang="en-US" b="1" dirty="0">
                <a:solidFill>
                  <a:srgbClr val="3333FF"/>
                </a:solidFill>
              </a:rPr>
              <a:t>Registration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decisions</a:t>
            </a:r>
          </a:p>
          <a:p>
            <a:pPr lvl="1"/>
            <a:r>
              <a:rPr lang="en-US" dirty="0"/>
              <a:t>Academic success </a:t>
            </a:r>
            <a:r>
              <a:rPr lang="en-US" b="1" dirty="0">
                <a:solidFill>
                  <a:srgbClr val="3333FF"/>
                </a:solidFill>
              </a:rPr>
              <a:t>skills</a:t>
            </a:r>
            <a:r>
              <a:rPr lang="en-US" dirty="0"/>
              <a:t>: study skills, test-taking strategies, time-management, goal-setting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The counseling office can help your child with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career decisions</a:t>
            </a:r>
            <a:endParaRPr lang="en-US" dirty="0"/>
          </a:p>
          <a:p>
            <a:pPr lvl="1"/>
            <a:r>
              <a:rPr lang="en-US" dirty="0"/>
              <a:t>Career </a:t>
            </a:r>
            <a:r>
              <a:rPr lang="en-US" b="1" dirty="0">
                <a:solidFill>
                  <a:srgbClr val="FF6600"/>
                </a:solidFill>
              </a:rPr>
              <a:t>options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based on their interests, skills, and abilities </a:t>
            </a:r>
          </a:p>
          <a:p>
            <a:pPr lvl="1"/>
            <a:r>
              <a:rPr lang="en-US" dirty="0"/>
              <a:t>Post-secondary </a:t>
            </a:r>
            <a:r>
              <a:rPr lang="en-US" b="1" dirty="0">
                <a:solidFill>
                  <a:srgbClr val="FF6600"/>
                </a:solidFill>
              </a:rPr>
              <a:t>planning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The counseling office can help them with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personal/social situations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Social/emotional concerns</a:t>
            </a:r>
          </a:p>
          <a:p>
            <a:pPr lvl="1"/>
            <a:r>
              <a:rPr lang="en-US" dirty="0"/>
              <a:t>Problem-solving </a:t>
            </a:r>
            <a:r>
              <a:rPr lang="en-US" b="1" dirty="0">
                <a:solidFill>
                  <a:srgbClr val="009900"/>
                </a:solidFill>
              </a:rPr>
              <a:t>skills</a:t>
            </a:r>
            <a:r>
              <a:rPr lang="en-US" dirty="0"/>
              <a:t>, conflict-resolution skills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Peer mediation</a:t>
            </a:r>
            <a:r>
              <a:rPr lang="en-US" b="1" dirty="0"/>
              <a:t> </a:t>
            </a:r>
          </a:p>
          <a:p>
            <a:pPr lvl="2"/>
            <a:r>
              <a:rPr lang="en-US" dirty="0">
                <a:sym typeface="Wingdings" pitchFamily="2" charset="2"/>
              </a:rPr>
              <a:t>If they are having a </a:t>
            </a: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conflict</a:t>
            </a:r>
            <a:r>
              <a:rPr lang="en-US" dirty="0">
                <a:sym typeface="Wingdings" pitchFamily="2" charset="2"/>
              </a:rPr>
              <a:t> with another student, he/she and the other student can meet with a counselor</a:t>
            </a: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(during an elective) to work out a solution.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847" y="477054"/>
            <a:ext cx="8381260" cy="1054394"/>
          </a:xfrm>
        </p:spPr>
        <p:txBody>
          <a:bodyPr/>
          <a:lstStyle/>
          <a:p>
            <a:r>
              <a:rPr lang="en-US" sz="2400" b="1" cap="none" dirty="0">
                <a:latin typeface="Cambria" pitchFamily="18" charset="0"/>
              </a:rPr>
              <a:t>How can the School Counselor help with </a:t>
            </a:r>
            <a:br>
              <a:rPr lang="en-US" sz="2400" b="1" cap="none" dirty="0">
                <a:latin typeface="Cambria" pitchFamily="18" charset="0"/>
              </a:rPr>
            </a:br>
            <a:r>
              <a:rPr lang="en-US" sz="2400" b="1" cap="none" dirty="0">
                <a:latin typeface="Cambria" pitchFamily="18" charset="0"/>
              </a:rPr>
              <a:t>Academics, Career and Personal/Social situations?</a:t>
            </a:r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782201" cy="12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vl10651\AppData\Local\Microsoft\Windows\Temporary Internet Files\Content.IE5\W1BTHYE5\MC9000601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08" y="3581400"/>
            <a:ext cx="600648" cy="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vl10651\AppData\Local\Microsoft\Windows\Temporary Internet Files\Content.IE5\G9SWIYRY\MC9000448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32" y="4953000"/>
            <a:ext cx="1394384" cy="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dirty="0"/>
          </a:p>
          <a:p>
            <a:r>
              <a:rPr lang="en-US" dirty="0"/>
              <a:t>		                       Counseling Office Introduction                           </a:t>
            </a:r>
            <a:r>
              <a:rPr lang="en-US" dirty="0">
                <a:sym typeface="Wingdings"/>
              </a:rPr>
              <a:t>      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76200" y="152401"/>
            <a:ext cx="8915400" cy="6019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Thank You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FF0000"/>
                </a:solidFill>
                <a:latin typeface="Calibri"/>
              </a:rPr>
              <a:t>To stay up to date on what’s happening, check out our monthly newsletter: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2"/>
              </a:rPr>
              <a:t>https://www.smore.com/yxdpu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>
                <a:solidFill>
                  <a:prstClr val="black"/>
                </a:solidFill>
                <a:latin typeface="Calibri"/>
              </a:rPr>
              <a:t>It’s sent out monthly through CTLS</a:t>
            </a:r>
            <a:br>
              <a:rPr kumimoji="0" lang="en-US" sz="9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7067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3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181600"/>
          </a:xfrm>
        </p:spPr>
        <p:txBody>
          <a:bodyPr numCol="2"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GPA </a:t>
            </a:r>
          </a:p>
          <a:p>
            <a:pPr lvl="1"/>
            <a:r>
              <a:rPr lang="en-US" b="1" dirty="0">
                <a:latin typeface="+mj-lt"/>
              </a:rPr>
              <a:t>Importance</a:t>
            </a:r>
          </a:p>
          <a:p>
            <a:pPr lvl="1"/>
            <a:r>
              <a:rPr lang="en-US" b="1" dirty="0">
                <a:latin typeface="+mj-lt"/>
              </a:rPr>
              <a:t>Types</a:t>
            </a:r>
          </a:p>
          <a:p>
            <a:pPr lvl="1"/>
            <a:r>
              <a:rPr lang="en-US" b="1" dirty="0"/>
              <a:t>Calculating</a:t>
            </a:r>
          </a:p>
          <a:p>
            <a:pPr lvl="1"/>
            <a:endParaRPr lang="en-US" sz="600" b="1" dirty="0">
              <a:latin typeface="+mj-lt"/>
            </a:endParaRPr>
          </a:p>
          <a:p>
            <a:pPr lvl="0"/>
            <a:r>
              <a:rPr lang="en-US" b="1" dirty="0"/>
              <a:t>HOPE Rigor Requirement</a:t>
            </a:r>
          </a:p>
          <a:p>
            <a:pPr lvl="0"/>
            <a:endParaRPr lang="en-US" sz="600" b="1" dirty="0"/>
          </a:p>
          <a:p>
            <a:pPr lvl="0"/>
            <a:r>
              <a:rPr lang="en-US" b="1" dirty="0"/>
              <a:t>Promotion Requirements</a:t>
            </a:r>
          </a:p>
          <a:p>
            <a:pPr lvl="0"/>
            <a:endParaRPr lang="en-US" sz="600" b="1" dirty="0"/>
          </a:p>
          <a:p>
            <a:r>
              <a:rPr lang="en-US" b="1" dirty="0"/>
              <a:t>Graduation Requirements </a:t>
            </a:r>
          </a:p>
          <a:p>
            <a:r>
              <a:rPr lang="en-US" b="1" dirty="0"/>
              <a:t>Transcripts</a:t>
            </a:r>
          </a:p>
          <a:p>
            <a:r>
              <a:rPr lang="en-US" b="1" dirty="0"/>
              <a:t>The importance of Course Rigor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pPr lvl="0"/>
            <a:endParaRPr lang="en-US" sz="600" b="1" dirty="0"/>
          </a:p>
          <a:p>
            <a:pPr lvl="0"/>
            <a:endParaRPr lang="en-US" b="1" dirty="0"/>
          </a:p>
          <a:p>
            <a:r>
              <a:rPr lang="en-US" b="1" dirty="0">
                <a:latin typeface="+mj-lt"/>
              </a:rPr>
              <a:t>Conferences</a:t>
            </a:r>
          </a:p>
          <a:p>
            <a:r>
              <a:rPr lang="en-US" b="1" dirty="0">
                <a:latin typeface="+mj-lt"/>
              </a:rPr>
              <a:t>Teacher Correspondence</a:t>
            </a:r>
          </a:p>
          <a:p>
            <a:r>
              <a:rPr lang="en-US" b="1" dirty="0">
                <a:latin typeface="+mj-lt"/>
              </a:rPr>
              <a:t>Parent/Student Responsibilities</a:t>
            </a:r>
          </a:p>
          <a:p>
            <a:pPr marL="45720" indent="0">
              <a:buNone/>
            </a:pP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Attendance</a:t>
            </a:r>
          </a:p>
          <a:p>
            <a:r>
              <a:rPr lang="en-US" b="1" dirty="0">
                <a:latin typeface="+mj-lt"/>
              </a:rPr>
              <a:t>Make-up work</a:t>
            </a:r>
          </a:p>
          <a:p>
            <a:pPr lvl="0"/>
            <a:endParaRPr lang="en-US" sz="600" b="1" dirty="0">
              <a:latin typeface="+mj-lt"/>
            </a:endParaRPr>
          </a:p>
          <a:p>
            <a:pPr marL="45720" lvl="0" indent="0">
              <a:buNone/>
            </a:pPr>
            <a:endParaRPr lang="en-US" sz="600" b="1" dirty="0">
              <a:latin typeface="+mj-lt"/>
            </a:endParaRPr>
          </a:p>
          <a:p>
            <a:pPr lvl="0"/>
            <a:endParaRPr lang="en-US" sz="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pPr marL="45720" indent="0">
              <a:buNone/>
            </a:pPr>
            <a:endParaRPr lang="en-US" sz="1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none" dirty="0">
                <a:latin typeface="Cambria" pitchFamily="18" charset="0"/>
              </a:rPr>
              <a:t>Overview of Information</a:t>
            </a:r>
          </a:p>
        </p:txBody>
      </p:sp>
      <p:pic>
        <p:nvPicPr>
          <p:cNvPr id="6149" name="Picture 5" descr="C:\Users\wvl10651\AppData\Local\Microsoft\Windows\Temporary Internet Files\Content.IE5\0HEOPGDF\MC9003042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36895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6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5390"/>
            <a:ext cx="8839200" cy="525248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Communicate your specific concerns with your child’s teacher 1</a:t>
            </a:r>
            <a:r>
              <a:rPr lang="en-US" baseline="30000" dirty="0"/>
              <a:t>st </a:t>
            </a:r>
            <a:r>
              <a:rPr lang="en-US" dirty="0"/>
              <a:t> via email or phone. They need to know your concerns. A conference is not always necessary. Sometimes questions can be answered by viewing </a:t>
            </a:r>
            <a:r>
              <a:rPr lang="en-US" dirty="0" err="1"/>
              <a:t>ParentVue</a:t>
            </a:r>
            <a:r>
              <a:rPr lang="en-US" dirty="0"/>
              <a:t> also.</a:t>
            </a:r>
          </a:p>
          <a:p>
            <a:pPr marL="365760" lvl="1" indent="0">
              <a:buNone/>
            </a:pPr>
            <a:endParaRPr lang="en-US" sz="1400" dirty="0"/>
          </a:p>
          <a:p>
            <a:pPr lvl="1"/>
            <a:r>
              <a:rPr lang="en-US" dirty="0"/>
              <a:t>Conferences are scheduled when a child is struggling in a class either behaviorally or academically and a phone call/email does not resolve the issue. </a:t>
            </a:r>
          </a:p>
          <a:p>
            <a:pPr marL="365760" lvl="1" indent="0">
              <a:buNone/>
            </a:pPr>
            <a:endParaRPr lang="en-US" sz="1200" dirty="0"/>
          </a:p>
          <a:p>
            <a:pPr lvl="1"/>
            <a:r>
              <a:rPr lang="en-US" dirty="0"/>
              <a:t>Conferences are scheduled by your child’s counselor and teachers must be given 48 hours notice. Conferences are are held from 7:45am-8:15 am in the counseling office.</a:t>
            </a:r>
          </a:p>
          <a:p>
            <a:pPr marL="537210" lvl="1" indent="0">
              <a:buNone/>
            </a:pPr>
            <a:endParaRPr lang="en-US" sz="1400" dirty="0"/>
          </a:p>
          <a:p>
            <a:pPr lvl="1"/>
            <a:r>
              <a:rPr lang="en-US" dirty="0"/>
              <a:t>THE STUDENT </a:t>
            </a:r>
            <a:r>
              <a:rPr lang="en-US" b="1" i="1" u="sng" dirty="0"/>
              <a:t>MUST</a:t>
            </a:r>
            <a:r>
              <a:rPr lang="en-US" dirty="0"/>
              <a:t> BE PRESENT FOR THE CONFERENCE!!!</a:t>
            </a:r>
          </a:p>
          <a:p>
            <a:pPr lvl="1"/>
            <a:endParaRPr lang="en-US" dirty="0">
              <a:latin typeface="Kristen ITC" pitchFamily="66" charset="0"/>
            </a:endParaRPr>
          </a:p>
          <a:p>
            <a:pPr lvl="1"/>
            <a:endParaRPr lang="en-US" dirty="0">
              <a:latin typeface="Kristen ITC" pitchFamily="66" charset="0"/>
            </a:endParaRPr>
          </a:p>
          <a:p>
            <a:pPr lvl="1"/>
            <a:endParaRPr lang="en-US" dirty="0">
              <a:latin typeface="Kristen ITC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3248" y="214998"/>
            <a:ext cx="33838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</a:rPr>
              <a:t>Parent Teacher </a:t>
            </a:r>
          </a:p>
          <a:p>
            <a:pPr algn="ctr"/>
            <a:r>
              <a:rPr lang="en-US" sz="3600" u="sng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4" name="AutoShape 2" descr="data:image/jpeg;base64,/9j/4AAQSkZJRgABAQAAAQABAAD/2wCEAAkGBxISEhUUExQWFhQVFxcZGBgYFRgaHxoZIxgWHBwcFhgYHCggGR0lHBgYIjEhJSorLi4uHSAzODMtNygtLisBCgoKDg0OGxAQGywkICQtLDQsMjQsLC8sNDQ0LDQsLDQ0LCwsLCwsLCwsLCwsLywsNCwsLCwsLCwsLCwsNCwsLP/AABEIAOAA4QMBEQACEQEDEQH/xAAcAAEAAgIDAQAAAAAAAAAAAAAABQYEBwECAwj/xABKEAACAQMCAwUEBggCCQEJAAABAgMABBESIQUGMQcTQVFhIjJxgRRCUnKRoSMzU2KCkqKxY3MIFSRDVHSys8HRFjSDk5TS4vDx/8QAGwEBAAIDAQEAAAAAAAAAAAAAAAMEAQIFBgf/xAAzEQACAgECAwUHBAMBAQEAAAAAAQIDEQQxEiFBBRNRYfAicYGRobHRMkLB4RRS8SNDFf/aAAwDAQACEQMRAD8A3jQCgFAKAUAoBQCgFAKAUAoBQCgFAKAUAoBQCgFAKAUAoBQCgFAKAUAoBQCgFAKAUAoBQCgFAKAUBwTjrQEVe8z2MJxLd26HyaaMH8C2aAwDz9wz/jIT8Gz/AGFbqub6P5GrnFbsDn7hn/GQj4sR/cUdc10fyCnF7Mz7LmixmOIru3c+Szxk/gGzWhsSoOelAc0AoBQCgFAKAUAoBQCgFAKAUAoBQCgFAKAUAoDpPMqKWdgqqMlmIAA8yTsBQFI4x2nWqZW2VrlvtL7Eef8ANYe0PVA1WatJbb+lcvEhnfCG7KdxLnriM3SVLdfswoC2PJpJQ2fiqrXRr7Kiv1y+RWlrH+1FduwZv1zyTZ/ayPIPwckD5CrkNFRDaPz5/cglfY+p1jhVfdUD4AD+1WFGK2REema2AzQHnJCre8oPxAP961cU90DtaAw/qXkh/wAqR4/yQgH5iq89FRPeK+HL7Esb7F1LFw3nriMPWVLhfszIAfgJItOPiytVOzsqL/RL5k8dY/3IuHB+0+1fC3KNbN9pvbjz/mqPZHq4WudbpLav1Ll49CzC+E9mXeCZXUMjBlYZDKQQR5gjYiqxMelAKAUAoBQCgFAKAUAoBQCgFAKAUAoClc1doUNsWitwLicbNhsRxn/EkGfaH2FyfPTnNWKNNZc/ZXLx6EVl0a9zWPGOJT3barqUyYOQmNMan9yMbZ9W1N6126NBVVzfN+f4KFmonPlsjGq6QCgJvlHgP02fuyWVFGpmVc/AZOyk77nPTpVXV6juIcS3JKq+8lwnHM3Lstm4140O0ndkHJ0qRjXtsSGH51nTamN65brGTFlcq3h+eCFqyaCgObeOSR+7jikkYKXwiFvZBAJwN+pH4iq92qrpaU+pJCqU17JzLFKvvwXCfftpl/MpWkddQ/3fc2ensXQxDxGEHBkQHyLAH8DUq1NL2kvmad3PwfyPaOVW91gfgQf7VIpJ7M0MzhHEJ7RtVrIYsnLJjVGx/fiO2f3lw3rVS/QVWc1yfl+CevUThy3Rs3lXtDhuCsVwot5zsuWzHIf8NzjDH7DYPlq61xL9NZS/a28S/XdGzYu1VyUUAoBQCgFAKAUAoBQCgFAKA87m4SNGd2CIgLMzEAKAMkknYACgNRc3c9y3eYrYtFbdDIMrJMP3fGKP8GP7o69TSdnuft2cl4eJTu1OOUCpRxhQAoAA6ADAFduMVFYRQbzzZ2rIPWzRXdVZ9KlgGbGdIJ3OMjOOvWtZtqLaWWYTT6mw5uGWHDGjWeM3BnY4d0VhGo0A5B26tnYZxny35Ct1GqTcHw8PRPcuShVS0prOfoYPGbc8L4hE8RKW8pUkZ20hgJF+ABDD4+lS1S/y9O1LnJel+DSxdxYmtvWR2k8Al757pEzEUQu2Rs2dHTOemnp607O1EOBVN88vH3M6mpqbmly9IotdQrCgMjhnEzaTxXK5/QtlwPrRHaRfX2faA+0q1S19PeVZW65/kn09nBPyZn81wTW17KsdxcLFMBPCY7mZQY36qNLgey4Ow6KyedeTulKDymeu7Mo098HGyPNeb2+frkYo47fAYF5OR5P3cn496jZ+dRf5EzoS7I0z2yvj+cnhLfyucyLaTHzmsbZj+KItbf5L8CF9iVdJP6HX6QvQ2djj/Djng/OOapY62SXLK+JXl2Cm/wBS+Mf7Osj27AhrE4IwdPEZz/TNG4qVdozxhyf3+5Wn2BP9vD9V9kXLl3tCW1iETQXkqr7paaCUqPIOdDMPvZPyqNXwMS7J1K2Sfx/OCdt+1SyPvxXUf3oQ3/adq272HiRPs7Ur9j+hnQdpPC2/35X78E6D8WjA/OtuOPiQPTXLeEvkzPt+deGvgLe22T0BmQH8GINbLmRNOO5M21yki6o3V1+0rBh+I2oYPWgFAKAUAoBQCgPO4nWNWd2CooLMzEAAAZJJPQAeNAaU5x5qfiL6VytmpyiEEGUjpJKD9XxVD02Y74C9nQ6HGLLF7kUNRqM+zEgq65TPW1t3kdUjUs7HAUDc/wD6K1lJRXFJ4QSy8ItnIHCw/wBJl7oSzQKO6ifYd4dfvBuhyuN+m/j0oa+3HBHOFLd+RPRDi4njLWyJbm7RNCsMqJJxEDOm2UnSBuQ5O+nT4HxwQOlV9JmE3OLar8/W5vc1KKjJZn5EbxXjEFzwuNZZALqEgKpyWbHs5OBsGQ9TtqHpU1VE6tU3Fey/l6T+hrKyM6Um/aXr7fUh+MczPc28MDov6LH6TJLMQCvoBkdeuTvtVmnSxqslNPfp0I5WuUVF9CPl4tcNGI2mkMY2CF2xjwGM7geVTKmtS4lFZ9xo5Saw3yMKpDAoBQE0o+k8LK9Z+FNqXzazYHIHoqqRjzgXzryuv0/BOUF716+h6DszV93ONj9z9fUhAa4h7gUMigFAKAUBzQHtw7hcl3OltF78m7MRkRxgjXIR6ZAA8WKjzqamvifkc/tDVqivl+p7fn4fc31wfhcVrDHBCumONdKj+5J8STkk+JJNXzyOcmZQCgFAKAUAoBQGoe0fmc3UrWsR/wBnibEpH+9lB9z1RCN/Nhjou/T7P0nG+8lstvMp6m7HsIqNd0oAnHWhhvG5fOy+a0L6WXFzksjltmXSQVTyIBJI8evhgcrtONuMr9PX168Pfb0jhxc9+nr1+Iv/AFhd8NvZGk9t3yXzssqk5DAjpv08txU/d1aqhKPJLby9fUi4rKZ5e/39fQyb/ncaXFpbpbvJkvIMFiT1xhRv6nPwzvWkNBzXeycktl0NpX78EUs7vqU+uiQCyjeditvHJOwOCIkLAHyd/cT+Iiqtuspr5N8/LmSwpnLZFksuz/iUmCUhhH+JLqYfwxKw/qqlPtVftj82TrRvqyTTssuT1vIV+Fs7fmZxUD7Ut6JfX8kn+HDxYfssuR0vIT8bZ1/tOaLtS3ql9fyP8OHi/XwIy87P+JR5ISGYD9nKVY/wyqq/1VPDtVfuj8mRy0b6MjOEcRfht7FJcxyQIx7mUSppVo3I3D+4+lgrHBPsh/Oo9ZdTqIcUXzRtRCdcsNcmY3F+EmzuZbXfTGQYifGFsmP44GUJ80Nebvhwyz4nuOy9R3tGHvHl+PXkYtQnTFAKAtMfLCT2Sz2jtJLHkTxkb56nQo8gdhvqHrsbHdKUMxOY9dKrUOu5Yi/0v8+uT8irA5qudM6zSaRnBPTAAySScAKPEkkADzNbRi5PCI7bY1Qc5bI3L2fcr/QoC0mDczYaUj6v2Y1P2VBPxJY+OB0YQUVhHjNTqJX2Ocv+ItVbEAoBQCgFAKAUBTu0rmQ2sAhibFxcZCkdY0GNcnxAIC/vMPI1Pp6XdYoL4+4jts7uOTUUUYVQqjAAwB6V6iMVFYWxyG882dqyC+8kpFEsBjWOa6uHYbkHuYl94nG4OnfG2SQPCuVrXKbkpZUYr5voWaMRxjnJv5IkOOcJtL1Jbm1kEMsDsGfdFLJvlsdD0IcfnjaGi62hquxZUlyW+/rY3shXYnODw1v029blL5g5lmvFiEoUd2OoG7MerE+GcD2Rt+WOlRpYUNuPUrTtlZji6EVaW8k0ghgjaWVt9K+A+07HZF9T8Bk7U1GqhSva38DNdUrHyNjcvdmUSgPfMJ3/AGS5ES+hGzS/FsA/ZFcO/WW3cm8LwOhXp4Q57sv1vAkahEVURRgKoAAHkANhVQnPSgFAKAUB53ECSKUdVdGGGVgCCPIg7EUBr3tc4KO5iu4x/wC7/o5MfsGIGf4H0n0UuaiuhxRL/Zuo7m9Z2fJ/wa4rnnrxQE1yvy7LeyaV9mNcd5JjZfQebEeHh1PhmWutzZU1mshpoZfNvZeuhauM82R2Gm1sEQiI/pGO4J8VyOrH6zeHTfwmnaoezE5dHZ89Tm7UN5e3593gvTqHMvEIbidpYYjEGALAkbv1ZsDYZP44z1JqCySk8pHV0dNlNShOWcfb1+CIljDKVYZBBBHpWieHksSipJxezNt9mXMjXMBhmbNxb4DMeskZzok+OAVb95SfEV0a58ccnjdZpnp7XDp09xdK3KooBQCgFAKA6u4AJJAAGST4DzNAaA4zxc3tzLcnOmQhYgfqwrnR8NWS5Hm5HhXoez6O7r4nu/SOZqbOOeOiOnD7N5pUiT3nYKP/AFPoBk/Krlk1CLk9kQJNvC6mw4hwyCdeHtbiRzpVpWRSdbDIy3vDqN12GduhxyH/AJNkHqFLC8M9PsWkqYz7txz5+ZWmnHDOJP3Y1pGdOCdyjKrYz5jI39PWrvD/AJWmXFyb+6ZDnubXjoOauZY7hBFBCIYtZkfZQXkIIyQu3id9ydvKml0sqnxTll4wvJfEW2qfJLC3+JDcD4PNezdzBgYAMkhGViU9CR9Zjg6V8cE7AE1jWaxUrhj+r7G1NLseXsbq5b5egsYu6hXru7tu8jfakbxP5DoABtXn5ScnxS3OnGKisIla1MigFAKAUAoBQHhe2iTRvFIAySKyMD4qQQR+BoD58uLJ7eWS3k3eByhJ+suxR/4kKt8zXPthwyPY6DUd/SpPdcn689zpURdJOw4/cQwyQRyFY5Ovmvnob6uobH8sHJMkbJRWEVrNJVZYrJLmvXPxx/3KLlydy1aLDFLchJJbjPdRv7mwJAxjBJC5yQcdB62Kq4pJvdnJ1+tvdkoVNpR3a39ZIrmbhMbWouktzauspilh+r1I1JgY64GRgHfyydLIJx4ksFnR6iau7mU+NNZT6/H++ZT6rHWMrg/FjZ3EV0M4jJEoH1oWx3g9cYDgeaDzqaifDLHic3tPTd9TxLePP8n0DHIGAZSCCAQR4g9CKvnkztQCgFAUDtH43xCzkieCSMW8oKe1FrKyjJAJ1DZlBx6qfMVY0tULZ8EnjwIrpuEeJIqf/t7xT9tD/wDT/wD510//AMqH+zKv+ZLwMbifNvELiJ4ZZo+7lUo4WHSSh2YBtZxkZGfWsrsqGf1Mw9ZLwIeuoVDK4ZxCS3kWWI6XXOCQD1GCMHzG1R2Vxsjwy2Mxk4vKNh8F51tJ3jN3Gkcye7LjK5IIOGO6dT129a5F2htri1U24vddf79ci5DUQk07Fhrr62K5z1wBoH78zLKk7kg9Gyd+g2KgeI9NquaLUKyPd8OHFEF9bi+LOclVNXyEz+AcwXtnF3UEkQBYsxNuCzserO2vc9B6AAdBXMl2YpPilN5LUdU4rCRsfs24vfXYlmuXRoQe7j0x6NTD326nYH2fiG8hXI1Fca7HCLzgu1Sco8TRdqhJBQCgFAKAUAoBQGr+17hGl4bxRs2IJvxJiY/xFk/jXyqC+GY58Dq9k6ju7uB7S+/T8FCqiepFAWSy49EbI29xrDQnvLaVOquCSFOem5O/TB8CBmeNi4eF9NjnWaWa1He1Yalykntj19TL5ou+I3MMTXEJigXSS2MDURjvJQMsi7nYrtk9dq2sc5JZWERaOGkpskq5cUufy8F0b+PPyIPj/BntJQjEMrKGR1911PiP/T4eYqGcHB4Lul1MdRDiSxjk14EZWhYNr9k3Fe9szAx9u1bu/jFjVEfhpOj4oa6VcuKKZ4zWUdzdKHTp7vXIu1blUUAoCO5g4Ql5byQSbLIuAR1Vhurr6qwBHwrKbTyjDWVhmhZIZI3eKUYliYpIPDUPEfusCGHowr1GmvV1al16+85NsOCTRxU5GKAUAoDsXOAMnAzgZOBnrgdBnxrGFnJjB1rJk9bOxkuJY7eLaSZtIbGdC4y7n0Vcn1OB41V1mo7mvK3e3ryJaa+OeOhv3hfD47eGOGIaY4lCqPQDxPiT1J8TmvMnWMqgFAKAUAoBQCgFAYPHOFpdW8sEnuyoVz4g+DD1BwR6gUMptPKPn8I6lkkGJI2aOQfvqcHHocZHoRXNsjwyaPa6W/v6oz8d/f1DMAMnYDqa1J28HdHIIIxkEEZ6bHO/pRcg1lYNxWM8l20d0swWzeJllgkQdfaDe18ds+S9N9r6bl7WeR5KyMKE6XH/ANE+Uk/lyKNzzxG1Zbe3tjrS2UrrzkYwoCqx97Zeo26fKvdKOFGPQ7XZ1N0XO23k5dP66FUqudQs3Znf9zxFUz7NzG0Z9XTMif099+NW9NLdHA7bq5Rs+H8r+Tc9WjgCgFAKA1p2s8Bxpvox0Cx3GPsZ9iT+Fjgn7LZ6LV7QajurMPZlbU18UcrdGvq9Ec0UAoBQCgFAbL7JuA6YjeuPbuFAiz9WDOQfQyHDn0CeVea1mo76zK2W3rzOrRXwR57mwaqEwoBQCgFAKAUAoBQCgNR9q3CO5ukuVHsXI0P6TKvsn+KMEf8Awx51W1EMriO12NqOGbqez29/9r7EXyTyuOIzN3gzaQnEu5HeSYBEQI8ACGb+EeJxrRX+5k3a2sx/4Qfv/H5IJrZoWeFzl4XeInz0nAb+JdLfOobY8Mmjp6G7vaIye+z+BP8AKPDGvZltmkcQqGlZQ22xQHC9NRLLvjbetqoub4Xsaa61aat3RiuJ4Wfn+CzLw/g1w/0WHUkpyqSAyYLAHOC5IboeowfA9Km4apPhRznd2hVHvp849Vy2+G3rJQLu2aKR4395GZT8QSDj02qpJYeDuVzU4qS2aydLe77mWGbOO5mikJ/dDjX/AEFhUlLxNFPtKHHppeXP5H0VXQPICgFAKAw+MtELeYzKGiEUhkUjIKaTqBHjkZoDQd5aCCUxBtaaVkhk695A4JjfPjsCp9VPnXotBqO9rw90cvUV8EuWzPOrxAKAUAoCR5b4J9OuktyP0QGuc+UQONOfAufZ+GsjpXN7R1HBDu1u/t/ZZ01fFLieyN9KoAAAwBsAPAelcE6RzQCgFAKAUAoBQCgFAKAiOa+Bre2skBbSWAKPjOiRSGRseOGAyPEZHjWGsrDNoTlCSlHdGRwPhMVpAkEQwiDG/UnqzMfFmJJJ8zWTDbbyzUXaNaiPicuOk0UMvz9uI/lEv41U1K5pnoOxJ+zOHg0/n/w8OUOKPbXSOiGQsDHoBwW1YwATsDqCn5VFVLhkdHXURupcZPGOefDH9ZM205T4l3veR27QkMWQmSL2N9vrEnHTpWyqnnKRDPX6Tg4Zz4vHk+fr3mXNyDxCQtJI0WoksxMhJJ/hTGa2dE28tkUe1dLBKME8e7+yi3ia4nH2kYfipqCLw0zp3Q4oSg+qaPofgV331tBL+0ijf+ZFP/mumeFRnUAoBQEDz82OGX3/ACtx/wBp6A0lwdzPbNb4JmtA81tjq8BwbiAeZXAkQdT0GwqbSajurFL5+459M+/q4XuvX9HVHBAIOQRkEeIr1Kaayipsc1kCgOssgVSx6AZ//g8TWs5KEXJ7Iyk28I3J2fcA+hWuqUATzfpJj9nb2Y8+SLt5Z1Hxry19rtm5s69cFCPCjWUfG+J8xXksVpO1rZQ9WUsDpJIUvpIZnfBOnIUAHyyYjcuvJnZzPYXKzNxGaeMKwMTB1BYjAJHesGxk7EdcUBLcf7R+GWcpimuB3g95UR30+jFAQD6daAmeX+YLa+i721lWVM4OMgqfJlOCp9CKAgR2ocJ7lpvpI0IwQ5jkDFiM4VCuo7eIGB40BMcs802nEEZ7WUSBThhgqyk5xqVgCM4OD0OD5UBFP2l8KVZmNyB3DhHBSQHWSwwqlcv7je7nGKAkuV+bbPiCs1rKH0Y1KQysuemVYA4ODv02oDF5l5+4dYOI7icLJjOhVZ2A8NQQHT86Ak+X+YLa+i722lWRM4JGQQfJlIBU79CKAhOO9pXC7SQxS3I7xThlRXfSfEMUBAI8s5oCF7Q+05LS0hltGR5bgB4xJHJgxb5f6uCDjYnx6GgJvs75zh4jAumTXcRxRG4ARlCuwOcZAB9pW6ZoCqdr6YvLY/agmH8skX/3mq+pXso7PYkv/WUfL+f7KfayMroye+rKV6e8CCOu3XHWqkW0+R6KcYyi1LbDybDThvHnO86puDu0eB8kQ5+FWuG59Tgu7syK5Qb+f8sjO0u5ZLoLHPLvGpdBK4UNk9FDYGQAcfPxrS+TUuTLHZNcZUtygt+TwslKxVY7Juzs9bPDLH/loR+EaiuqeBLDQCgFAQPPy54Zff8AK3H/AGnoD55tbqSJ0miOmWNg6Hw1DwPmpGVI8QTUSeGefptdU+IsHEY4w6SwjFvdK0sS/s3BxNAfVHO3hhgB7teg7M1HFHun02939F/UwXKa2Zj11SqKAsvZ3wH6Xd944zBakMfJ5tii/wAAw59e79a43aeo/wDkvj/Bd0lf738DbvFbcyQSxqcM8bqD5EqQP71yC8aV/wBHfjEcL3NnKRHM7KyBvZLFQyumD9ZdjjrudtjQG6uKSssMrJ74jcqPNgpI/PFAaX/0eeH2863kkypLPqQHvAHIRgxJ9rPvNnJ8cUB07I1EXH7+G3P+zATjA93CzKE/DLAehNAYfYVwK2ubm+a4hjm7sKFEihwNTyajpbbPsjf4+dAZfY1EIeO8Rgj9mJFuQF9EuY1T8FJHzoDx7JuC29zxbiJniSXu2lKrIoZQTMwJ0tsTgUBkdl9ssHMd/DENMarcKFHQATR4GPTwoCC7P7viL3t9Lb2kF1cM/wCk791BjBeTITU65BIAOOmlRtQFj5R5f4rw7/Wtw9uluktrPIixujBZlJaNUVWJAUNJj5UBx/o+8Fsp4LiSWOOa4EukiRVcrHpUqQrZxqYvv44x4UBMdv8Aw6FOGRFIo1Mc0UaFUUFE0v7CED2V2HsjbYUBbOzPh8EfDrSSOKNHktoO8dEVS5CD32UZY5J6+JNAVLtfbN5bD7MEp/mkix/0H8Kr6l+yjs9ix/8AWT8v5/opY9M59Ovyqmj0hsaPlbikyBpb5o2Iz3et9vIMUYAHzwD86ud3Y1zkefeu0Vc8QqTXjy+zT/gonF+HS28rRzDEg3O+dQP1g31gd9/jnfNVZxcXhnbouhdBTr29cjDzWhMbt7PVxwyxz/w0J/GNTXVPAlgoBQCgMTi1t3sEsf7SN0/FSP8AzQHy7avlFPmoP5CoWedtjwza82WDlp+9D2TMFE7CS3Y9I7tRhfgsq/o2+WNzU1FrrkpLdF/R2KcXVL4HEbEjcFWBIZT1VgSGVvUEEH4V6yqxWQU11IZRcXhnbS7FUjXVI7BI1+05OAPQeJPgAT4Vrfcqq3Nma4OclFFq5M4ysPFILOJ828aTwav21ycSyzH4vEyL5AbbGvLSm5Sbe50o2RU+6XRG4qwTFB5y7J7G/lM2Xgmbdmjxhj5shGM+oxnxzQDkvsyXh9yLj6XNM4RkAfAGk4yD1PgDsR0oDE4r2QQNO89pcz2bSZ1rE3snJyQuCCoJ+rkjyAG1AWPkfke14XGywBmd8a5HILNjoNgAFGTsPzoDG5F5Bh4W87xSySGfTq16dsFjtpA+0aA45b5Ahs7+4vklkaS473UradI1yrIdOBnYrjegO3KPIcPD7m4uI5ZHa4yWDacDLlvZwM9T40BxwTkGG24jPfrLI0k/eakOnSNbKxxgZ20igIvmPsntri5a6gnmtJnJLmI7Enq2NipPjg4PlQE5yZyh9AWUNcz3Jm06jM2oDTq90HJGdW+SegoCq3/Yrbd80trcz2urPsxkEAHqEOQwX0JNAWu/5Lhn4cvD5nkdFVVEhI15X3WzjGf/ABQGJ2e8hrwoShbiSYSacKwACYLH2QCepbf4UBRO0W6EnE5sdIY4YfnhpT/3V/CqmpfNI9D2JX7E5+LS+XP+SH4bKqTRM3urLGzfdDqTt47A1Xg0pLJ2bouVckt2n9jYFpcQ3kvEz9JVEmSGON32wgjOohXKnAYt5b7+NW04ycuZwbIT08KPYy45bXnnxWemCs888RilmjWJ+8WGJI+966yM5OfrDfr5k1BdJN8uh0uzqZ11tzWHJ5x4FVv5dMUjfZRj+RqOKy0i3dPgrlLwT+x9D8EtO5toIundxRp/KgH/AIrpnhkZtAKAUAoD5j45ZmC6uIjt3c8oH3SxZP6GWopbnD1keG1+ZhMufEjxBBwQRuCD4EHBBrBBCbhJSW5Z76fv0S9GNUjCG6A6LdBRpkA8FmQA+QYY6k12ezNRiXdvZ7e/+zqXJWQVsfX/AA6Q3P0eBroHE0pkt7T936txcD7ozEp+0T1BqPtHUcc+FbL7ma8U1Ox7vb+CvWdw0DRyxj2oHSRADjJQg6c+RA0n0Jrlp8zn0WuNqk/j8T6fsbtJo0ljOpJFV1PmpAIP4GpTvHvQCgFAKAUAoBQCgFAKAUAoDxvbpIo3kkOlI1Z2J8FAJJ/AUB88G5aVnmcYeZ3lYeWokhf4VwvyrnWy4pNns9DT3NEYvfr8eZncEuIY50eeMyRLnUgCnV7JAyGODuQflWK2lLLJNRCydbjW8Po/j5F3s+E8Hvywh7yKQKWKrqBwMZKowZD1Hu+dWVGqzY409Rr9Kk7MNfD7rD+ZROJwxpK6xOXjVsK5x7Q89tuuaqySTwjt0ylKtSmsN7o8La07+WCDGRNNEhH7msF8/wAAat6VmaKvaVnBppefL5n0VXQPICgFAKAUBo3th4b3XEBKB7NzEG+MiYR/6DD+daTXU5vaENp/D19Sk1ocskuAX0cUjJPn6LcqIrjHVVzmOZfJonwwO+Bq9K2hLDL+itxLu5bP19Tz43xFbibUi6II1EVun2IF2T+JvfPjlseFJPJrrLuOfCtkYNalI212Lcwho3sXPtRZeHPjETuo+45/lZPKpIvKO5pLe8r57o2dWxaFAKAUAoBQCgFAKAUAoBQGue13jmESxQ+1Nh5vSENsp/zGGPuq9RXT4YnQ7O0vf3LOy5v+F66Gua55648RdIW0KdT/AGEBdv5UBP5Vuq5PZEFmppr/AFyS+P8ABncD4zLbymSIFJELRsJI8Hw1Aq4yOg8jW3tVMiap1tXVxz7tjxmkLMzHqxLH4kkn+9Rt5LUYqKSXQsnZlYd9xEPj2baJnP33zGn9PfVa00d2cLtu39Nfx/hfybmq0cAUAoBQCgKR2vcH7+waRRl7Vu+H3ACJB/IS2PNRWGsoivr7ytxNHVEefOCKA5oYJjhPK95dIZIIGdBkasqoJ8dOojV8s0SbJ4aeyazFGDBNPaTrImY54GyAwIwdwVdeukgkEeRongzVZKizL+J9C8qcxRX9us0ex92RCd43AGVb8cg+IIPjUx3IyUllbEzQ2FAKAUAoBQCgFAKAUBFcZ5gtrVSZZ4Y2wdKySqmTg4HifwB+BoDRl/d2zyyzT3k9xLK5Zha2oQDbAUS3ZAKKAFGlennnNRThGTyyavtf/Gr4INLz3f8AP2MV+K24/V2MbHwa6mluM/GEaIwfhmi4Vsijf2zOe7k/jhfL+ic5L5huWuhrlEdrbRS3EsUMccKaI1wBiNQT7bKcEnYGt4tsj02ola22sJEJAzMNb+/IWkf77sXb+pjXPslxSbPoWlq7qmMPBfXr9T0JrQnNsdk3Ce6s++YYe7bvfhHgLEP5AG+LmulXHhjg8XrL+/ulNbdPd65l1rcrCgFAKAUBwygggjIOxB8R60B82c08BNhdyW+DoX2oSfGFs6dz1K4KH7ufGo5LmcbW1cE+JbP0yLrUpE7a8sSSWMl6rqVjfSyAEsBtlm8gNQPjtk7YpjlksR07lU7Ey9NxWaPgNvNav3bRMofAXcB2Q9QRu5U+ua2z7PIvOyS0ylB4wVLnvj1vemCWNSs/dgT7YUnAwAc5JB1DOOmPKtW8lTVWwsw1v1Iflzj09hOJ4DnOBJGThZU+y3kwydL9QSeoJBzF4Gm1LqeHsb+5Y5kt7+LvIG3GA6Ns8bfZdfD0PQ9QTUp2YyUllbExQ2FAKAUAJoCB4rznw+3yJbqIMOqK2t//AJceW/KhhtJZZV+Idr9qu0MM8vqQIl/rOv8AprXiRXlq6o9Sr8Q7WL+T9UkEA+DSt8mbSv8ASaxxlefaC/bEq/EOYr2f9ddzuPIP3a/NIQqn5itXJlaettltyIpIlGcAAnrgdfj51grSnKX6nk70NBQFg4Ynd8Onf617cR2y/wCTEDLKR6E6oz8qzJ8MGz0/Ymn45wT6vL+H/Pqedc896ZXBeEG9uY7UZ0udUpH1YVxr38C2Qg9Xz4VPRDilnwOZ2pqe6p4VvLl8Op9AIgUAAYAGAB4D0q8eUO1AKAUAoBQCgKX2ocrG9tg8QzcW+WjA6upxrj/iABH7yr4ZrDWSK6pWQcWaJRwQCOhqI4EouLwyxcoc1SWDthRJFIMSRE7N6g+B+RBG3lgngn0+odT8UTnMXOIvIUsbK17tHZfZAXJOrUFVV2Uatyf7b1ly6Ins1Ctj3dcS68N4La2dqkMq2n0toJP1nR8e0dbNklQcZPocAAYGySSwy5CuFcFF4zg0e7ZJ6dT06fL0qM4stz24fey28qzQSNHKvRl8R9lgdnU+RyPnWyeCWm+dT5G1eWO1mJ8JfL3L9O9QExN6sN2i+eV/erdSTOtTqq7PJmxrS7jlQPE6yIwyGRgwI9CNjWxZPagMfiMDyROiSNE7KQsihSVPgQGBB+BoD5z5oS9Sd4L6WWSRd8NIxR1OcPGmdOk/DY5B3FRyycrVzvhLfl0IlEAGAAB5AYrUoOTbyztQ1FAKAUAoDpLIFUsegBP4UNoxcmkupbeOwdyba0OM2dsveY/4iYiWb+yH4NUeplyUT6B2HQlxT8OS/n+COmlCKWY4AGSaqpNvCPQTmoRcpbI272acttawGWZcXFxhnHjGgzoj+IBJb95m8AK6NcOCODxmr1L1Frm/h7i5VuVhQCgFAKAUAoBQGmO1bk828jXsC/oZDmZQP1chP6z7jH3vJt/rHGkl1KOs0/GuOO5r6tDjlh5C43HZ3iSyrlMMhIGSmce0B446HG+CevSsp4ZZ0tqrszIzL20PFOKukUrOjuSJGGNMQ64H2R0XpnbOMmsbsklHv78ReUTvPkcU01twyziUvFhS+N1290t1wBl29ceOa2fgibUpSlGmC2KbzXy+1jOYWdH2DAr5HONS/VO3Tf41q1gp30uqWM5I/h1lJPKkUS6nc4UeZ+J6bb0I4Qc5cKPYxXNhMwUy20wxq0MVz5agp0uN/HIrOWidXXUvhbLDYdpnE48AyRTD/Fi3/GJkH5VtxliPaL/dElk7YbodbSE+ondfy7s4/GnGSrtCvqn9PyQXOXOzcRiCPaRRuhzHKJmZkPjgd2NSsNipPkeoBByRpZrapxcWn9CritDmChgUAoBQCgJXlPh4uL23iPud4Hfy7uP9I2fQ6Qv8VZjuXNDDitz4HvLem4kluDnM8jyjPUKT+jB+EYQfKql0szZ9K7Oq7vTRXjz+f9Ft7N+VzdSrdyj/AGaJsxKf97KD7/qiHp5sM9FGbFFWPaZyO1Nd3j7qGy38/wCl9zb9WDjCgFAKAUAoBQCgFAdJoldSrAMrAhgRkEHYgg9QRQGhuf8Akl+HOZIgWs2PsnqYCTskh+xnZXPop3wW0lHwObq9J++HxRU60OWTPKXMDWNwJlUOMFWXOMqcZwfA5APyonhk9F3dT4jYnDOY+GRR3PEIk03Dkgxu+XLMc7D6qs25IzsPTFbJrc6MbaYxlbFcyP5Qtofo9xxa+UTPqYqGAIzkDZTtksQoz7oAxWEljLI6FHhd1nMnuULuzuFfiRtlt3gEqsVxpI0qxbZRlguRnGdyN9sZWNyemUJrvcYxk15BwS94tNNcRp7LOSXdgqjyQE7nC4Gw8s1rzZz1VZqJOaIjjXA7i0kEc8ZVjuvQhhnGVK7H+9NiGymdbxJHkOFXGop3EusDJXunyB5kYzjY71gx3U84wz24DwaS6uEgXKsxIJKk6AOpYDcb7fEisrmbVVOyfCZ3NvKk1jIwIZodSqspAAdigY4GTj6w+VGsG9+nlU/Ir9CsKAUAoBQE/wAur3drf3HRmRLKI/vzEGUj1WMI341tnhi2d3snT941H/Z/T1kmOSuUm4gwLApZIcMwyDMR/u4j9jwZx90b5Kw00/ukep7R7RSTppfvf8L8m7YIVRVRFCqoCqoAAAAwAAOgA8KtHnz0oBQCgFAKAUAoBQCgFAdJoldSrAMrAhlIyCDsQQeooDTPPHZtJblprJWkg3LQjJeP/L8ZE/d94eGodNHHwKGp0an7UNzXyOGGQQQfEVocqUXF4Z2oYLdypzitvbyWtxD39vJk4BwQTjI9RkA9QQd6yn0LdGpUIuE1lEtzNzTaf6sjtrId33hHeRjVlAPaYFm3YlsDVvkZo2sYRNdfDuVGHUsNksLcGtl+jyXMJA71IGIcOMljpUgv7edvgcVn9pYiouhLGV5Fc514zbzCxgiSZXhcDEyMrqvsAAlvezjr+7WG+iIL7Iy4IrfJbubuY57fiNnBFpCTFO8yoJYGTTjUdxgZIx41u3hosXWyhZGK6lb5wvjZ8bSSIhO8WES4A9pS+GByPFUXfrtWj5SILpOGoTXLOMnn2yx3Hfqf0htu7RvrGNZNTqc+AbBX8azLOTXXqeV4Gt61OaKAUAoATQybZ5X5DW5sLETkiHL3UkYyDJJIP0YcjdVWI6Tjc5xtjeXCxhnpKM1RSi8YX/TZcEKoqoihVUAKqgAADYAAbAAeFZMnpQCgFAKAUAoBQCgFAKAUAoBQFJ5x7OLe8LSxH6PcHcuq5Vz/AIseRk/vDDep6VhpMitohavaRqDj/L11YnFzEVXOBKp1Rt8JMez8GCn0qNxaOVbo5w5rmiMrBUFDBI8I47c2pJgmePPUA5BPmVOQT64psS13Tr/Szi+41PNOs8za5FK7lQPdOQCFAGKCV05S4nuSXFecJ7i6huZFj1wadIUMFOGLDUCxPU+BrLeXkknqZTmptLkYXM3HpL6bvpFVW0quFzjAz5k+dYbyaXXO2XEzM4lzrez2/wBHlkDRkKD7C6mwQRlviBvTLN56qycOFleoVhQCgFAe/D+Hm5mitxnM8iR7dQpPtkfBNTfKsxWWWdJDjtXlzPp9ECgADAAwB5CpTunagFAKAUAoBQCgFAKAUAoBQCgFAKA6yRhgVYAgjBBGQR5EHrQFF452V2M2Wg1Wrn9lgx/OJvZA+5prDSZDZp67P1IonFuzHiMOTGsdyvnGwR/nHKQB8nNa8BSn2f8A6P5lWv7CaDPfQzRY6l4nUfzkaT8jWvCyrLSWx6GHHMre6wPwINYIZQlHdM9KGgoDo8yr1YD4kChuoSlsjKsbGafHcwzS56GOJ2H84GkfM1nhZNHSWy6Fq4V2Y8RmwXWO2XxMjh2x6RxEg/NxW3AWodn/AO7+RM8d7JWit9dtNJNOmSyMFVZF8VjAHssOoyTncHqCM8KJp6KtwxHkzWgOf7bjBB6EEHcEHbFRnIlFxeHuXnsc4b3t+0pHs20RI+/JlV/oWX8a3gjpdnw5OfwN4VudIUAoBQCgFAKAUAoBQCgFAKAUAoBQCgFAKAGgI694DaTfrbaCT78KN/1CgI2TkLhZ62Nt8olH9hQHEfIXCx0sbb5xKf7igJKy4BaQ/qraCP7kKL/0igJIUAoBQGsO0/kPvNV5aLmXrNEo/WgfXQD/AHgHUD3gPPGdZLJW1OnVseW5I9i/Du7sO+PW5kaQfcGET5EIW/jrKWEb6evu61Fl+rJMKAUAoBQCgFAKAUAoBQCgFAKAUAoBQCgFAKAUAoBQCgFAKAUAoDhVAGAMD0oDm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SEhUUExQWFhQVFxcZGBgYFRgaHxoZIxgWHBwcFhgYHCggGR0lHBgYIjEhJSorLi4uHSAzODMtNygtLisBCgoKDg0OGxAQGywkICQtLDQsMjQsLC8sNDQ0LDQsLDQ0LCwsLCwsLCwsLCwsLywsNCwsLCwsLCwsLCwsNCwsLP/AABEIAOAA4QMBEQACEQEDEQH/xAAcAAEAAgIDAQAAAAAAAAAAAAAABQYEBwECAwj/xABKEAACAQMCAwUEBggCCQEJAAABAgMABBESIQUGMQcTQVFhIjJxgRRCUnKRoSMzU2KCkqKxY3MIFSRDVHSys8HRFjSDk5TS4vDx/8QAGwEBAAIDAQEAAAAAAAAAAAAAAAMEAQIFBgf/xAAzEQACAgECAwUHBAMBAQEAAAAAAQIDEQQxEiFBBRNRYfAicYGRobHRMkLB4RRS8SNDFf/aAAwDAQACEQMRAD8A3jQCgFAKAUAoBQCgFAKAUAoBQCgFAKAUAoBQCgFAKAUAoBQCgFAKAUAoBQCgFAKAUAoBQCgFAKAUBwTjrQEVe8z2MJxLd26HyaaMH8C2aAwDz9wz/jIT8Gz/AGFbqub6P5GrnFbsDn7hn/GQj4sR/cUdc10fyCnF7Mz7LmixmOIru3c+Szxk/gGzWhsSoOelAc0AoBQCgFAKAUAoBQCgFAKAUAoBQCgFAKAUAoDpPMqKWdgqqMlmIAA8yTsBQFI4x2nWqZW2VrlvtL7Eef8ANYe0PVA1WatJbb+lcvEhnfCG7KdxLnriM3SVLdfswoC2PJpJQ2fiqrXRr7Kiv1y+RWlrH+1FduwZv1zyTZ/ayPIPwckD5CrkNFRDaPz5/cglfY+p1jhVfdUD4AD+1WFGK2REema2AzQHnJCre8oPxAP961cU90DtaAw/qXkh/wAqR4/yQgH5iq89FRPeK+HL7Esb7F1LFw3nriMPWVLhfszIAfgJItOPiytVOzsqL/RL5k8dY/3IuHB+0+1fC3KNbN9pvbjz/mqPZHq4WudbpLav1Ll49CzC+E9mXeCZXUMjBlYZDKQQR5gjYiqxMelAKAUAoBQCgFAKAUAoBQCgFAKAUAoClc1doUNsWitwLicbNhsRxn/EkGfaH2FyfPTnNWKNNZc/ZXLx6EVl0a9zWPGOJT3barqUyYOQmNMan9yMbZ9W1N6126NBVVzfN+f4KFmonPlsjGq6QCgJvlHgP02fuyWVFGpmVc/AZOyk77nPTpVXV6juIcS3JKq+8lwnHM3Lstm4140O0ndkHJ0qRjXtsSGH51nTamN65brGTFlcq3h+eCFqyaCgObeOSR+7jikkYKXwiFvZBAJwN+pH4iq92qrpaU+pJCqU17JzLFKvvwXCfftpl/MpWkddQ/3fc2ensXQxDxGEHBkQHyLAH8DUq1NL2kvmad3PwfyPaOVW91gfgQf7VIpJ7M0MzhHEJ7RtVrIYsnLJjVGx/fiO2f3lw3rVS/QVWc1yfl+CevUThy3Rs3lXtDhuCsVwot5zsuWzHIf8NzjDH7DYPlq61xL9NZS/a28S/XdGzYu1VyUUAoBQCgFAKAUAoBQCgFAKA87m4SNGd2CIgLMzEAKAMkknYACgNRc3c9y3eYrYtFbdDIMrJMP3fGKP8GP7o69TSdnuft2cl4eJTu1OOUCpRxhQAoAA6ADAFduMVFYRQbzzZ2rIPWzRXdVZ9KlgGbGdIJ3OMjOOvWtZtqLaWWYTT6mw5uGWHDGjWeM3BnY4d0VhGo0A5B26tnYZxny35Ct1GqTcHw8PRPcuShVS0prOfoYPGbc8L4hE8RKW8pUkZ20hgJF+ABDD4+lS1S/y9O1LnJel+DSxdxYmtvWR2k8Al757pEzEUQu2Rs2dHTOemnp607O1EOBVN88vH3M6mpqbmly9IotdQrCgMjhnEzaTxXK5/QtlwPrRHaRfX2faA+0q1S19PeVZW65/kn09nBPyZn81wTW17KsdxcLFMBPCY7mZQY36qNLgey4Ow6KyedeTulKDymeu7Mo098HGyPNeb2+frkYo47fAYF5OR5P3cn496jZ+dRf5EzoS7I0z2yvj+cnhLfyucyLaTHzmsbZj+KItbf5L8CF9iVdJP6HX6QvQ2djj/Djng/OOapY62SXLK+JXl2Cm/wBS+Mf7Osj27AhrE4IwdPEZz/TNG4qVdozxhyf3+5Wn2BP9vD9V9kXLl3tCW1iETQXkqr7paaCUqPIOdDMPvZPyqNXwMS7J1K2Sfx/OCdt+1SyPvxXUf3oQ3/adq272HiRPs7Ur9j+hnQdpPC2/35X78E6D8WjA/OtuOPiQPTXLeEvkzPt+deGvgLe22T0BmQH8GINbLmRNOO5M21yki6o3V1+0rBh+I2oYPWgFAKAUAoBQCgPO4nWNWd2CooLMzEAAAZJJPQAeNAaU5x5qfiL6VytmpyiEEGUjpJKD9XxVD02Y74C9nQ6HGLLF7kUNRqM+zEgq65TPW1t3kdUjUs7HAUDc/wD6K1lJRXFJ4QSy8ItnIHCw/wBJl7oSzQKO6ifYd4dfvBuhyuN+m/j0oa+3HBHOFLd+RPRDi4njLWyJbm7RNCsMqJJxEDOm2UnSBuQ5O+nT4HxwQOlV9JmE3OLar8/W5vc1KKjJZn5EbxXjEFzwuNZZALqEgKpyWbHs5OBsGQ9TtqHpU1VE6tU3Fey/l6T+hrKyM6Um/aXr7fUh+MczPc28MDov6LH6TJLMQCvoBkdeuTvtVmnSxqslNPfp0I5WuUVF9CPl4tcNGI2mkMY2CF2xjwGM7geVTKmtS4lFZ9xo5Saw3yMKpDAoBQE0o+k8LK9Z+FNqXzazYHIHoqqRjzgXzryuv0/BOUF716+h6DszV93ONj9z9fUhAa4h7gUMigFAKAUBzQHtw7hcl3OltF78m7MRkRxgjXIR6ZAA8WKjzqamvifkc/tDVqivl+p7fn4fc31wfhcVrDHBCumONdKj+5J8STkk+JJNXzyOcmZQCgFAKAUAoBQGoe0fmc3UrWsR/wBnibEpH+9lB9z1RCN/Nhjou/T7P0nG+8lstvMp6m7HsIqNd0oAnHWhhvG5fOy+a0L6WXFzksjltmXSQVTyIBJI8evhgcrtONuMr9PX168Pfb0jhxc9+nr1+Iv/AFhd8NvZGk9t3yXzssqk5DAjpv08txU/d1aqhKPJLby9fUi4rKZ5e/39fQyb/ncaXFpbpbvJkvIMFiT1xhRv6nPwzvWkNBzXeycktl0NpX78EUs7vqU+uiQCyjeditvHJOwOCIkLAHyd/cT+Iiqtuspr5N8/LmSwpnLZFksuz/iUmCUhhH+JLqYfwxKw/qqlPtVftj82TrRvqyTTssuT1vIV+Fs7fmZxUD7Ut6JfX8kn+HDxYfssuR0vIT8bZ1/tOaLtS3ql9fyP8OHi/XwIy87P+JR5ISGYD9nKVY/wyqq/1VPDtVfuj8mRy0b6MjOEcRfht7FJcxyQIx7mUSppVo3I3D+4+lgrHBPsh/Oo9ZdTqIcUXzRtRCdcsNcmY3F+EmzuZbXfTGQYifGFsmP44GUJ80Nebvhwyz4nuOy9R3tGHvHl+PXkYtQnTFAKAtMfLCT2Sz2jtJLHkTxkb56nQo8gdhvqHrsbHdKUMxOY9dKrUOu5Yi/0v8+uT8irA5qudM6zSaRnBPTAAySScAKPEkkADzNbRi5PCI7bY1Qc5bI3L2fcr/QoC0mDczYaUj6v2Y1P2VBPxJY+OB0YQUVhHjNTqJX2Ocv+ItVbEAoBQCgFAKAUBTu0rmQ2sAhibFxcZCkdY0GNcnxAIC/vMPI1Pp6XdYoL4+4jts7uOTUUUYVQqjAAwB6V6iMVFYWxyG882dqyC+8kpFEsBjWOa6uHYbkHuYl94nG4OnfG2SQPCuVrXKbkpZUYr5voWaMRxjnJv5IkOOcJtL1Jbm1kEMsDsGfdFLJvlsdD0IcfnjaGi62hquxZUlyW+/rY3shXYnODw1v029blL5g5lmvFiEoUd2OoG7MerE+GcD2Rt+WOlRpYUNuPUrTtlZji6EVaW8k0ghgjaWVt9K+A+07HZF9T8Bk7U1GqhSva38DNdUrHyNjcvdmUSgPfMJ3/AGS5ES+hGzS/FsA/ZFcO/WW3cm8LwOhXp4Q57sv1vAkahEVURRgKoAAHkANhVQnPSgFAKAUB53ECSKUdVdGGGVgCCPIg7EUBr3tc4KO5iu4x/wC7/o5MfsGIGf4H0n0UuaiuhxRL/Zuo7m9Z2fJ/wa4rnnrxQE1yvy7LeyaV9mNcd5JjZfQebEeHh1PhmWutzZU1mshpoZfNvZeuhauM82R2Gm1sEQiI/pGO4J8VyOrH6zeHTfwmnaoezE5dHZ89Tm7UN5e3593gvTqHMvEIbidpYYjEGALAkbv1ZsDYZP44z1JqCySk8pHV0dNlNShOWcfb1+CIljDKVYZBBBHpWieHksSipJxezNt9mXMjXMBhmbNxb4DMeskZzok+OAVb95SfEV0a58ccnjdZpnp7XDp09xdK3KooBQCgFAKA6u4AJJAAGST4DzNAaA4zxc3tzLcnOmQhYgfqwrnR8NWS5Hm5HhXoez6O7r4nu/SOZqbOOeOiOnD7N5pUiT3nYKP/AFPoBk/Krlk1CLk9kQJNvC6mw4hwyCdeHtbiRzpVpWRSdbDIy3vDqN12GduhxyH/AJNkHqFLC8M9PsWkqYz7txz5+ZWmnHDOJP3Y1pGdOCdyjKrYz5jI39PWrvD/AJWmXFyb+6ZDnubXjoOauZY7hBFBCIYtZkfZQXkIIyQu3id9ydvKml0sqnxTll4wvJfEW2qfJLC3+JDcD4PNezdzBgYAMkhGViU9CR9Zjg6V8cE7AE1jWaxUrhj+r7G1NLseXsbq5b5egsYu6hXru7tu8jfakbxP5DoABtXn5ScnxS3OnGKisIla1MigFAKAUAoBQHhe2iTRvFIAySKyMD4qQQR+BoD58uLJ7eWS3k3eByhJ+suxR/4kKt8zXPthwyPY6DUd/SpPdcn689zpURdJOw4/cQwyQRyFY5Ovmvnob6uobH8sHJMkbJRWEVrNJVZYrJLmvXPxx/3KLlydy1aLDFLchJJbjPdRv7mwJAxjBJC5yQcdB62Kq4pJvdnJ1+tvdkoVNpR3a39ZIrmbhMbWouktzauspilh+r1I1JgY64GRgHfyydLIJx4ksFnR6iau7mU+NNZT6/H++ZT6rHWMrg/FjZ3EV0M4jJEoH1oWx3g9cYDgeaDzqaifDLHic3tPTd9TxLePP8n0DHIGAZSCCAQR4g9CKvnkztQCgFAUDtH43xCzkieCSMW8oKe1FrKyjJAJ1DZlBx6qfMVY0tULZ8EnjwIrpuEeJIqf/t7xT9tD/wDT/wD510//AMqH+zKv+ZLwMbifNvELiJ4ZZo+7lUo4WHSSh2YBtZxkZGfWsrsqGf1Mw9ZLwIeuoVDK4ZxCS3kWWI6XXOCQD1GCMHzG1R2Vxsjwy2Mxk4vKNh8F51tJ3jN3Gkcye7LjK5IIOGO6dT129a5F2htri1U24vddf79ci5DUQk07Fhrr62K5z1wBoH78zLKk7kg9Gyd+g2KgeI9NquaLUKyPd8OHFEF9bi+LOclVNXyEz+AcwXtnF3UEkQBYsxNuCzserO2vc9B6AAdBXMl2YpPilN5LUdU4rCRsfs24vfXYlmuXRoQe7j0x6NTD326nYH2fiG8hXI1Fca7HCLzgu1Sco8TRdqhJBQCgFAKAUAoBQGr+17hGl4bxRs2IJvxJiY/xFk/jXyqC+GY58Dq9k6ju7uB7S+/T8FCqiepFAWSy49EbI29xrDQnvLaVOquCSFOem5O/TB8CBmeNi4eF9NjnWaWa1He1Yalykntj19TL5ou+I3MMTXEJigXSS2MDURjvJQMsi7nYrtk9dq2sc5JZWERaOGkpskq5cUufy8F0b+PPyIPj/BntJQjEMrKGR1911PiP/T4eYqGcHB4Lul1MdRDiSxjk14EZWhYNr9k3Fe9szAx9u1bu/jFjVEfhpOj4oa6VcuKKZ4zWUdzdKHTp7vXIu1blUUAoCO5g4Ql5byQSbLIuAR1Vhurr6qwBHwrKbTyjDWVhmhZIZI3eKUYliYpIPDUPEfusCGHowr1GmvV1al16+85NsOCTRxU5GKAUAoDsXOAMnAzgZOBnrgdBnxrGFnJjB1rJk9bOxkuJY7eLaSZtIbGdC4y7n0Vcn1OB41V1mo7mvK3e3ryJaa+OeOhv3hfD47eGOGIaY4lCqPQDxPiT1J8TmvMnWMqgFAKAUAoBQCgFAYPHOFpdW8sEnuyoVz4g+DD1BwR6gUMptPKPn8I6lkkGJI2aOQfvqcHHocZHoRXNsjwyaPa6W/v6oz8d/f1DMAMnYDqa1J28HdHIIIxkEEZ6bHO/pRcg1lYNxWM8l20d0swWzeJllgkQdfaDe18ds+S9N9r6bl7WeR5KyMKE6XH/ANE+Uk/lyKNzzxG1Zbe3tjrS2UrrzkYwoCqx97Zeo26fKvdKOFGPQ7XZ1N0XO23k5dP66FUqudQs3Znf9zxFUz7NzG0Z9XTMif099+NW9NLdHA7bq5Rs+H8r+Tc9WjgCgFAKA1p2s8Bxpvox0Cx3GPsZ9iT+Fjgn7LZ6LV7QajurMPZlbU18UcrdGvq9Ec0UAoBQCgFAbL7JuA6YjeuPbuFAiz9WDOQfQyHDn0CeVea1mo76zK2W3rzOrRXwR57mwaqEwoBQCgFAKAUAoBQCgNR9q3CO5ukuVHsXI0P6TKvsn+KMEf8Awx51W1EMriO12NqOGbqez29/9r7EXyTyuOIzN3gzaQnEu5HeSYBEQI8ACGb+EeJxrRX+5k3a2sx/4Qfv/H5IJrZoWeFzl4XeInz0nAb+JdLfOobY8Mmjp6G7vaIye+z+BP8AKPDGvZltmkcQqGlZQ22xQHC9NRLLvjbetqoub4Xsaa61aat3RiuJ4Wfn+CzLw/g1w/0WHUkpyqSAyYLAHOC5IboeowfA9Km4apPhRznd2hVHvp849Vy2+G3rJQLu2aKR4395GZT8QSDj02qpJYeDuVzU4qS2aydLe77mWGbOO5mikJ/dDjX/AEFhUlLxNFPtKHHppeXP5H0VXQPICgFAKAw+MtELeYzKGiEUhkUjIKaTqBHjkZoDQd5aCCUxBtaaVkhk695A4JjfPjsCp9VPnXotBqO9rw90cvUV8EuWzPOrxAKAUAoCR5b4J9OuktyP0QGuc+UQONOfAufZ+GsjpXN7R1HBDu1u/t/ZZ01fFLieyN9KoAAAwBsAPAelcE6RzQCgFAKAUAoBQCgFAKAiOa+Bre2skBbSWAKPjOiRSGRseOGAyPEZHjWGsrDNoTlCSlHdGRwPhMVpAkEQwiDG/UnqzMfFmJJJ8zWTDbbyzUXaNaiPicuOk0UMvz9uI/lEv41U1K5pnoOxJ+zOHg0/n/w8OUOKPbXSOiGQsDHoBwW1YwATsDqCn5VFVLhkdHXURupcZPGOefDH9ZM205T4l3veR27QkMWQmSL2N9vrEnHTpWyqnnKRDPX6Tg4Zz4vHk+fr3mXNyDxCQtJI0WoksxMhJJ/hTGa2dE28tkUe1dLBKME8e7+yi3ia4nH2kYfipqCLw0zp3Q4oSg+qaPofgV331tBL+0ijf+ZFP/mumeFRnUAoBQEDz82OGX3/ACtx/wBp6A0lwdzPbNb4JmtA81tjq8BwbiAeZXAkQdT0GwqbSajurFL5+459M+/q4XuvX9HVHBAIOQRkEeIr1Kaayipsc1kCgOssgVSx6AZ//g8TWs5KEXJ7Iyk28I3J2fcA+hWuqUATzfpJj9nb2Y8+SLt5Z1Hxry19rtm5s69cFCPCjWUfG+J8xXksVpO1rZQ9WUsDpJIUvpIZnfBOnIUAHyyYjcuvJnZzPYXKzNxGaeMKwMTB1BYjAJHesGxk7EdcUBLcf7R+GWcpimuB3g95UR30+jFAQD6daAmeX+YLa+i721lWVM4OMgqfJlOCp9CKAgR2ocJ7lpvpI0IwQ5jkDFiM4VCuo7eIGB40BMcs802nEEZ7WUSBThhgqyk5xqVgCM4OD0OD5UBFP2l8KVZmNyB3DhHBSQHWSwwqlcv7je7nGKAkuV+bbPiCs1rKH0Y1KQysuemVYA4ODv02oDF5l5+4dYOI7icLJjOhVZ2A8NQQHT86Ak+X+YLa+i722lWRM4JGQQfJlIBU79CKAhOO9pXC7SQxS3I7xThlRXfSfEMUBAI8s5oCF7Q+05LS0hltGR5bgB4xJHJgxb5f6uCDjYnx6GgJvs75zh4jAumTXcRxRG4ARlCuwOcZAB9pW6ZoCqdr6YvLY/agmH8skX/3mq+pXso7PYkv/WUfL+f7KfayMroye+rKV6e8CCOu3XHWqkW0+R6KcYyi1LbDybDThvHnO86puDu0eB8kQ5+FWuG59Tgu7syK5Qb+f8sjO0u5ZLoLHPLvGpdBK4UNk9FDYGQAcfPxrS+TUuTLHZNcZUtygt+TwslKxVY7Juzs9bPDLH/loR+EaiuqeBLDQCgFAQPPy54Zff8AK3H/AGnoD55tbqSJ0miOmWNg6Hw1DwPmpGVI8QTUSeGefptdU+IsHEY4w6SwjFvdK0sS/s3BxNAfVHO3hhgB7teg7M1HFHun02939F/UwXKa2Zj11SqKAsvZ3wH6Xd944zBakMfJ5tii/wAAw59e79a43aeo/wDkvj/Bd0lf738DbvFbcyQSxqcM8bqD5EqQP71yC8aV/wBHfjEcL3NnKRHM7KyBvZLFQyumD9ZdjjrudtjQG6uKSssMrJ74jcqPNgpI/PFAaX/0eeH2863kkypLPqQHvAHIRgxJ9rPvNnJ8cUB07I1EXH7+G3P+zATjA93CzKE/DLAehNAYfYVwK2ubm+a4hjm7sKFEihwNTyajpbbPsjf4+dAZfY1EIeO8Rgj9mJFuQF9EuY1T8FJHzoDx7JuC29zxbiJniSXu2lKrIoZQTMwJ0tsTgUBkdl9ssHMd/DENMarcKFHQATR4GPTwoCC7P7viL3t9Lb2kF1cM/wCk791BjBeTITU65BIAOOmlRtQFj5R5f4rw7/Wtw9uluktrPIixujBZlJaNUVWJAUNJj5UBx/o+8Fsp4LiSWOOa4EukiRVcrHpUqQrZxqYvv44x4UBMdv8Aw6FOGRFIo1Mc0UaFUUFE0v7CED2V2HsjbYUBbOzPh8EfDrSSOKNHktoO8dEVS5CD32UZY5J6+JNAVLtfbN5bD7MEp/mkix/0H8Kr6l+yjs9ix/8AWT8v5/opY9M59Ovyqmj0hsaPlbikyBpb5o2Iz3et9vIMUYAHzwD86ud3Y1zkefeu0Vc8QqTXjy+zT/gonF+HS28rRzDEg3O+dQP1g31gd9/jnfNVZxcXhnbouhdBTr29cjDzWhMbt7PVxwyxz/w0J/GNTXVPAlgoBQCgMTi1t3sEsf7SN0/FSP8AzQHy7avlFPmoP5CoWedtjwza82WDlp+9D2TMFE7CS3Y9I7tRhfgsq/o2+WNzU1FrrkpLdF/R2KcXVL4HEbEjcFWBIZT1VgSGVvUEEH4V6yqxWQU11IZRcXhnbS7FUjXVI7BI1+05OAPQeJPgAT4Vrfcqq3Nma4OclFFq5M4ysPFILOJ828aTwav21ycSyzH4vEyL5AbbGvLSm5Sbe50o2RU+6XRG4qwTFB5y7J7G/lM2Xgmbdmjxhj5shGM+oxnxzQDkvsyXh9yLj6XNM4RkAfAGk4yD1PgDsR0oDE4r2QQNO89pcz2bSZ1rE3snJyQuCCoJ+rkjyAG1AWPkfke14XGywBmd8a5HILNjoNgAFGTsPzoDG5F5Bh4W87xSySGfTq16dsFjtpA+0aA45b5Ahs7+4vklkaS473UradI1yrIdOBnYrjegO3KPIcPD7m4uI5ZHa4yWDacDLlvZwM9T40BxwTkGG24jPfrLI0k/eakOnSNbKxxgZ20igIvmPsntri5a6gnmtJnJLmI7Enq2NipPjg4PlQE5yZyh9AWUNcz3Jm06jM2oDTq90HJGdW+SegoCq3/Yrbd80trcz2urPsxkEAHqEOQwX0JNAWu/5Lhn4cvD5nkdFVVEhI15X3WzjGf/ABQGJ2e8hrwoShbiSYSacKwACYLH2QCepbf4UBRO0W6EnE5sdIY4YfnhpT/3V/CqmpfNI9D2JX7E5+LS+XP+SH4bKqTRM3urLGzfdDqTt47A1Xg0pLJ2bouVckt2n9jYFpcQ3kvEz9JVEmSGON32wgjOohXKnAYt5b7+NW04ycuZwbIT08KPYy45bXnnxWemCs888RilmjWJ+8WGJI+966yM5OfrDfr5k1BdJN8uh0uzqZ11tzWHJ5x4FVv5dMUjfZRj+RqOKy0i3dPgrlLwT+x9D8EtO5toIundxRp/KgH/AIrpnhkZtAKAUAoD5j45ZmC6uIjt3c8oH3SxZP6GWopbnD1keG1+ZhMufEjxBBwQRuCD4EHBBrBBCbhJSW5Z76fv0S9GNUjCG6A6LdBRpkA8FmQA+QYY6k12ezNRiXdvZ7e/+zqXJWQVsfX/AA6Q3P0eBroHE0pkt7T936txcD7ozEp+0T1BqPtHUcc+FbL7ma8U1Ox7vb+CvWdw0DRyxj2oHSRADjJQg6c+RA0n0Jrlp8zn0WuNqk/j8T6fsbtJo0ljOpJFV1PmpAIP4GpTvHvQCgFAKAUAoBQCgFAKAUAoDxvbpIo3kkOlI1Z2J8FAJJ/AUB88G5aVnmcYeZ3lYeWokhf4VwvyrnWy4pNns9DT3NEYvfr8eZncEuIY50eeMyRLnUgCnV7JAyGODuQflWK2lLLJNRCydbjW8Po/j5F3s+E8Hvywh7yKQKWKrqBwMZKowZD1Hu+dWVGqzY409Rr9Kk7MNfD7rD+ZROJwxpK6xOXjVsK5x7Q89tuuaqySTwjt0ylKtSmsN7o8La07+WCDGRNNEhH7msF8/wAAat6VmaKvaVnBppefL5n0VXQPICgFAKAUBo3th4b3XEBKB7NzEG+MiYR/6DD+daTXU5vaENp/D19Sk1ocskuAX0cUjJPn6LcqIrjHVVzmOZfJonwwO+Bq9K2hLDL+itxLu5bP19Tz43xFbibUi6II1EVun2IF2T+JvfPjlseFJPJrrLuOfCtkYNalI212Lcwho3sXPtRZeHPjETuo+45/lZPKpIvKO5pLe8r57o2dWxaFAKAUAoBQCgFAKAUAoBQGue13jmESxQ+1Nh5vSENsp/zGGPuq9RXT4YnQ7O0vf3LOy5v+F66Gua55648RdIW0KdT/AGEBdv5UBP5Vuq5PZEFmppr/AFyS+P8ABncD4zLbymSIFJELRsJI8Hw1Aq4yOg8jW3tVMiap1tXVxz7tjxmkLMzHqxLH4kkn+9Rt5LUYqKSXQsnZlYd9xEPj2baJnP33zGn9PfVa00d2cLtu39Nfx/hfybmq0cAUAoBQCgKR2vcH7+waRRl7Vu+H3ACJB/IS2PNRWGsoivr7ytxNHVEefOCKA5oYJjhPK95dIZIIGdBkasqoJ8dOojV8s0SbJ4aeyazFGDBNPaTrImY54GyAwIwdwVdeukgkEeRongzVZKizL+J9C8qcxRX9us0ex92RCd43AGVb8cg+IIPjUx3IyUllbEzQ2FAKAUAoBQCgFAKAUBFcZ5gtrVSZZ4Y2wdKySqmTg4HifwB+BoDRl/d2zyyzT3k9xLK5Zha2oQDbAUS3ZAKKAFGlennnNRThGTyyavtf/Gr4INLz3f8AP2MV+K24/V2MbHwa6mluM/GEaIwfhmi4Vsijf2zOe7k/jhfL+ic5L5huWuhrlEdrbRS3EsUMccKaI1wBiNQT7bKcEnYGt4tsj02ola22sJEJAzMNb+/IWkf77sXb+pjXPslxSbPoWlq7qmMPBfXr9T0JrQnNsdk3Ce6s++YYe7bvfhHgLEP5AG+LmulXHhjg8XrL+/ulNbdPd65l1rcrCgFAKAUBwygggjIOxB8R60B82c08BNhdyW+DoX2oSfGFs6dz1K4KH7ufGo5LmcbW1cE+JbP0yLrUpE7a8sSSWMl6rqVjfSyAEsBtlm8gNQPjtk7YpjlksR07lU7Ey9NxWaPgNvNav3bRMofAXcB2Q9QRu5U+ua2z7PIvOyS0ylB4wVLnvj1vemCWNSs/dgT7YUnAwAc5JB1DOOmPKtW8lTVWwsw1v1Iflzj09hOJ4DnOBJGThZU+y3kwydL9QSeoJBzF4Gm1LqeHsb+5Y5kt7+LvIG3GA6Ns8bfZdfD0PQ9QTUp2YyUllbExQ2FAKAUAJoCB4rznw+3yJbqIMOqK2t//AJceW/KhhtJZZV+Idr9qu0MM8vqQIl/rOv8AprXiRXlq6o9Sr8Q7WL+T9UkEA+DSt8mbSv8ASaxxlefaC/bEq/EOYr2f9ddzuPIP3a/NIQqn5itXJlaettltyIpIlGcAAnrgdfj51grSnKX6nk70NBQFg4Ynd8Onf617cR2y/wCTEDLKR6E6oz8qzJ8MGz0/Ymn45wT6vL+H/Pqedc896ZXBeEG9uY7UZ0udUpH1YVxr38C2Qg9Xz4VPRDilnwOZ2pqe6p4VvLl8Op9AIgUAAYAGAB4D0q8eUO1AKAUAoBQCgKX2ocrG9tg8QzcW+WjA6upxrj/iABH7yr4ZrDWSK6pWQcWaJRwQCOhqI4EouLwyxcoc1SWDthRJFIMSRE7N6g+B+RBG3lgngn0+odT8UTnMXOIvIUsbK17tHZfZAXJOrUFVV2Uatyf7b1ly6Ins1Ctj3dcS68N4La2dqkMq2n0toJP1nR8e0dbNklQcZPocAAYGySSwy5CuFcFF4zg0e7ZJ6dT06fL0qM4stz24fey28qzQSNHKvRl8R9lgdnU+RyPnWyeCWm+dT5G1eWO1mJ8JfL3L9O9QExN6sN2i+eV/erdSTOtTqq7PJmxrS7jlQPE6yIwyGRgwI9CNjWxZPagMfiMDyROiSNE7KQsihSVPgQGBB+BoD5z5oS9Sd4L6WWSRd8NIxR1OcPGmdOk/DY5B3FRyycrVzvhLfl0IlEAGAAB5AYrUoOTbyztQ1FAKAUAoDpLIFUsegBP4UNoxcmkupbeOwdyba0OM2dsveY/4iYiWb+yH4NUeplyUT6B2HQlxT8OS/n+COmlCKWY4AGSaqpNvCPQTmoRcpbI272acttawGWZcXFxhnHjGgzoj+IBJb95m8AK6NcOCODxmr1L1Frm/h7i5VuVhQCgFAKAUAoBQGmO1bk828jXsC/oZDmZQP1chP6z7jH3vJt/rHGkl1KOs0/GuOO5r6tDjlh5C43HZ3iSyrlMMhIGSmce0B446HG+CevSsp4ZZ0tqrszIzL20PFOKukUrOjuSJGGNMQ64H2R0XpnbOMmsbsklHv78ReUTvPkcU01twyziUvFhS+N1290t1wBl29ceOa2fgibUpSlGmC2KbzXy+1jOYWdH2DAr5HONS/VO3Tf41q1gp30uqWM5I/h1lJPKkUS6nc4UeZ+J6bb0I4Qc5cKPYxXNhMwUy20wxq0MVz5agp0uN/HIrOWidXXUvhbLDYdpnE48AyRTD/Fi3/GJkH5VtxliPaL/dElk7YbodbSE+ondfy7s4/GnGSrtCvqn9PyQXOXOzcRiCPaRRuhzHKJmZkPjgd2NSsNipPkeoBByRpZrapxcWn9CritDmChgUAoBQCgJXlPh4uL23iPud4Hfy7uP9I2fQ6Qv8VZjuXNDDitz4HvLem4kluDnM8jyjPUKT+jB+EYQfKql0szZ9K7Oq7vTRXjz+f9Ft7N+VzdSrdyj/AGaJsxKf97KD7/qiHp5sM9FGbFFWPaZyO1Nd3j7qGy38/wCl9zb9WDjCgFAKAUAoBQCgFAdJoldSrAMrAhgRkEHYgg9QRQGhuf8Akl+HOZIgWs2PsnqYCTskh+xnZXPop3wW0lHwObq9J++HxRU60OWTPKXMDWNwJlUOMFWXOMqcZwfA5APyonhk9F3dT4jYnDOY+GRR3PEIk03Dkgxu+XLMc7D6qs25IzsPTFbJrc6MbaYxlbFcyP5Qtofo9xxa+UTPqYqGAIzkDZTtksQoz7oAxWEljLI6FHhd1nMnuULuzuFfiRtlt3gEqsVxpI0qxbZRlguRnGdyN9sZWNyemUJrvcYxk15BwS94tNNcRp7LOSXdgqjyQE7nC4Gw8s1rzZz1VZqJOaIjjXA7i0kEc8ZVjuvQhhnGVK7H+9NiGymdbxJHkOFXGop3EusDJXunyB5kYzjY71gx3U84wz24DwaS6uEgXKsxIJKk6AOpYDcb7fEisrmbVVOyfCZ3NvKk1jIwIZodSqspAAdigY4GTj6w+VGsG9+nlU/Ir9CsKAUAoBQE/wAur3drf3HRmRLKI/vzEGUj1WMI341tnhi2d3snT941H/Z/T1kmOSuUm4gwLApZIcMwyDMR/u4j9jwZx90b5Kw00/ukep7R7RSTppfvf8L8m7YIVRVRFCqoCqoAAAAwAAOgA8KtHnz0oBQCgFAKAUAoBQCgFAdJoldSrAMrAhlIyCDsQQeooDTPPHZtJblprJWkg3LQjJeP/L8ZE/d94eGodNHHwKGp0an7UNzXyOGGQQQfEVocqUXF4Z2oYLdypzitvbyWtxD39vJk4BwQTjI9RkA9QQd6yn0LdGpUIuE1lEtzNzTaf6sjtrId33hHeRjVlAPaYFm3YlsDVvkZo2sYRNdfDuVGHUsNksLcGtl+jyXMJA71IGIcOMljpUgv7edvgcVn9pYiouhLGV5Fc514zbzCxgiSZXhcDEyMrqvsAAlvezjr+7WG+iIL7Iy4IrfJbubuY57fiNnBFpCTFO8yoJYGTTjUdxgZIx41u3hosXWyhZGK6lb5wvjZ8bSSIhO8WES4A9pS+GByPFUXfrtWj5SILpOGoTXLOMnn2yx3Hfqf0htu7RvrGNZNTqc+AbBX8azLOTXXqeV4Gt61OaKAUAoATQybZ5X5DW5sLETkiHL3UkYyDJJIP0YcjdVWI6Tjc5xtjeXCxhnpKM1RSi8YX/TZcEKoqoihVUAKqgAADYAAbAAeFZMnpQCgFAKAUAoBQCgFAKAUAoBQFJ5x7OLe8LSxH6PcHcuq5Vz/AIseRk/vDDep6VhpMitohavaRqDj/L11YnFzEVXOBKp1Rt8JMez8GCn0qNxaOVbo5w5rmiMrBUFDBI8I47c2pJgmePPUA5BPmVOQT64psS13Tr/Szi+41PNOs8za5FK7lQPdOQCFAGKCV05S4nuSXFecJ7i6huZFj1wadIUMFOGLDUCxPU+BrLeXkknqZTmptLkYXM3HpL6bvpFVW0quFzjAz5k+dYbyaXXO2XEzM4lzrez2/wBHlkDRkKD7C6mwQRlviBvTLN56qycOFleoVhQCgFAe/D+Hm5mitxnM8iR7dQpPtkfBNTfKsxWWWdJDjtXlzPp9ECgADAAwB5CpTunagFAKAUAoBQCgFAKAUAoBQCgFAKA6yRhgVYAgjBBGQR5EHrQFF452V2M2Wg1Wrn9lgx/OJvZA+5prDSZDZp67P1IonFuzHiMOTGsdyvnGwR/nHKQB8nNa8BSn2f8A6P5lWv7CaDPfQzRY6l4nUfzkaT8jWvCyrLSWx6GHHMre6wPwINYIZQlHdM9KGgoDo8yr1YD4kChuoSlsjKsbGafHcwzS56GOJ2H84GkfM1nhZNHSWy6Fq4V2Y8RmwXWO2XxMjh2x6RxEg/NxW3AWodn/AO7+RM8d7JWit9dtNJNOmSyMFVZF8VjAHssOoyTncHqCM8KJp6KtwxHkzWgOf7bjBB6EEHcEHbFRnIlFxeHuXnsc4b3t+0pHs20RI+/JlV/oWX8a3gjpdnw5OfwN4VudIUAoBQCgFAKAUAoBQCgFAKAUAoBQCgFAKAGgI694DaTfrbaCT78KN/1CgI2TkLhZ62Nt8olH9hQHEfIXCx0sbb5xKf7igJKy4BaQ/qraCP7kKL/0igJIUAoBQGsO0/kPvNV5aLmXrNEo/WgfXQD/AHgHUD3gPPGdZLJW1OnVseW5I9i/Du7sO+PW5kaQfcGET5EIW/jrKWEb6evu61Fl+rJMKAUAoBQCgFAKAUAoBQCgFAKAUAoBQCgFAKAUAoBQCgFAKAUAoDhVAGAMD0oDmgFAKAUAoBQC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8035"/>
            <a:ext cx="1604962" cy="15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5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PARENT RESPONSIBILTIES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07893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Encourage your child to advocate for themselves and take responsibility for their actions. This is an important step in preparing them for post-secondary plans.</a:t>
            </a:r>
          </a:p>
          <a:p>
            <a:pPr marL="64008" indent="0">
              <a:buNone/>
            </a:pPr>
            <a:endParaRPr lang="en-US" sz="2800" dirty="0">
              <a:latin typeface="Kristen ITC" pitchFamily="66" charset="0"/>
            </a:endParaRPr>
          </a:p>
          <a:p>
            <a:r>
              <a:rPr lang="en-US" sz="3000" b="1" dirty="0"/>
              <a:t>Be respectful of teachers/staff. They want your child to be successful, and students often mirror what they see/hear at home.</a:t>
            </a:r>
          </a:p>
        </p:txBody>
      </p:sp>
    </p:spTree>
    <p:extLst>
      <p:ext uri="{BB962C8B-B14F-4D97-AF65-F5344CB8AC3E}">
        <p14:creationId xmlns:p14="http://schemas.microsoft.com/office/powerpoint/2010/main" val="423250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1260" cy="1054394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0986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your child is absent from school, he/she is responsible for turning in an excuse note to the Attendance Office.</a:t>
            </a:r>
          </a:p>
          <a:p>
            <a:pPr marL="64008" indent="0">
              <a:buNone/>
            </a:pPr>
            <a:endParaRPr lang="en-US" sz="2400" dirty="0"/>
          </a:p>
          <a:p>
            <a:r>
              <a:rPr lang="en-US" sz="2400" b="1" i="1" dirty="0"/>
              <a:t>By GA Law, they will have </a:t>
            </a:r>
            <a:r>
              <a:rPr lang="en-US" sz="2400" b="1" i="1" u="sng" dirty="0"/>
              <a:t>no more than 3 days </a:t>
            </a:r>
            <a:r>
              <a:rPr lang="en-US" sz="2400" b="1" i="1" dirty="0"/>
              <a:t>to turn in a written parent and/or doctor’s note to the Attendance Office upon their return to school. </a:t>
            </a:r>
          </a:p>
          <a:p>
            <a:pPr marL="45720" indent="0">
              <a:buNone/>
            </a:pPr>
            <a:endParaRPr lang="en-US" sz="2400" b="1" i="1" dirty="0"/>
          </a:p>
          <a:p>
            <a:r>
              <a:rPr lang="en-US" sz="2400" b="1" i="1" dirty="0"/>
              <a:t>Absence notes may also be emailed to Theresa Bennett in the attendance office.</a:t>
            </a:r>
          </a:p>
          <a:p>
            <a:pPr marL="64008" indent="0">
              <a:buNone/>
            </a:pPr>
            <a:endParaRPr lang="en-US" sz="2400" dirty="0"/>
          </a:p>
          <a:p>
            <a:r>
              <a:rPr lang="en-US" sz="2400" dirty="0"/>
              <a:t>Failure to meet this deadline will result in the absence being unexcused. </a:t>
            </a:r>
          </a:p>
          <a:p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41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676400"/>
            <a:ext cx="8458200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endParaRPr lang="en-US" dirty="0"/>
          </a:p>
          <a:p>
            <a:r>
              <a:rPr lang="en-US" sz="2800" b="1" dirty="0"/>
              <a:t>Make sure you are checking ParentVUE regularly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This allows you to view attendance and grades.</a:t>
            </a:r>
          </a:p>
          <a:p>
            <a:pPr lvl="1"/>
            <a:r>
              <a:rPr lang="en-US" sz="2400" dirty="0"/>
              <a:t>This also allows you to make choices about programs (i.e. devices, online learning, etc.)</a:t>
            </a:r>
          </a:p>
          <a:p>
            <a:pPr lvl="1"/>
            <a:r>
              <a:rPr lang="en-US" sz="2400" dirty="0"/>
              <a:t>This allows you to make changes to personal information </a:t>
            </a:r>
          </a:p>
          <a:p>
            <a:pPr lvl="1"/>
            <a:r>
              <a:rPr lang="en-US" sz="2400" dirty="0"/>
              <a:t>This allows you to complete athletic eligibility requirements.</a:t>
            </a:r>
          </a:p>
          <a:p>
            <a:r>
              <a:rPr lang="en-US" sz="2800" b="1" dirty="0"/>
              <a:t>Parents are encouraged to obtain their own access and not rely on their child to report grades.</a:t>
            </a:r>
          </a:p>
          <a:p>
            <a:pPr marL="548640" lvl="2"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F</a:t>
            </a: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or a new account –  Email </a:t>
            </a:r>
            <a:r>
              <a:rPr lang="en-US" sz="2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Theresa.Bennett</a:t>
            </a: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and she will email a consent and the parent can email it back with a copy of their ID and she email back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the </a:t>
            </a: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activation code.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</a:rPr>
              <a:t>You may also stop by in person and present your ID.</a:t>
            </a:r>
            <a:endParaRPr lang="en-US" sz="24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548640" lvl="2">
              <a:spcBef>
                <a:spcPts val="0"/>
              </a:spcBef>
            </a:pP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For password resets and troubleshooting, Mrs. Bennett can help resolve issues over the phone.</a:t>
            </a:r>
          </a:p>
          <a:p>
            <a:pPr marL="365760" lvl="1" indent="0">
              <a:buNone/>
            </a:pPr>
            <a:endParaRPr lang="en-US" sz="2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42" y="228600"/>
            <a:ext cx="6232358" cy="11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5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dirty="0">
                <a:latin typeface="+mn-lt"/>
              </a:rPr>
              <a:t>                    </a:t>
            </a:r>
            <a:r>
              <a:rPr lang="en-US" dirty="0">
                <a:latin typeface="Comic Sans MS" panose="030F0702030302020204" pitchFamily="66" charset="0"/>
              </a:rPr>
              <a:t>Requests</a:t>
            </a:r>
            <a:r>
              <a:rPr lang="en-US" dirty="0">
                <a:latin typeface="Kristen ITC" pitchFamily="66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8839200" cy="5029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en-US" dirty="0"/>
          </a:p>
          <a:p>
            <a:endParaRPr lang="en-US" b="1" dirty="0"/>
          </a:p>
          <a:p>
            <a:r>
              <a:rPr lang="en-US" sz="2200" b="1" dirty="0"/>
              <a:t>PLANNED ABSENCE: 4 or more days</a:t>
            </a:r>
          </a:p>
          <a:p>
            <a:pPr lvl="1"/>
            <a:r>
              <a:rPr lang="en-US" sz="1900" b="1" dirty="0"/>
              <a:t>The student should speak to their teachers/counselor directly prior to the absence to let them know they will be gone. Student should check CTLS while out and schedule make-ups for quizzes/tests upon return.</a:t>
            </a:r>
          </a:p>
          <a:p>
            <a:endParaRPr lang="en-US" sz="2200" b="1" dirty="0"/>
          </a:p>
          <a:p>
            <a:r>
              <a:rPr lang="en-US" sz="2200" b="1" dirty="0"/>
              <a:t>ABSENCE DUE TO ILLNESS: 4 or more days</a:t>
            </a:r>
          </a:p>
          <a:p>
            <a:pPr lvl="1"/>
            <a:r>
              <a:rPr lang="en-US" sz="1900" b="1" dirty="0"/>
              <a:t>The student/parent can check CTLS and contact the teachers directly via email regarding work. You may also contact the Counseling Office for assistance.  </a:t>
            </a:r>
          </a:p>
          <a:p>
            <a:pPr marL="0" indent="0">
              <a:buNone/>
            </a:pPr>
            <a:endParaRPr lang="en-US" sz="2200" b="1" dirty="0"/>
          </a:p>
          <a:p>
            <a:r>
              <a:rPr lang="en-US" sz="2200" b="1" dirty="0"/>
              <a:t>ABESENCE DUE TO ILLNESS: less than 3 days</a:t>
            </a:r>
          </a:p>
          <a:p>
            <a:pPr lvl="1"/>
            <a:r>
              <a:rPr lang="en-US" sz="1900" b="1" dirty="0"/>
              <a:t>The student should obtain assignments from CTLS and communicate with the teacher to make up missed quizzes/tests as soon as possible upon return to school.</a:t>
            </a:r>
          </a:p>
          <a:p>
            <a:pPr lvl="1"/>
            <a:endParaRPr lang="en-US" sz="1900" b="1" dirty="0"/>
          </a:p>
          <a:p>
            <a:r>
              <a:rPr lang="en-US" sz="2200" b="1" dirty="0"/>
              <a:t>Teachers must be given at least 24-48 hours notice to gather requested work. </a:t>
            </a:r>
          </a:p>
          <a:p>
            <a:endParaRPr lang="en-US" sz="2200" b="1" dirty="0"/>
          </a:p>
          <a:p>
            <a:r>
              <a:rPr lang="en-US" sz="2200" b="1" dirty="0"/>
              <a:t>It is highly recommended that students check CTLS for updated information.</a:t>
            </a:r>
          </a:p>
          <a:p>
            <a:pPr marL="537210" lvl="1" indent="0">
              <a:buNone/>
            </a:pPr>
            <a:endParaRPr lang="en-US" sz="1900" dirty="0"/>
          </a:p>
          <a:p>
            <a:pPr marL="537210" lvl="1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2495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88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RespondGraph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37398</TotalTime>
  <Words>3638</Words>
  <Application>Microsoft Office PowerPoint</Application>
  <PresentationFormat>On-screen Show (4:3)</PresentationFormat>
  <Paragraphs>570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Cambria</vt:lpstr>
      <vt:lpstr>Comic Sans MS</vt:lpstr>
      <vt:lpstr>Constantia</vt:lpstr>
      <vt:lpstr>Franklin Gothic Medium</vt:lpstr>
      <vt:lpstr>Georgia</vt:lpstr>
      <vt:lpstr>Kristen ITC</vt:lpstr>
      <vt:lpstr>Lucida Sans</vt:lpstr>
      <vt:lpstr>Lucida Sans Unicode</vt:lpstr>
      <vt:lpstr>Times New Roman</vt:lpstr>
      <vt:lpstr>Wingdings</vt:lpstr>
      <vt:lpstr>Wingdings 2</vt:lpstr>
      <vt:lpstr>iRespondGraphMaster</vt:lpstr>
      <vt:lpstr>Grid</vt:lpstr>
      <vt:lpstr>Welcome 2021-2022 9th and 10th Grade Parent Night</vt:lpstr>
      <vt:lpstr>Who’s Your School Counselor?</vt:lpstr>
      <vt:lpstr>How can the School Counselor help with  Academics, Career and Personal/Social situations?</vt:lpstr>
      <vt:lpstr>Overview of Information</vt:lpstr>
      <vt:lpstr>PowerPoint Presentation</vt:lpstr>
      <vt:lpstr>PARENT RESPONSIBILTIES</vt:lpstr>
      <vt:lpstr> </vt:lpstr>
      <vt:lpstr>PowerPoint Presentation</vt:lpstr>
      <vt:lpstr>                    Requests </vt:lpstr>
      <vt:lpstr>Being Successful In High School</vt:lpstr>
      <vt:lpstr>Being Successful In High School</vt:lpstr>
      <vt:lpstr>PowerPoint Presentation</vt:lpstr>
      <vt:lpstr>High School Graduation Requirements</vt:lpstr>
      <vt:lpstr>High School Promotion Requirements</vt:lpstr>
      <vt:lpstr>Credit System</vt:lpstr>
      <vt:lpstr>Progress Reports/Report Cards</vt:lpstr>
      <vt:lpstr>What Does A Transcript Say About A Student? </vt:lpstr>
      <vt:lpstr>Why Take Honors And AP Classes?</vt:lpstr>
      <vt:lpstr>Things Students Should Consider when Choosing  Classes Each Year</vt:lpstr>
      <vt:lpstr>Things to Consider when Registering for Classes</vt:lpstr>
      <vt:lpstr>What’s a GPA and Who Cares?</vt:lpstr>
      <vt:lpstr>Cumulative GPA</vt:lpstr>
      <vt:lpstr>Core &amp; College GPAs</vt:lpstr>
      <vt:lpstr>PowerPoint Presentation</vt:lpstr>
      <vt:lpstr>HOPE GPA</vt:lpstr>
      <vt:lpstr>HOPE Scholarship Program</vt:lpstr>
      <vt:lpstr>HOPE Rigor Requirements</vt:lpstr>
      <vt:lpstr>Dual Enrollment</vt:lpstr>
      <vt:lpstr>Dual Enrollment Continued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 Classroom Guidance Lesson</dc:title>
  <dc:creator>HJB11132</dc:creator>
  <cp:lastModifiedBy>Kristi Turner</cp:lastModifiedBy>
  <cp:revision>684</cp:revision>
  <cp:lastPrinted>2018-09-17T22:33:57Z</cp:lastPrinted>
  <dcterms:created xsi:type="dcterms:W3CDTF">2010-06-14T13:41:51Z</dcterms:created>
  <dcterms:modified xsi:type="dcterms:W3CDTF">2021-10-19T20:04:05Z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  <property fmtid="{D5CDD505-2E9C-101B-9397-08002B2CF9AE}" pid="6" name="AdvGraph">
    <vt:bool>false</vt:bool>
  </property>
</Properties>
</file>