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Lst>
  <p:notesMasterIdLst>
    <p:notesMasterId r:id="rId34"/>
  </p:notesMasterIdLst>
  <p:sldIdLst>
    <p:sldId id="277" r:id="rId5"/>
    <p:sldId id="395" r:id="rId6"/>
    <p:sldId id="359" r:id="rId7"/>
    <p:sldId id="361" r:id="rId8"/>
    <p:sldId id="385" r:id="rId9"/>
    <p:sldId id="294" r:id="rId10"/>
    <p:sldId id="305" r:id="rId11"/>
    <p:sldId id="264" r:id="rId12"/>
    <p:sldId id="259" r:id="rId13"/>
    <p:sldId id="279" r:id="rId14"/>
    <p:sldId id="272" r:id="rId15"/>
    <p:sldId id="266" r:id="rId16"/>
    <p:sldId id="284" r:id="rId17"/>
    <p:sldId id="291" r:id="rId18"/>
    <p:sldId id="307" r:id="rId19"/>
    <p:sldId id="286" r:id="rId20"/>
    <p:sldId id="393" r:id="rId21"/>
    <p:sldId id="394" r:id="rId22"/>
    <p:sldId id="299" r:id="rId23"/>
    <p:sldId id="326" r:id="rId24"/>
    <p:sldId id="315" r:id="rId25"/>
    <p:sldId id="273" r:id="rId26"/>
    <p:sldId id="386" r:id="rId27"/>
    <p:sldId id="340" r:id="rId28"/>
    <p:sldId id="342" r:id="rId29"/>
    <p:sldId id="392" r:id="rId30"/>
    <p:sldId id="390" r:id="rId31"/>
    <p:sldId id="337" r:id="rId32"/>
    <p:sldId id="290" r:id="rId3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5078"/>
    <a:srgbClr val="AD53A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69BAC55-B5A4-4CF0-A125-0F710F10BACF}" vWet="4" dt="2023-09-05T14:20:29.610"/>
    <p1510:client id="{F7D12722-C7DA-4927-AB34-23A3A2D26CA1}" v="26" dt="2023-09-05T14:20:57.97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6/11/relationships/changesInfo" Target="changesInfos/changesInfo1.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rna Wynn" userId="3d664925-a7a3-46e7-aef7-bc7c9eb93efd" providerId="ADAL" clId="{2113D3FE-5BB2-4140-BDE9-9E9699829375}"/>
    <pc:docChg chg="undo custSel addSld delSld modSld sldOrd">
      <pc:chgData name="Mirna Wynn" userId="3d664925-a7a3-46e7-aef7-bc7c9eb93efd" providerId="ADAL" clId="{2113D3FE-5BB2-4140-BDE9-9E9699829375}" dt="2023-08-17T16:42:57.283" v="523" actId="1076"/>
      <pc:docMkLst>
        <pc:docMk/>
      </pc:docMkLst>
      <pc:sldChg chg="modSp del">
        <pc:chgData name="Mirna Wynn" userId="3d664925-a7a3-46e7-aef7-bc7c9eb93efd" providerId="ADAL" clId="{2113D3FE-5BB2-4140-BDE9-9E9699829375}" dt="2023-08-16T14:20:00.483" v="35" actId="47"/>
        <pc:sldMkLst>
          <pc:docMk/>
          <pc:sldMk cId="0" sldId="257"/>
        </pc:sldMkLst>
        <pc:spChg chg="mod">
          <ac:chgData name="Mirna Wynn" userId="3d664925-a7a3-46e7-aef7-bc7c9eb93efd" providerId="ADAL" clId="{2113D3FE-5BB2-4140-BDE9-9E9699829375}" dt="2023-08-16T14:17:27.297" v="9"/>
          <ac:spMkLst>
            <pc:docMk/>
            <pc:sldMk cId="0" sldId="257"/>
            <ac:spMk id="2" creationId="{00000000-0000-0000-0000-000000000000}"/>
          </ac:spMkLst>
        </pc:spChg>
        <pc:spChg chg="mod">
          <ac:chgData name="Mirna Wynn" userId="3d664925-a7a3-46e7-aef7-bc7c9eb93efd" providerId="ADAL" clId="{2113D3FE-5BB2-4140-BDE9-9E9699829375}" dt="2023-08-16T14:17:27.297" v="9"/>
          <ac:spMkLst>
            <pc:docMk/>
            <pc:sldMk cId="0" sldId="257"/>
            <ac:spMk id="3" creationId="{00000000-0000-0000-0000-000000000000}"/>
          </ac:spMkLst>
        </pc:spChg>
      </pc:sldChg>
      <pc:sldChg chg="modSp mod">
        <pc:chgData name="Mirna Wynn" userId="3d664925-a7a3-46e7-aef7-bc7c9eb93efd" providerId="ADAL" clId="{2113D3FE-5BB2-4140-BDE9-9E9699829375}" dt="2023-08-16T15:27:23.503" v="392" actId="113"/>
        <pc:sldMkLst>
          <pc:docMk/>
          <pc:sldMk cId="0" sldId="259"/>
        </pc:sldMkLst>
        <pc:spChg chg="mod">
          <ac:chgData name="Mirna Wynn" userId="3d664925-a7a3-46e7-aef7-bc7c9eb93efd" providerId="ADAL" clId="{2113D3FE-5BB2-4140-BDE9-9E9699829375}" dt="2023-08-16T15:27:23.503" v="392" actId="113"/>
          <ac:spMkLst>
            <pc:docMk/>
            <pc:sldMk cId="0" sldId="259"/>
            <ac:spMk id="2" creationId="{00000000-0000-0000-0000-000000000000}"/>
          </ac:spMkLst>
        </pc:spChg>
      </pc:sldChg>
      <pc:sldChg chg="modSp mod">
        <pc:chgData name="Mirna Wynn" userId="3d664925-a7a3-46e7-aef7-bc7c9eb93efd" providerId="ADAL" clId="{2113D3FE-5BB2-4140-BDE9-9E9699829375}" dt="2023-08-16T15:27:14.755" v="391" actId="113"/>
        <pc:sldMkLst>
          <pc:docMk/>
          <pc:sldMk cId="0" sldId="264"/>
        </pc:sldMkLst>
        <pc:spChg chg="mod">
          <ac:chgData name="Mirna Wynn" userId="3d664925-a7a3-46e7-aef7-bc7c9eb93efd" providerId="ADAL" clId="{2113D3FE-5BB2-4140-BDE9-9E9699829375}" dt="2023-08-16T15:27:14.755" v="391" actId="113"/>
          <ac:spMkLst>
            <pc:docMk/>
            <pc:sldMk cId="0" sldId="264"/>
            <ac:spMk id="2" creationId="{00000000-0000-0000-0000-000000000000}"/>
          </ac:spMkLst>
        </pc:spChg>
        <pc:spChg chg="mod">
          <ac:chgData name="Mirna Wynn" userId="3d664925-a7a3-46e7-aef7-bc7c9eb93efd" providerId="ADAL" clId="{2113D3FE-5BB2-4140-BDE9-9E9699829375}" dt="2023-08-16T14:17:27.297" v="9"/>
          <ac:spMkLst>
            <pc:docMk/>
            <pc:sldMk cId="0" sldId="264"/>
            <ac:spMk id="3" creationId="{00000000-0000-0000-0000-000000000000}"/>
          </ac:spMkLst>
        </pc:spChg>
      </pc:sldChg>
      <pc:sldChg chg="modSp mod">
        <pc:chgData name="Mirna Wynn" userId="3d664925-a7a3-46e7-aef7-bc7c9eb93efd" providerId="ADAL" clId="{2113D3FE-5BB2-4140-BDE9-9E9699829375}" dt="2023-08-16T15:30:19.596" v="395" actId="113"/>
        <pc:sldMkLst>
          <pc:docMk/>
          <pc:sldMk cId="0" sldId="266"/>
        </pc:sldMkLst>
        <pc:spChg chg="mod">
          <ac:chgData name="Mirna Wynn" userId="3d664925-a7a3-46e7-aef7-bc7c9eb93efd" providerId="ADAL" clId="{2113D3FE-5BB2-4140-BDE9-9E9699829375}" dt="2023-08-16T15:30:19.596" v="395" actId="113"/>
          <ac:spMkLst>
            <pc:docMk/>
            <pc:sldMk cId="0" sldId="266"/>
            <ac:spMk id="2" creationId="{00000000-0000-0000-0000-000000000000}"/>
          </ac:spMkLst>
        </pc:spChg>
      </pc:sldChg>
      <pc:sldChg chg="modSp mod">
        <pc:chgData name="Mirna Wynn" userId="3d664925-a7a3-46e7-aef7-bc7c9eb93efd" providerId="ADAL" clId="{2113D3FE-5BB2-4140-BDE9-9E9699829375}" dt="2023-08-16T15:30:05.328" v="394" actId="113"/>
        <pc:sldMkLst>
          <pc:docMk/>
          <pc:sldMk cId="0" sldId="272"/>
        </pc:sldMkLst>
        <pc:spChg chg="mod">
          <ac:chgData name="Mirna Wynn" userId="3d664925-a7a3-46e7-aef7-bc7c9eb93efd" providerId="ADAL" clId="{2113D3FE-5BB2-4140-BDE9-9E9699829375}" dt="2023-08-16T15:30:05.328" v="394" actId="113"/>
          <ac:spMkLst>
            <pc:docMk/>
            <pc:sldMk cId="0" sldId="272"/>
            <ac:spMk id="2" creationId="{00000000-0000-0000-0000-000000000000}"/>
          </ac:spMkLst>
        </pc:spChg>
        <pc:spChg chg="mod">
          <ac:chgData name="Mirna Wynn" userId="3d664925-a7a3-46e7-aef7-bc7c9eb93efd" providerId="ADAL" clId="{2113D3FE-5BB2-4140-BDE9-9E9699829375}" dt="2023-08-16T14:17:27.297" v="9"/>
          <ac:spMkLst>
            <pc:docMk/>
            <pc:sldMk cId="0" sldId="272"/>
            <ac:spMk id="4" creationId="{00000000-0000-0000-0000-000000000000}"/>
          </ac:spMkLst>
        </pc:spChg>
        <pc:spChg chg="mod">
          <ac:chgData name="Mirna Wynn" userId="3d664925-a7a3-46e7-aef7-bc7c9eb93efd" providerId="ADAL" clId="{2113D3FE-5BB2-4140-BDE9-9E9699829375}" dt="2023-08-16T14:17:27.297" v="9"/>
          <ac:spMkLst>
            <pc:docMk/>
            <pc:sldMk cId="0" sldId="272"/>
            <ac:spMk id="5" creationId="{00000000-0000-0000-0000-000000000000}"/>
          </ac:spMkLst>
        </pc:spChg>
      </pc:sldChg>
      <pc:sldChg chg="modSp mod">
        <pc:chgData name="Mirna Wynn" userId="3d664925-a7a3-46e7-aef7-bc7c9eb93efd" providerId="ADAL" clId="{2113D3FE-5BB2-4140-BDE9-9E9699829375}" dt="2023-08-17T16:38:13.361" v="470" actId="20577"/>
        <pc:sldMkLst>
          <pc:docMk/>
          <pc:sldMk cId="1811526759" sldId="273"/>
        </pc:sldMkLst>
        <pc:spChg chg="mod">
          <ac:chgData name="Mirna Wynn" userId="3d664925-a7a3-46e7-aef7-bc7c9eb93efd" providerId="ADAL" clId="{2113D3FE-5BB2-4140-BDE9-9E9699829375}" dt="2023-08-16T15:36:14.027" v="447" actId="113"/>
          <ac:spMkLst>
            <pc:docMk/>
            <pc:sldMk cId="1811526759" sldId="273"/>
            <ac:spMk id="2" creationId="{00000000-0000-0000-0000-000000000000}"/>
          </ac:spMkLst>
        </pc:spChg>
        <pc:spChg chg="mod">
          <ac:chgData name="Mirna Wynn" userId="3d664925-a7a3-46e7-aef7-bc7c9eb93efd" providerId="ADAL" clId="{2113D3FE-5BB2-4140-BDE9-9E9699829375}" dt="2023-08-17T16:38:13.361" v="470" actId="20577"/>
          <ac:spMkLst>
            <pc:docMk/>
            <pc:sldMk cId="1811526759" sldId="273"/>
            <ac:spMk id="9" creationId="{698BFAE6-A27D-4AA5-A127-4A926EEC2DF2}"/>
          </ac:spMkLst>
        </pc:spChg>
      </pc:sldChg>
      <pc:sldChg chg="modSp mod">
        <pc:chgData name="Mirna Wynn" userId="3d664925-a7a3-46e7-aef7-bc7c9eb93efd" providerId="ADAL" clId="{2113D3FE-5BB2-4140-BDE9-9E9699829375}" dt="2023-08-16T14:18:36.839" v="30" actId="1076"/>
        <pc:sldMkLst>
          <pc:docMk/>
          <pc:sldMk cId="2733986107" sldId="277"/>
        </pc:sldMkLst>
        <pc:spChg chg="mod">
          <ac:chgData name="Mirna Wynn" userId="3d664925-a7a3-46e7-aef7-bc7c9eb93efd" providerId="ADAL" clId="{2113D3FE-5BB2-4140-BDE9-9E9699829375}" dt="2023-08-16T14:17:27.297" v="9"/>
          <ac:spMkLst>
            <pc:docMk/>
            <pc:sldMk cId="2733986107" sldId="277"/>
            <ac:spMk id="2" creationId="{C898A9FC-D896-414E-AF98-95FE73C1157A}"/>
          </ac:spMkLst>
        </pc:spChg>
        <pc:spChg chg="mod">
          <ac:chgData name="Mirna Wynn" userId="3d664925-a7a3-46e7-aef7-bc7c9eb93efd" providerId="ADAL" clId="{2113D3FE-5BB2-4140-BDE9-9E9699829375}" dt="2023-08-16T14:18:36.839" v="30" actId="1076"/>
          <ac:spMkLst>
            <pc:docMk/>
            <pc:sldMk cId="2733986107" sldId="277"/>
            <ac:spMk id="3" creationId="{F02A6F0E-3104-4990-9FD7-D79DD7FA1ECD}"/>
          </ac:spMkLst>
        </pc:spChg>
        <pc:spChg chg="mod">
          <ac:chgData name="Mirna Wynn" userId="3d664925-a7a3-46e7-aef7-bc7c9eb93efd" providerId="ADAL" clId="{2113D3FE-5BB2-4140-BDE9-9E9699829375}" dt="2023-08-16T14:18:26.638" v="27" actId="1076"/>
          <ac:spMkLst>
            <pc:docMk/>
            <pc:sldMk cId="2733986107" sldId="277"/>
            <ac:spMk id="4" creationId="{8120736F-96B0-4CE3-A397-35EA72AC196F}"/>
          </ac:spMkLst>
        </pc:spChg>
      </pc:sldChg>
      <pc:sldChg chg="modSp mod">
        <pc:chgData name="Mirna Wynn" userId="3d664925-a7a3-46e7-aef7-bc7c9eb93efd" providerId="ADAL" clId="{2113D3FE-5BB2-4140-BDE9-9E9699829375}" dt="2023-08-16T15:29:56.566" v="393" actId="113"/>
        <pc:sldMkLst>
          <pc:docMk/>
          <pc:sldMk cId="3092191724" sldId="279"/>
        </pc:sldMkLst>
        <pc:spChg chg="mod">
          <ac:chgData name="Mirna Wynn" userId="3d664925-a7a3-46e7-aef7-bc7c9eb93efd" providerId="ADAL" clId="{2113D3FE-5BB2-4140-BDE9-9E9699829375}" dt="2023-08-16T15:29:56.566" v="393" actId="113"/>
          <ac:spMkLst>
            <pc:docMk/>
            <pc:sldMk cId="3092191724" sldId="279"/>
            <ac:spMk id="2" creationId="{69EF4E7C-565E-4546-95D7-6FEF4B03BDD5}"/>
          </ac:spMkLst>
        </pc:spChg>
        <pc:spChg chg="mod">
          <ac:chgData name="Mirna Wynn" userId="3d664925-a7a3-46e7-aef7-bc7c9eb93efd" providerId="ADAL" clId="{2113D3FE-5BB2-4140-BDE9-9E9699829375}" dt="2023-08-16T14:17:27.297" v="9"/>
          <ac:spMkLst>
            <pc:docMk/>
            <pc:sldMk cId="3092191724" sldId="279"/>
            <ac:spMk id="3" creationId="{45AFA392-15AC-43DD-8896-4D22BD0D856F}"/>
          </ac:spMkLst>
        </pc:spChg>
      </pc:sldChg>
      <pc:sldChg chg="modSp mod">
        <pc:chgData name="Mirna Wynn" userId="3d664925-a7a3-46e7-aef7-bc7c9eb93efd" providerId="ADAL" clId="{2113D3FE-5BB2-4140-BDE9-9E9699829375}" dt="2023-08-16T15:30:48.685" v="404" actId="20577"/>
        <pc:sldMkLst>
          <pc:docMk/>
          <pc:sldMk cId="2905404160" sldId="284"/>
        </pc:sldMkLst>
        <pc:spChg chg="mod">
          <ac:chgData name="Mirna Wynn" userId="3d664925-a7a3-46e7-aef7-bc7c9eb93efd" providerId="ADAL" clId="{2113D3FE-5BB2-4140-BDE9-9E9699829375}" dt="2023-08-16T15:30:27.897" v="396" actId="113"/>
          <ac:spMkLst>
            <pc:docMk/>
            <pc:sldMk cId="2905404160" sldId="284"/>
            <ac:spMk id="2" creationId="{3D1266EC-053E-461A-B6E6-B63038D2C233}"/>
          </ac:spMkLst>
        </pc:spChg>
        <pc:spChg chg="mod">
          <ac:chgData name="Mirna Wynn" userId="3d664925-a7a3-46e7-aef7-bc7c9eb93efd" providerId="ADAL" clId="{2113D3FE-5BB2-4140-BDE9-9E9699829375}" dt="2023-08-16T14:17:27.297" v="9"/>
          <ac:spMkLst>
            <pc:docMk/>
            <pc:sldMk cId="2905404160" sldId="284"/>
            <ac:spMk id="5" creationId="{9BD1FB0E-6365-443C-94DE-D414C1B312A0}"/>
          </ac:spMkLst>
        </pc:spChg>
        <pc:graphicFrameChg chg="modGraphic">
          <ac:chgData name="Mirna Wynn" userId="3d664925-a7a3-46e7-aef7-bc7c9eb93efd" providerId="ADAL" clId="{2113D3FE-5BB2-4140-BDE9-9E9699829375}" dt="2023-08-16T15:30:48.685" v="404" actId="20577"/>
          <ac:graphicFrameMkLst>
            <pc:docMk/>
            <pc:sldMk cId="2905404160" sldId="284"/>
            <ac:graphicFrameMk id="6" creationId="{8FE8F20C-90DE-4455-957E-EDEBD52AB4F2}"/>
          </ac:graphicFrameMkLst>
        </pc:graphicFrameChg>
      </pc:sldChg>
      <pc:sldChg chg="modSp mod">
        <pc:chgData name="Mirna Wynn" userId="3d664925-a7a3-46e7-aef7-bc7c9eb93efd" providerId="ADAL" clId="{2113D3FE-5BB2-4140-BDE9-9E9699829375}" dt="2023-08-16T15:31:37.908" v="411" actId="113"/>
        <pc:sldMkLst>
          <pc:docMk/>
          <pc:sldMk cId="3517795128" sldId="286"/>
        </pc:sldMkLst>
        <pc:spChg chg="mod">
          <ac:chgData name="Mirna Wynn" userId="3d664925-a7a3-46e7-aef7-bc7c9eb93efd" providerId="ADAL" clId="{2113D3FE-5BB2-4140-BDE9-9E9699829375}" dt="2023-08-16T15:31:30.741" v="409" actId="1076"/>
          <ac:spMkLst>
            <pc:docMk/>
            <pc:sldMk cId="3517795128" sldId="286"/>
            <ac:spMk id="2" creationId="{4617C7DA-6C6D-46B0-B7DF-F7B4396A863D}"/>
          </ac:spMkLst>
        </pc:spChg>
        <pc:spChg chg="mod">
          <ac:chgData name="Mirna Wynn" userId="3d664925-a7a3-46e7-aef7-bc7c9eb93efd" providerId="ADAL" clId="{2113D3FE-5BB2-4140-BDE9-9E9699829375}" dt="2023-08-16T15:31:35.036" v="410" actId="113"/>
          <ac:spMkLst>
            <pc:docMk/>
            <pc:sldMk cId="3517795128" sldId="286"/>
            <ac:spMk id="3" creationId="{53C1DC75-4E98-4CA0-BF8D-A20F4A924D5F}"/>
          </ac:spMkLst>
        </pc:spChg>
        <pc:spChg chg="mod">
          <ac:chgData name="Mirna Wynn" userId="3d664925-a7a3-46e7-aef7-bc7c9eb93efd" providerId="ADAL" clId="{2113D3FE-5BB2-4140-BDE9-9E9699829375}" dt="2023-08-16T14:17:27.297" v="9"/>
          <ac:spMkLst>
            <pc:docMk/>
            <pc:sldMk cId="3517795128" sldId="286"/>
            <ac:spMk id="4" creationId="{F77870F9-61AA-4AE0-8CBD-482E5CC1EFF4}"/>
          </ac:spMkLst>
        </pc:spChg>
        <pc:spChg chg="mod">
          <ac:chgData name="Mirna Wynn" userId="3d664925-a7a3-46e7-aef7-bc7c9eb93efd" providerId="ADAL" clId="{2113D3FE-5BB2-4140-BDE9-9E9699829375}" dt="2023-08-16T15:31:37.908" v="411" actId="113"/>
          <ac:spMkLst>
            <pc:docMk/>
            <pc:sldMk cId="3517795128" sldId="286"/>
            <ac:spMk id="5" creationId="{ACABA539-57F3-4003-8588-38F3D0BBE3A7}"/>
          </ac:spMkLst>
        </pc:spChg>
        <pc:spChg chg="mod">
          <ac:chgData name="Mirna Wynn" userId="3d664925-a7a3-46e7-aef7-bc7c9eb93efd" providerId="ADAL" clId="{2113D3FE-5BB2-4140-BDE9-9E9699829375}" dt="2023-08-16T14:17:27.297" v="9"/>
          <ac:spMkLst>
            <pc:docMk/>
            <pc:sldMk cId="3517795128" sldId="286"/>
            <ac:spMk id="6" creationId="{61915060-164D-436C-855E-F538ED01F183}"/>
          </ac:spMkLst>
        </pc:spChg>
      </pc:sldChg>
      <pc:sldChg chg="delSp modSp mod delDesignElem">
        <pc:chgData name="Mirna Wynn" userId="3d664925-a7a3-46e7-aef7-bc7c9eb93efd" providerId="ADAL" clId="{2113D3FE-5BB2-4140-BDE9-9E9699829375}" dt="2023-08-16T15:37:57.997" v="465" actId="1076"/>
        <pc:sldMkLst>
          <pc:docMk/>
          <pc:sldMk cId="589078484" sldId="290"/>
        </pc:sldMkLst>
        <pc:spChg chg="mod">
          <ac:chgData name="Mirna Wynn" userId="3d664925-a7a3-46e7-aef7-bc7c9eb93efd" providerId="ADAL" clId="{2113D3FE-5BB2-4140-BDE9-9E9699829375}" dt="2023-08-16T15:37:57.997" v="465" actId="1076"/>
          <ac:spMkLst>
            <pc:docMk/>
            <pc:sldMk cId="589078484" sldId="290"/>
            <ac:spMk id="2" creationId="{76FBD183-5869-4131-8604-CA9087E68952}"/>
          </ac:spMkLst>
        </pc:spChg>
        <pc:spChg chg="del">
          <ac:chgData name="Mirna Wynn" userId="3d664925-a7a3-46e7-aef7-bc7c9eb93efd" providerId="ADAL" clId="{2113D3FE-5BB2-4140-BDE9-9E9699829375}" dt="2023-08-16T14:17:12.384" v="5"/>
          <ac:spMkLst>
            <pc:docMk/>
            <pc:sldMk cId="589078484" sldId="290"/>
            <ac:spMk id="11" creationId="{8CD2B798-7994-4548-A2BE-4AEF9C1A5FAE}"/>
          </ac:spMkLst>
        </pc:spChg>
        <pc:spChg chg="del">
          <ac:chgData name="Mirna Wynn" userId="3d664925-a7a3-46e7-aef7-bc7c9eb93efd" providerId="ADAL" clId="{2113D3FE-5BB2-4140-BDE9-9E9699829375}" dt="2023-08-16T14:17:12.384" v="5"/>
          <ac:spMkLst>
            <pc:docMk/>
            <pc:sldMk cId="589078484" sldId="290"/>
            <ac:spMk id="13" creationId="{E6162320-3B67-42BB-AF9D-939326E6489E}"/>
          </ac:spMkLst>
        </pc:spChg>
        <pc:spChg chg="del">
          <ac:chgData name="Mirna Wynn" userId="3d664925-a7a3-46e7-aef7-bc7c9eb93efd" providerId="ADAL" clId="{2113D3FE-5BB2-4140-BDE9-9E9699829375}" dt="2023-08-16T14:17:12.384" v="5"/>
          <ac:spMkLst>
            <pc:docMk/>
            <pc:sldMk cId="589078484" sldId="290"/>
            <ac:spMk id="17" creationId="{2FDF0794-1B86-42B2-B8C7-F60123E638ED}"/>
          </ac:spMkLst>
        </pc:spChg>
        <pc:cxnChg chg="del">
          <ac:chgData name="Mirna Wynn" userId="3d664925-a7a3-46e7-aef7-bc7c9eb93efd" providerId="ADAL" clId="{2113D3FE-5BB2-4140-BDE9-9E9699829375}" dt="2023-08-16T14:17:12.384" v="5"/>
          <ac:cxnSpMkLst>
            <pc:docMk/>
            <pc:sldMk cId="589078484" sldId="290"/>
            <ac:cxnSpMk id="15" creationId="{6722E143-84C1-4F95-937C-78B92D2811CF}"/>
          </ac:cxnSpMkLst>
        </pc:cxnChg>
        <pc:cxnChg chg="del">
          <ac:chgData name="Mirna Wynn" userId="3d664925-a7a3-46e7-aef7-bc7c9eb93efd" providerId="ADAL" clId="{2113D3FE-5BB2-4140-BDE9-9E9699829375}" dt="2023-08-16T14:17:12.384" v="5"/>
          <ac:cxnSpMkLst>
            <pc:docMk/>
            <pc:sldMk cId="589078484" sldId="290"/>
            <ac:cxnSpMk id="19" creationId="{96D07482-83A3-4451-943C-B46961082957}"/>
          </ac:cxnSpMkLst>
        </pc:cxnChg>
      </pc:sldChg>
      <pc:sldChg chg="modSp mod">
        <pc:chgData name="Mirna Wynn" userId="3d664925-a7a3-46e7-aef7-bc7c9eb93efd" providerId="ADAL" clId="{2113D3FE-5BB2-4140-BDE9-9E9699829375}" dt="2023-08-16T15:31:00.911" v="406" actId="1076"/>
        <pc:sldMkLst>
          <pc:docMk/>
          <pc:sldMk cId="70228330" sldId="291"/>
        </pc:sldMkLst>
        <pc:spChg chg="mod">
          <ac:chgData name="Mirna Wynn" userId="3d664925-a7a3-46e7-aef7-bc7c9eb93efd" providerId="ADAL" clId="{2113D3FE-5BB2-4140-BDE9-9E9699829375}" dt="2023-08-16T15:31:00.911" v="406" actId="1076"/>
          <ac:spMkLst>
            <pc:docMk/>
            <pc:sldMk cId="70228330" sldId="291"/>
            <ac:spMk id="2" creationId="{B0E25752-AB0C-4557-A283-DCEF44D7D24C}"/>
          </ac:spMkLst>
        </pc:spChg>
      </pc:sldChg>
      <pc:sldChg chg="modSp mod">
        <pc:chgData name="Mirna Wynn" userId="3d664925-a7a3-46e7-aef7-bc7c9eb93efd" providerId="ADAL" clId="{2113D3FE-5BB2-4140-BDE9-9E9699829375}" dt="2023-08-16T15:26:53.243" v="389" actId="20577"/>
        <pc:sldMkLst>
          <pc:docMk/>
          <pc:sldMk cId="3860795624" sldId="294"/>
        </pc:sldMkLst>
        <pc:spChg chg="mod">
          <ac:chgData name="Mirna Wynn" userId="3d664925-a7a3-46e7-aef7-bc7c9eb93efd" providerId="ADAL" clId="{2113D3FE-5BB2-4140-BDE9-9E9699829375}" dt="2023-08-16T14:30:06.392" v="55" actId="113"/>
          <ac:spMkLst>
            <pc:docMk/>
            <pc:sldMk cId="3860795624" sldId="294"/>
            <ac:spMk id="2" creationId="{A3D0B0BD-304B-4D6B-9F44-0C51657ECF25}"/>
          </ac:spMkLst>
        </pc:spChg>
        <pc:spChg chg="mod">
          <ac:chgData name="Mirna Wynn" userId="3d664925-a7a3-46e7-aef7-bc7c9eb93efd" providerId="ADAL" clId="{2113D3FE-5BB2-4140-BDE9-9E9699829375}" dt="2023-08-16T15:26:53.243" v="389" actId="20577"/>
          <ac:spMkLst>
            <pc:docMk/>
            <pc:sldMk cId="3860795624" sldId="294"/>
            <ac:spMk id="3" creationId="{437756F9-F059-4BCC-AC0B-3A58054B1B78}"/>
          </ac:spMkLst>
        </pc:spChg>
      </pc:sldChg>
      <pc:sldChg chg="delSp modSp mod delDesignElem">
        <pc:chgData name="Mirna Wynn" userId="3d664925-a7a3-46e7-aef7-bc7c9eb93efd" providerId="ADAL" clId="{2113D3FE-5BB2-4140-BDE9-9E9699829375}" dt="2023-08-16T15:33:24.081" v="431" actId="207"/>
        <pc:sldMkLst>
          <pc:docMk/>
          <pc:sldMk cId="0" sldId="299"/>
        </pc:sldMkLst>
        <pc:spChg chg="mod">
          <ac:chgData name="Mirna Wynn" userId="3d664925-a7a3-46e7-aef7-bc7c9eb93efd" providerId="ADAL" clId="{2113D3FE-5BB2-4140-BDE9-9E9699829375}" dt="2023-08-16T15:33:24.081" v="431" actId="207"/>
          <ac:spMkLst>
            <pc:docMk/>
            <pc:sldMk cId="0" sldId="299"/>
            <ac:spMk id="3" creationId="{00000000-0000-0000-0000-000000000000}"/>
          </ac:spMkLst>
        </pc:spChg>
        <pc:spChg chg="del">
          <ac:chgData name="Mirna Wynn" userId="3d664925-a7a3-46e7-aef7-bc7c9eb93efd" providerId="ADAL" clId="{2113D3FE-5BB2-4140-BDE9-9E9699829375}" dt="2023-08-16T14:17:12.384" v="5"/>
          <ac:spMkLst>
            <pc:docMk/>
            <pc:sldMk cId="0" sldId="299"/>
            <ac:spMk id="71" creationId="{4FAE1107-CEC3-4041-8BAA-CDB6F6759B35}"/>
          </ac:spMkLst>
        </pc:spChg>
        <pc:spChg chg="mod">
          <ac:chgData name="Mirna Wynn" userId="3d664925-a7a3-46e7-aef7-bc7c9eb93efd" providerId="ADAL" clId="{2113D3FE-5BB2-4140-BDE9-9E9699829375}" dt="2023-08-16T15:33:20.497" v="430" actId="113"/>
          <ac:spMkLst>
            <pc:docMk/>
            <pc:sldMk cId="0" sldId="299"/>
            <ac:spMk id="10242" creationId="{00000000-0000-0000-0000-000000000000}"/>
          </ac:spMkLst>
        </pc:spChg>
        <pc:cxnChg chg="del">
          <ac:chgData name="Mirna Wynn" userId="3d664925-a7a3-46e7-aef7-bc7c9eb93efd" providerId="ADAL" clId="{2113D3FE-5BB2-4140-BDE9-9E9699829375}" dt="2023-08-16T14:17:12.384" v="5"/>
          <ac:cxnSpMkLst>
            <pc:docMk/>
            <pc:sldMk cId="0" sldId="299"/>
            <ac:cxnSpMk id="73" creationId="{1AEA88FB-F5DD-45CE-AAE1-7B33D0ABDD25}"/>
          </ac:cxnSpMkLst>
        </pc:cxnChg>
      </pc:sldChg>
      <pc:sldChg chg="modSp mod">
        <pc:chgData name="Mirna Wynn" userId="3d664925-a7a3-46e7-aef7-bc7c9eb93efd" providerId="ADAL" clId="{2113D3FE-5BB2-4140-BDE9-9E9699829375}" dt="2023-08-16T15:27:07.337" v="390" actId="113"/>
        <pc:sldMkLst>
          <pc:docMk/>
          <pc:sldMk cId="718219437" sldId="305"/>
        </pc:sldMkLst>
        <pc:spChg chg="mod">
          <ac:chgData name="Mirna Wynn" userId="3d664925-a7a3-46e7-aef7-bc7c9eb93efd" providerId="ADAL" clId="{2113D3FE-5BB2-4140-BDE9-9E9699829375}" dt="2023-08-16T15:27:07.337" v="390" actId="113"/>
          <ac:spMkLst>
            <pc:docMk/>
            <pc:sldMk cId="718219437" sldId="305"/>
            <ac:spMk id="2" creationId="{EFA4B767-9B74-4FB8-A91B-68948F0D62F3}"/>
          </ac:spMkLst>
        </pc:spChg>
        <pc:spChg chg="mod">
          <ac:chgData name="Mirna Wynn" userId="3d664925-a7a3-46e7-aef7-bc7c9eb93efd" providerId="ADAL" clId="{2113D3FE-5BB2-4140-BDE9-9E9699829375}" dt="2023-08-16T14:17:27.297" v="9"/>
          <ac:spMkLst>
            <pc:docMk/>
            <pc:sldMk cId="718219437" sldId="305"/>
            <ac:spMk id="3" creationId="{4FF78344-872A-425A-A06F-66ECCD54EBC3}"/>
          </ac:spMkLst>
        </pc:spChg>
      </pc:sldChg>
      <pc:sldChg chg="modSp mod">
        <pc:chgData name="Mirna Wynn" userId="3d664925-a7a3-46e7-aef7-bc7c9eb93efd" providerId="ADAL" clId="{2113D3FE-5BB2-4140-BDE9-9E9699829375}" dt="2023-08-16T15:31:20.705" v="407" actId="113"/>
        <pc:sldMkLst>
          <pc:docMk/>
          <pc:sldMk cId="3265729511" sldId="307"/>
        </pc:sldMkLst>
        <pc:spChg chg="mod">
          <ac:chgData name="Mirna Wynn" userId="3d664925-a7a3-46e7-aef7-bc7c9eb93efd" providerId="ADAL" clId="{2113D3FE-5BB2-4140-BDE9-9E9699829375}" dt="2023-08-16T15:31:20.705" v="407" actId="113"/>
          <ac:spMkLst>
            <pc:docMk/>
            <pc:sldMk cId="3265729511" sldId="307"/>
            <ac:spMk id="2" creationId="{757257E6-CE3D-462D-B6DE-EF1657619688}"/>
          </ac:spMkLst>
        </pc:spChg>
      </pc:sldChg>
      <pc:sldChg chg="delSp modSp mod delAnim">
        <pc:chgData name="Mirna Wynn" userId="3d664925-a7a3-46e7-aef7-bc7c9eb93efd" providerId="ADAL" clId="{2113D3FE-5BB2-4140-BDE9-9E9699829375}" dt="2023-08-16T15:35:19.595" v="446" actId="1076"/>
        <pc:sldMkLst>
          <pc:docMk/>
          <pc:sldMk cId="2286294411" sldId="315"/>
        </pc:sldMkLst>
        <pc:spChg chg="mod">
          <ac:chgData name="Mirna Wynn" userId="3d664925-a7a3-46e7-aef7-bc7c9eb93efd" providerId="ADAL" clId="{2113D3FE-5BB2-4140-BDE9-9E9699829375}" dt="2023-08-16T15:35:19.595" v="446" actId="1076"/>
          <ac:spMkLst>
            <pc:docMk/>
            <pc:sldMk cId="2286294411" sldId="315"/>
            <ac:spMk id="2" creationId="{A290EB23-F407-4422-8CD9-88DD76FB2540}"/>
          </ac:spMkLst>
        </pc:spChg>
        <pc:picChg chg="del">
          <ac:chgData name="Mirna Wynn" userId="3d664925-a7a3-46e7-aef7-bc7c9eb93efd" providerId="ADAL" clId="{2113D3FE-5BB2-4140-BDE9-9E9699829375}" dt="2023-08-16T15:35:07.133" v="443" actId="478"/>
          <ac:picMkLst>
            <pc:docMk/>
            <pc:sldMk cId="2286294411" sldId="315"/>
            <ac:picMk id="5" creationId="{F313B4C1-9514-4D79-B8F2-B743DD659873}"/>
          </ac:picMkLst>
        </pc:picChg>
      </pc:sldChg>
      <pc:sldChg chg="modSp mod">
        <pc:chgData name="Mirna Wynn" userId="3d664925-a7a3-46e7-aef7-bc7c9eb93efd" providerId="ADAL" clId="{2113D3FE-5BB2-4140-BDE9-9E9699829375}" dt="2023-08-16T15:34:48.725" v="442" actId="207"/>
        <pc:sldMkLst>
          <pc:docMk/>
          <pc:sldMk cId="2855333713" sldId="326"/>
        </pc:sldMkLst>
        <pc:spChg chg="mod">
          <ac:chgData name="Mirna Wynn" userId="3d664925-a7a3-46e7-aef7-bc7c9eb93efd" providerId="ADAL" clId="{2113D3FE-5BB2-4140-BDE9-9E9699829375}" dt="2023-08-16T15:34:02.789" v="433" actId="113"/>
          <ac:spMkLst>
            <pc:docMk/>
            <pc:sldMk cId="2855333713" sldId="326"/>
            <ac:spMk id="2" creationId="{CAB2BBEC-565E-4937-8B53-ED2D87CD8D5E}"/>
          </ac:spMkLst>
        </pc:spChg>
        <pc:spChg chg="mod">
          <ac:chgData name="Mirna Wynn" userId="3d664925-a7a3-46e7-aef7-bc7c9eb93efd" providerId="ADAL" clId="{2113D3FE-5BB2-4140-BDE9-9E9699829375}" dt="2023-08-16T14:17:27.297" v="9"/>
          <ac:spMkLst>
            <pc:docMk/>
            <pc:sldMk cId="2855333713" sldId="326"/>
            <ac:spMk id="3" creationId="{6B9BBF5E-49D1-4408-AC9F-51F465F2E1C1}"/>
          </ac:spMkLst>
        </pc:spChg>
        <pc:spChg chg="mod">
          <ac:chgData name="Mirna Wynn" userId="3d664925-a7a3-46e7-aef7-bc7c9eb93efd" providerId="ADAL" clId="{2113D3FE-5BB2-4140-BDE9-9E9699829375}" dt="2023-08-16T15:34:24.298" v="437" actId="20577"/>
          <ac:spMkLst>
            <pc:docMk/>
            <pc:sldMk cId="2855333713" sldId="326"/>
            <ac:spMk id="6" creationId="{C65B755D-9D26-4BDD-8680-79AC5DA96DF7}"/>
          </ac:spMkLst>
        </pc:spChg>
        <pc:spChg chg="mod">
          <ac:chgData name="Mirna Wynn" userId="3d664925-a7a3-46e7-aef7-bc7c9eb93efd" providerId="ADAL" clId="{2113D3FE-5BB2-4140-BDE9-9E9699829375}" dt="2023-08-16T15:34:48.725" v="442" actId="207"/>
          <ac:spMkLst>
            <pc:docMk/>
            <pc:sldMk cId="2855333713" sldId="326"/>
            <ac:spMk id="9" creationId="{161CA44D-DFD1-4FC4-92C4-83C70E4001F7}"/>
          </ac:spMkLst>
        </pc:spChg>
      </pc:sldChg>
      <pc:sldChg chg="addSp delSp modSp mod delAnim">
        <pc:chgData name="Mirna Wynn" userId="3d664925-a7a3-46e7-aef7-bc7c9eb93efd" providerId="ADAL" clId="{2113D3FE-5BB2-4140-BDE9-9E9699829375}" dt="2023-08-17T16:42:57.283" v="523" actId="1076"/>
        <pc:sldMkLst>
          <pc:docMk/>
          <pc:sldMk cId="3551196400" sldId="337"/>
        </pc:sldMkLst>
        <pc:spChg chg="mod">
          <ac:chgData name="Mirna Wynn" userId="3d664925-a7a3-46e7-aef7-bc7c9eb93efd" providerId="ADAL" clId="{2113D3FE-5BB2-4140-BDE9-9E9699829375}" dt="2023-08-16T15:37:13.024" v="453" actId="207"/>
          <ac:spMkLst>
            <pc:docMk/>
            <pc:sldMk cId="3551196400" sldId="337"/>
            <ac:spMk id="2" creationId="{24C4B896-5D48-4A9C-8FC2-CA05A94098C0}"/>
          </ac:spMkLst>
        </pc:spChg>
        <pc:spChg chg="add mod">
          <ac:chgData name="Mirna Wynn" userId="3d664925-a7a3-46e7-aef7-bc7c9eb93efd" providerId="ADAL" clId="{2113D3FE-5BB2-4140-BDE9-9E9699829375}" dt="2023-08-17T16:42:57.283" v="523" actId="1076"/>
          <ac:spMkLst>
            <pc:docMk/>
            <pc:sldMk cId="3551196400" sldId="337"/>
            <ac:spMk id="4" creationId="{494DBABE-5CF4-4D8D-8FDE-47D382FDBA13}"/>
          </ac:spMkLst>
        </pc:spChg>
        <pc:spChg chg="mod">
          <ac:chgData name="Mirna Wynn" userId="3d664925-a7a3-46e7-aef7-bc7c9eb93efd" providerId="ADAL" clId="{2113D3FE-5BB2-4140-BDE9-9E9699829375}" dt="2023-08-17T16:42:53.790" v="522" actId="20577"/>
          <ac:spMkLst>
            <pc:docMk/>
            <pc:sldMk cId="3551196400" sldId="337"/>
            <ac:spMk id="6" creationId="{50C28060-F3FE-4652-BEF5-D60D14FF19C3}"/>
          </ac:spMkLst>
        </pc:spChg>
        <pc:picChg chg="del">
          <ac:chgData name="Mirna Wynn" userId="3d664925-a7a3-46e7-aef7-bc7c9eb93efd" providerId="ADAL" clId="{2113D3FE-5BB2-4140-BDE9-9E9699829375}" dt="2023-08-17T16:42:06.934" v="514" actId="478"/>
          <ac:picMkLst>
            <pc:docMk/>
            <pc:sldMk cId="3551196400" sldId="337"/>
            <ac:picMk id="3" creationId="{0F1CF9E5-4446-4816-974D-D80C929FC25D}"/>
          </ac:picMkLst>
        </pc:picChg>
      </pc:sldChg>
      <pc:sldChg chg="modSp mod">
        <pc:chgData name="Mirna Wynn" userId="3d664925-a7a3-46e7-aef7-bc7c9eb93efd" providerId="ADAL" clId="{2113D3FE-5BB2-4140-BDE9-9E9699829375}" dt="2023-08-16T15:36:40.907" v="450" actId="113"/>
        <pc:sldMkLst>
          <pc:docMk/>
          <pc:sldMk cId="1414877829" sldId="342"/>
        </pc:sldMkLst>
        <pc:spChg chg="mod">
          <ac:chgData name="Mirna Wynn" userId="3d664925-a7a3-46e7-aef7-bc7c9eb93efd" providerId="ADAL" clId="{2113D3FE-5BB2-4140-BDE9-9E9699829375}" dt="2023-08-16T15:36:40.907" v="450" actId="113"/>
          <ac:spMkLst>
            <pc:docMk/>
            <pc:sldMk cId="1414877829" sldId="342"/>
            <ac:spMk id="2" creationId="{00000000-0000-0000-0000-000000000000}"/>
          </ac:spMkLst>
        </pc:spChg>
      </pc:sldChg>
      <pc:sldChg chg="addSp delSp modSp add mod setBg">
        <pc:chgData name="Mirna Wynn" userId="3d664925-a7a3-46e7-aef7-bc7c9eb93efd" providerId="ADAL" clId="{2113D3FE-5BB2-4140-BDE9-9E9699829375}" dt="2023-08-16T14:18:44.747" v="31" actId="122"/>
        <pc:sldMkLst>
          <pc:docMk/>
          <pc:sldMk cId="2084560343" sldId="359"/>
        </pc:sldMkLst>
        <pc:spChg chg="mod">
          <ac:chgData name="Mirna Wynn" userId="3d664925-a7a3-46e7-aef7-bc7c9eb93efd" providerId="ADAL" clId="{2113D3FE-5BB2-4140-BDE9-9E9699829375}" dt="2023-08-16T14:18:44.747" v="31" actId="122"/>
          <ac:spMkLst>
            <pc:docMk/>
            <pc:sldMk cId="2084560343" sldId="359"/>
            <ac:spMk id="2" creationId="{00000000-0000-0000-0000-000000000000}"/>
          </ac:spMkLst>
        </pc:spChg>
        <pc:spChg chg="mod">
          <ac:chgData name="Mirna Wynn" userId="3d664925-a7a3-46e7-aef7-bc7c9eb93efd" providerId="ADAL" clId="{2113D3FE-5BB2-4140-BDE9-9E9699829375}" dt="2023-08-16T14:17:55.133" v="14" actId="26606"/>
          <ac:spMkLst>
            <pc:docMk/>
            <pc:sldMk cId="2084560343" sldId="359"/>
            <ac:spMk id="5" creationId="{00000000-0000-0000-0000-000000000000}"/>
          </ac:spMkLst>
        </pc:spChg>
        <pc:spChg chg="mod">
          <ac:chgData name="Mirna Wynn" userId="3d664925-a7a3-46e7-aef7-bc7c9eb93efd" providerId="ADAL" clId="{2113D3FE-5BB2-4140-BDE9-9E9699829375}" dt="2023-08-16T14:17:55.133" v="14" actId="26606"/>
          <ac:spMkLst>
            <pc:docMk/>
            <pc:sldMk cId="2084560343" sldId="359"/>
            <ac:spMk id="11" creationId="{00000000-0000-0000-0000-000000000000}"/>
          </ac:spMkLst>
        </pc:spChg>
        <pc:spChg chg="mod">
          <ac:chgData name="Mirna Wynn" userId="3d664925-a7a3-46e7-aef7-bc7c9eb93efd" providerId="ADAL" clId="{2113D3FE-5BB2-4140-BDE9-9E9699829375}" dt="2023-08-16T14:17:55.133" v="14" actId="26606"/>
          <ac:spMkLst>
            <pc:docMk/>
            <pc:sldMk cId="2084560343" sldId="359"/>
            <ac:spMk id="12" creationId="{00000000-0000-0000-0000-000000000000}"/>
          </ac:spMkLst>
        </pc:spChg>
        <pc:spChg chg="mod">
          <ac:chgData name="Mirna Wynn" userId="3d664925-a7a3-46e7-aef7-bc7c9eb93efd" providerId="ADAL" clId="{2113D3FE-5BB2-4140-BDE9-9E9699829375}" dt="2023-08-16T14:17:55.133" v="14" actId="26606"/>
          <ac:spMkLst>
            <pc:docMk/>
            <pc:sldMk cId="2084560343" sldId="359"/>
            <ac:spMk id="13" creationId="{00000000-0000-0000-0000-000000000000}"/>
          </ac:spMkLst>
        </pc:spChg>
        <pc:spChg chg="mod">
          <ac:chgData name="Mirna Wynn" userId="3d664925-a7a3-46e7-aef7-bc7c9eb93efd" providerId="ADAL" clId="{2113D3FE-5BB2-4140-BDE9-9E9699829375}" dt="2023-08-16T14:17:55.133" v="14" actId="26606"/>
          <ac:spMkLst>
            <pc:docMk/>
            <pc:sldMk cId="2084560343" sldId="359"/>
            <ac:spMk id="14" creationId="{00000000-0000-0000-0000-000000000000}"/>
          </ac:spMkLst>
        </pc:spChg>
        <pc:spChg chg="mod">
          <ac:chgData name="Mirna Wynn" userId="3d664925-a7a3-46e7-aef7-bc7c9eb93efd" providerId="ADAL" clId="{2113D3FE-5BB2-4140-BDE9-9E9699829375}" dt="2023-08-16T14:17:55.133" v="14" actId="26606"/>
          <ac:spMkLst>
            <pc:docMk/>
            <pc:sldMk cId="2084560343" sldId="359"/>
            <ac:spMk id="15" creationId="{00000000-0000-0000-0000-000000000000}"/>
          </ac:spMkLst>
        </pc:spChg>
        <pc:spChg chg="add del">
          <ac:chgData name="Mirna Wynn" userId="3d664925-a7a3-46e7-aef7-bc7c9eb93efd" providerId="ADAL" clId="{2113D3FE-5BB2-4140-BDE9-9E9699829375}" dt="2023-08-16T14:17:49.651" v="13" actId="26606"/>
          <ac:spMkLst>
            <pc:docMk/>
            <pc:sldMk cId="2084560343" sldId="359"/>
            <ac:spMk id="22" creationId="{90AAC386-A18D-4525-AD1B-4D227ED34C84}"/>
          </ac:spMkLst>
        </pc:spChg>
        <pc:picChg chg="mod">
          <ac:chgData name="Mirna Wynn" userId="3d664925-a7a3-46e7-aef7-bc7c9eb93efd" providerId="ADAL" clId="{2113D3FE-5BB2-4140-BDE9-9E9699829375}" dt="2023-08-16T14:17:55.133" v="14" actId="26606"/>
          <ac:picMkLst>
            <pc:docMk/>
            <pc:sldMk cId="2084560343" sldId="359"/>
            <ac:picMk id="3" creationId="{00000000-0000-0000-0000-000000000000}"/>
          </ac:picMkLst>
        </pc:picChg>
        <pc:picChg chg="mod">
          <ac:chgData name="Mirna Wynn" userId="3d664925-a7a3-46e7-aef7-bc7c9eb93efd" providerId="ADAL" clId="{2113D3FE-5BB2-4140-BDE9-9E9699829375}" dt="2023-08-16T14:17:55.133" v="14" actId="26606"/>
          <ac:picMkLst>
            <pc:docMk/>
            <pc:sldMk cId="2084560343" sldId="359"/>
            <ac:picMk id="4" creationId="{00000000-0000-0000-0000-000000000000}"/>
          </ac:picMkLst>
        </pc:picChg>
        <pc:picChg chg="mod">
          <ac:chgData name="Mirna Wynn" userId="3d664925-a7a3-46e7-aef7-bc7c9eb93efd" providerId="ADAL" clId="{2113D3FE-5BB2-4140-BDE9-9E9699829375}" dt="2023-08-16T14:17:55.133" v="14" actId="26606"/>
          <ac:picMkLst>
            <pc:docMk/>
            <pc:sldMk cId="2084560343" sldId="359"/>
            <ac:picMk id="6" creationId="{00000000-0000-0000-0000-000000000000}"/>
          </ac:picMkLst>
        </pc:picChg>
        <pc:picChg chg="mod">
          <ac:chgData name="Mirna Wynn" userId="3d664925-a7a3-46e7-aef7-bc7c9eb93efd" providerId="ADAL" clId="{2113D3FE-5BB2-4140-BDE9-9E9699829375}" dt="2023-08-16T14:17:55.133" v="14" actId="26606"/>
          <ac:picMkLst>
            <pc:docMk/>
            <pc:sldMk cId="2084560343" sldId="359"/>
            <ac:picMk id="7" creationId="{00000000-0000-0000-0000-000000000000}"/>
          </ac:picMkLst>
        </pc:picChg>
        <pc:picChg chg="mod">
          <ac:chgData name="Mirna Wynn" userId="3d664925-a7a3-46e7-aef7-bc7c9eb93efd" providerId="ADAL" clId="{2113D3FE-5BB2-4140-BDE9-9E9699829375}" dt="2023-08-16T14:17:55.133" v="14" actId="26606"/>
          <ac:picMkLst>
            <pc:docMk/>
            <pc:sldMk cId="2084560343" sldId="359"/>
            <ac:picMk id="8" creationId="{00000000-0000-0000-0000-000000000000}"/>
          </ac:picMkLst>
        </pc:picChg>
        <pc:picChg chg="mod">
          <ac:chgData name="Mirna Wynn" userId="3d664925-a7a3-46e7-aef7-bc7c9eb93efd" providerId="ADAL" clId="{2113D3FE-5BB2-4140-BDE9-9E9699829375}" dt="2023-08-16T14:17:55.133" v="14" actId="26606"/>
          <ac:picMkLst>
            <pc:docMk/>
            <pc:sldMk cId="2084560343" sldId="359"/>
            <ac:picMk id="9" creationId="{00000000-0000-0000-0000-000000000000}"/>
          </ac:picMkLst>
        </pc:picChg>
        <pc:cxnChg chg="add">
          <ac:chgData name="Mirna Wynn" userId="3d664925-a7a3-46e7-aef7-bc7c9eb93efd" providerId="ADAL" clId="{2113D3FE-5BB2-4140-BDE9-9E9699829375}" dt="2023-08-16T14:17:55.133" v="14" actId="26606"/>
          <ac:cxnSpMkLst>
            <pc:docMk/>
            <pc:sldMk cId="2084560343" sldId="359"/>
            <ac:cxnSpMk id="17" creationId="{22953FD7-F17A-4D8D-8237-93E8D567166C}"/>
          </ac:cxnSpMkLst>
        </pc:cxnChg>
        <pc:cxnChg chg="add del">
          <ac:chgData name="Mirna Wynn" userId="3d664925-a7a3-46e7-aef7-bc7c9eb93efd" providerId="ADAL" clId="{2113D3FE-5BB2-4140-BDE9-9E9699829375}" dt="2023-08-16T14:17:49.651" v="13" actId="26606"/>
          <ac:cxnSpMkLst>
            <pc:docMk/>
            <pc:sldMk cId="2084560343" sldId="359"/>
            <ac:cxnSpMk id="20" creationId="{22953FD7-F17A-4D8D-8237-93E8D567166C}"/>
          </ac:cxnSpMkLst>
        </pc:cxnChg>
        <pc:cxnChg chg="add del">
          <ac:chgData name="Mirna Wynn" userId="3d664925-a7a3-46e7-aef7-bc7c9eb93efd" providerId="ADAL" clId="{2113D3FE-5BB2-4140-BDE9-9E9699829375}" dt="2023-08-16T14:17:49.651" v="13" actId="26606"/>
          <ac:cxnSpMkLst>
            <pc:docMk/>
            <pc:sldMk cId="2084560343" sldId="359"/>
            <ac:cxnSpMk id="24" creationId="{C34C4AD0-FE94-4E84-ACA6-CC5BF1A11822}"/>
          </ac:cxnSpMkLst>
        </pc:cxnChg>
      </pc:sldChg>
      <pc:sldChg chg="addSp delSp modSp add mod setBg">
        <pc:chgData name="Mirna Wynn" userId="3d664925-a7a3-46e7-aef7-bc7c9eb93efd" providerId="ADAL" clId="{2113D3FE-5BB2-4140-BDE9-9E9699829375}" dt="2023-08-16T14:21:35.246" v="52" actId="1076"/>
        <pc:sldMkLst>
          <pc:docMk/>
          <pc:sldMk cId="465749733" sldId="361"/>
        </pc:sldMkLst>
        <pc:spChg chg="mod">
          <ac:chgData name="Mirna Wynn" userId="3d664925-a7a3-46e7-aef7-bc7c9eb93efd" providerId="ADAL" clId="{2113D3FE-5BB2-4140-BDE9-9E9699829375}" dt="2023-08-16T14:18:55.434" v="32" actId="122"/>
          <ac:spMkLst>
            <pc:docMk/>
            <pc:sldMk cId="465749733" sldId="361"/>
            <ac:spMk id="2" creationId="{00000000-0000-0000-0000-000000000000}"/>
          </ac:spMkLst>
        </pc:spChg>
        <pc:spChg chg="mod">
          <ac:chgData name="Mirna Wynn" userId="3d664925-a7a3-46e7-aef7-bc7c9eb93efd" providerId="ADAL" clId="{2113D3FE-5BB2-4140-BDE9-9E9699829375}" dt="2023-08-16T14:21:29.270" v="51" actId="1076"/>
          <ac:spMkLst>
            <pc:docMk/>
            <pc:sldMk cId="465749733" sldId="361"/>
            <ac:spMk id="3" creationId="{5066DDDF-2CA2-449C-8875-1FE47F9604C1}"/>
          </ac:spMkLst>
        </pc:spChg>
        <pc:spChg chg="mod">
          <ac:chgData name="Mirna Wynn" userId="3d664925-a7a3-46e7-aef7-bc7c9eb93efd" providerId="ADAL" clId="{2113D3FE-5BB2-4140-BDE9-9E9699829375}" dt="2023-08-16T14:17:59.599" v="15" actId="26606"/>
          <ac:spMkLst>
            <pc:docMk/>
            <pc:sldMk cId="465749733" sldId="361"/>
            <ac:spMk id="5" creationId="{00000000-0000-0000-0000-000000000000}"/>
          </ac:spMkLst>
        </pc:spChg>
        <pc:spChg chg="mod">
          <ac:chgData name="Mirna Wynn" userId="3d664925-a7a3-46e7-aef7-bc7c9eb93efd" providerId="ADAL" clId="{2113D3FE-5BB2-4140-BDE9-9E9699829375}" dt="2023-08-16T14:21:17.243" v="50" actId="1076"/>
          <ac:spMkLst>
            <pc:docMk/>
            <pc:sldMk cId="465749733" sldId="361"/>
            <ac:spMk id="16" creationId="{00000000-0000-0000-0000-000000000000}"/>
          </ac:spMkLst>
        </pc:spChg>
        <pc:picChg chg="mod">
          <ac:chgData name="Mirna Wynn" userId="3d664925-a7a3-46e7-aef7-bc7c9eb93efd" providerId="ADAL" clId="{2113D3FE-5BB2-4140-BDE9-9E9699829375}" dt="2023-08-16T14:20:11.988" v="38" actId="14100"/>
          <ac:picMkLst>
            <pc:docMk/>
            <pc:sldMk cId="465749733" sldId="361"/>
            <ac:picMk id="6" creationId="{BB769D21-094F-436D-B486-8FE7F4F58C2A}"/>
          </ac:picMkLst>
        </pc:picChg>
        <pc:picChg chg="mod">
          <ac:chgData name="Mirna Wynn" userId="3d664925-a7a3-46e7-aef7-bc7c9eb93efd" providerId="ADAL" clId="{2113D3FE-5BB2-4140-BDE9-9E9699829375}" dt="2023-08-16T14:21:13.359" v="49" actId="1076"/>
          <ac:picMkLst>
            <pc:docMk/>
            <pc:sldMk cId="465749733" sldId="361"/>
            <ac:picMk id="7" creationId="{8C9A35ED-67DE-4B31-A755-A1B0868AA55B}"/>
          </ac:picMkLst>
        </pc:picChg>
        <pc:picChg chg="mod">
          <ac:chgData name="Mirna Wynn" userId="3d664925-a7a3-46e7-aef7-bc7c9eb93efd" providerId="ADAL" clId="{2113D3FE-5BB2-4140-BDE9-9E9699829375}" dt="2023-08-16T14:21:35.246" v="52" actId="1076"/>
          <ac:picMkLst>
            <pc:docMk/>
            <pc:sldMk cId="465749733" sldId="361"/>
            <ac:picMk id="10" creationId="{25DD49CC-B1F1-428B-ABBC-25E0AD7EC57C}"/>
          </ac:picMkLst>
        </pc:picChg>
        <pc:cxnChg chg="add">
          <ac:chgData name="Mirna Wynn" userId="3d664925-a7a3-46e7-aef7-bc7c9eb93efd" providerId="ADAL" clId="{2113D3FE-5BB2-4140-BDE9-9E9699829375}" dt="2023-08-16T14:17:59.599" v="15" actId="26606"/>
          <ac:cxnSpMkLst>
            <pc:docMk/>
            <pc:sldMk cId="465749733" sldId="361"/>
            <ac:cxnSpMk id="18" creationId="{22953FD7-F17A-4D8D-8237-93E8D567166C}"/>
          </ac:cxnSpMkLst>
        </pc:cxnChg>
        <pc:cxnChg chg="add del">
          <ac:chgData name="Mirna Wynn" userId="3d664925-a7a3-46e7-aef7-bc7c9eb93efd" providerId="ADAL" clId="{2113D3FE-5BB2-4140-BDE9-9E9699829375}" dt="2023-08-16T14:17:48.759" v="12" actId="26606"/>
          <ac:cxnSpMkLst>
            <pc:docMk/>
            <pc:sldMk cId="465749733" sldId="361"/>
            <ac:cxnSpMk id="21" creationId="{22953FD7-F17A-4D8D-8237-93E8D567166C}"/>
          </ac:cxnSpMkLst>
        </pc:cxnChg>
      </pc:sldChg>
      <pc:sldChg chg="modSp mod">
        <pc:chgData name="Mirna Wynn" userId="3d664925-a7a3-46e7-aef7-bc7c9eb93efd" providerId="ADAL" clId="{2113D3FE-5BB2-4140-BDE9-9E9699829375}" dt="2023-08-16T14:21:56.710" v="54" actId="113"/>
        <pc:sldMkLst>
          <pc:docMk/>
          <pc:sldMk cId="1597538799" sldId="385"/>
        </pc:sldMkLst>
        <pc:spChg chg="mod">
          <ac:chgData name="Mirna Wynn" userId="3d664925-a7a3-46e7-aef7-bc7c9eb93efd" providerId="ADAL" clId="{2113D3FE-5BB2-4140-BDE9-9E9699829375}" dt="2023-08-16T14:21:56.710" v="54" actId="113"/>
          <ac:spMkLst>
            <pc:docMk/>
            <pc:sldMk cId="1597538799" sldId="385"/>
            <ac:spMk id="3" creationId="{B5681096-6412-4BAD-B90D-EC899BEEB8D0}"/>
          </ac:spMkLst>
        </pc:spChg>
      </pc:sldChg>
      <pc:sldChg chg="modSp mod">
        <pc:chgData name="Mirna Wynn" userId="3d664925-a7a3-46e7-aef7-bc7c9eb93efd" providerId="ADAL" clId="{2113D3FE-5BB2-4140-BDE9-9E9699829375}" dt="2023-08-17T16:38:57.325" v="479" actId="20577"/>
        <pc:sldMkLst>
          <pc:docMk/>
          <pc:sldMk cId="3532097457" sldId="386"/>
        </pc:sldMkLst>
        <pc:spChg chg="mod">
          <ac:chgData name="Mirna Wynn" userId="3d664925-a7a3-46e7-aef7-bc7c9eb93efd" providerId="ADAL" clId="{2113D3FE-5BB2-4140-BDE9-9E9699829375}" dt="2023-08-16T15:36:30.590" v="449" actId="27636"/>
          <ac:spMkLst>
            <pc:docMk/>
            <pc:sldMk cId="3532097457" sldId="386"/>
            <ac:spMk id="2" creationId="{35D609A6-89BD-4A65-913B-B0EE944ED2F6}"/>
          </ac:spMkLst>
        </pc:spChg>
        <pc:graphicFrameChg chg="mod">
          <ac:chgData name="Mirna Wynn" userId="3d664925-a7a3-46e7-aef7-bc7c9eb93efd" providerId="ADAL" clId="{2113D3FE-5BB2-4140-BDE9-9E9699829375}" dt="2023-08-17T16:38:57.325" v="479" actId="20577"/>
          <ac:graphicFrameMkLst>
            <pc:docMk/>
            <pc:sldMk cId="3532097457" sldId="386"/>
            <ac:graphicFrameMk id="4" creationId="{5054E16E-EBFE-46B4-8AEC-F64DF762DECC}"/>
          </ac:graphicFrameMkLst>
        </pc:graphicFrameChg>
      </pc:sldChg>
      <pc:sldChg chg="modSp mod">
        <pc:chgData name="Mirna Wynn" userId="3d664925-a7a3-46e7-aef7-bc7c9eb93efd" providerId="ADAL" clId="{2113D3FE-5BB2-4140-BDE9-9E9699829375}" dt="2023-08-17T16:41:39.769" v="513" actId="113"/>
        <pc:sldMkLst>
          <pc:docMk/>
          <pc:sldMk cId="2768459013" sldId="390"/>
        </pc:sldMkLst>
        <pc:spChg chg="mod">
          <ac:chgData name="Mirna Wynn" userId="3d664925-a7a3-46e7-aef7-bc7c9eb93efd" providerId="ADAL" clId="{2113D3FE-5BB2-4140-BDE9-9E9699829375}" dt="2023-08-16T15:37:03.469" v="452" actId="113"/>
          <ac:spMkLst>
            <pc:docMk/>
            <pc:sldMk cId="2768459013" sldId="390"/>
            <ac:spMk id="2" creationId="{35D609A6-89BD-4A65-913B-B0EE944ED2F6}"/>
          </ac:spMkLst>
        </pc:spChg>
        <pc:graphicFrameChg chg="mod">
          <ac:chgData name="Mirna Wynn" userId="3d664925-a7a3-46e7-aef7-bc7c9eb93efd" providerId="ADAL" clId="{2113D3FE-5BB2-4140-BDE9-9E9699829375}" dt="2023-08-17T16:41:39.769" v="513" actId="113"/>
          <ac:graphicFrameMkLst>
            <pc:docMk/>
            <pc:sldMk cId="2768459013" sldId="390"/>
            <ac:graphicFrameMk id="4" creationId="{5054E16E-EBFE-46B4-8AEC-F64DF762DECC}"/>
          </ac:graphicFrameMkLst>
        </pc:graphicFrameChg>
      </pc:sldChg>
      <pc:sldChg chg="addSp modSp mod">
        <pc:chgData name="Mirna Wynn" userId="3d664925-a7a3-46e7-aef7-bc7c9eb93efd" providerId="ADAL" clId="{2113D3FE-5BB2-4140-BDE9-9E9699829375}" dt="2023-08-17T16:41:21.760" v="511" actId="1076"/>
        <pc:sldMkLst>
          <pc:docMk/>
          <pc:sldMk cId="2623016065" sldId="392"/>
        </pc:sldMkLst>
        <pc:spChg chg="mod">
          <ac:chgData name="Mirna Wynn" userId="3d664925-a7a3-46e7-aef7-bc7c9eb93efd" providerId="ADAL" clId="{2113D3FE-5BB2-4140-BDE9-9E9699829375}" dt="2023-08-16T15:36:59.385" v="451" actId="113"/>
          <ac:spMkLst>
            <pc:docMk/>
            <pc:sldMk cId="2623016065" sldId="392"/>
            <ac:spMk id="2" creationId="{00000000-0000-0000-0000-000000000000}"/>
          </ac:spMkLst>
        </pc:spChg>
        <pc:spChg chg="add mod">
          <ac:chgData name="Mirna Wynn" userId="3d664925-a7a3-46e7-aef7-bc7c9eb93efd" providerId="ADAL" clId="{2113D3FE-5BB2-4140-BDE9-9E9699829375}" dt="2023-08-17T16:41:14.428" v="509" actId="14100"/>
          <ac:spMkLst>
            <pc:docMk/>
            <pc:sldMk cId="2623016065" sldId="392"/>
            <ac:spMk id="3" creationId="{3B1B6059-F743-4EAB-B447-D3390F38274E}"/>
          </ac:spMkLst>
        </pc:spChg>
        <pc:spChg chg="add mod">
          <ac:chgData name="Mirna Wynn" userId="3d664925-a7a3-46e7-aef7-bc7c9eb93efd" providerId="ADAL" clId="{2113D3FE-5BB2-4140-BDE9-9E9699829375}" dt="2023-08-17T16:41:21.760" v="511" actId="1076"/>
          <ac:spMkLst>
            <pc:docMk/>
            <pc:sldMk cId="2623016065" sldId="392"/>
            <ac:spMk id="10" creationId="{144C4F78-D344-4231-96F4-1C2CA11ABDC4}"/>
          </ac:spMkLst>
        </pc:spChg>
        <pc:spChg chg="mod">
          <ac:chgData name="Mirna Wynn" userId="3d664925-a7a3-46e7-aef7-bc7c9eb93efd" providerId="ADAL" clId="{2113D3FE-5BB2-4140-BDE9-9E9699829375}" dt="2023-08-17T16:40:24.745" v="505" actId="404"/>
          <ac:spMkLst>
            <pc:docMk/>
            <pc:sldMk cId="2623016065" sldId="392"/>
            <ac:spMk id="11" creationId="{36197210-7D2B-43A8-BA4F-1744CD469E43}"/>
          </ac:spMkLst>
        </pc:spChg>
      </pc:sldChg>
      <pc:sldChg chg="modSp mod">
        <pc:chgData name="Mirna Wynn" userId="3d664925-a7a3-46e7-aef7-bc7c9eb93efd" providerId="ADAL" clId="{2113D3FE-5BB2-4140-BDE9-9E9699829375}" dt="2023-08-16T15:32:59.313" v="426" actId="1076"/>
        <pc:sldMkLst>
          <pc:docMk/>
          <pc:sldMk cId="2812881623" sldId="393"/>
        </pc:sldMkLst>
        <pc:spChg chg="mod">
          <ac:chgData name="Mirna Wynn" userId="3d664925-a7a3-46e7-aef7-bc7c9eb93efd" providerId="ADAL" clId="{2113D3FE-5BB2-4140-BDE9-9E9699829375}" dt="2023-08-16T15:32:59.313" v="426" actId="1076"/>
          <ac:spMkLst>
            <pc:docMk/>
            <pc:sldMk cId="2812881623" sldId="393"/>
            <ac:spMk id="4" creationId="{89069B8F-4608-02D9-DF1E-ECD8AED74443}"/>
          </ac:spMkLst>
        </pc:spChg>
      </pc:sldChg>
      <pc:sldChg chg="modSp mod">
        <pc:chgData name="Mirna Wynn" userId="3d664925-a7a3-46e7-aef7-bc7c9eb93efd" providerId="ADAL" clId="{2113D3FE-5BB2-4140-BDE9-9E9699829375}" dt="2023-08-16T15:32:12.808" v="418" actId="27636"/>
        <pc:sldMkLst>
          <pc:docMk/>
          <pc:sldMk cId="1303168539" sldId="394"/>
        </pc:sldMkLst>
        <pc:spChg chg="mod">
          <ac:chgData name="Mirna Wynn" userId="3d664925-a7a3-46e7-aef7-bc7c9eb93efd" providerId="ADAL" clId="{2113D3FE-5BB2-4140-BDE9-9E9699829375}" dt="2023-08-16T15:32:12.808" v="418" actId="27636"/>
          <ac:spMkLst>
            <pc:docMk/>
            <pc:sldMk cId="1303168539" sldId="394"/>
            <ac:spMk id="4" creationId="{89069B8F-4608-02D9-DF1E-ECD8AED74443}"/>
          </ac:spMkLst>
        </pc:spChg>
      </pc:sldChg>
      <pc:sldChg chg="modSp mod ord setBg">
        <pc:chgData name="Mirna Wynn" userId="3d664925-a7a3-46e7-aef7-bc7c9eb93efd" providerId="ADAL" clId="{2113D3FE-5BB2-4140-BDE9-9E9699829375}" dt="2023-08-16T14:21:50.211" v="53" actId="113"/>
        <pc:sldMkLst>
          <pc:docMk/>
          <pc:sldMk cId="1687701935" sldId="395"/>
        </pc:sldMkLst>
        <pc:spChg chg="mod">
          <ac:chgData name="Mirna Wynn" userId="3d664925-a7a3-46e7-aef7-bc7c9eb93efd" providerId="ADAL" clId="{2113D3FE-5BB2-4140-BDE9-9E9699829375}" dt="2023-08-16T14:21:50.211" v="53" actId="113"/>
          <ac:spMkLst>
            <pc:docMk/>
            <pc:sldMk cId="1687701935" sldId="395"/>
            <ac:spMk id="2" creationId="{632A1424-A592-42FD-95D1-A43125EBD352}"/>
          </ac:spMkLst>
        </pc:spChg>
        <pc:graphicFrameChg chg="add mod">
          <ac:chgData name="Mirna Wynn" userId="3d664925-a7a3-46e7-aef7-bc7c9eb93efd" providerId="ADAL" clId="{2113D3FE-5BB2-4140-BDE9-9E9699829375}" dt="2023-08-16T14:19:22.490" v="34" actId="26606"/>
          <ac:graphicFrameMkLst>
            <pc:docMk/>
            <pc:sldMk cId="1687701935" sldId="395"/>
            <ac:graphicFrameMk id="4" creationId="{0EEC68CB-7689-42B6-B904-BEA224A0A6B2}"/>
          </ac:graphicFrameMkLst>
        </pc:graphicFrameChg>
      </pc:sldChg>
    </pc:docChg>
  </pc:docChgLst>
  <pc:docChgLst>
    <pc:chgData name="Brianna Berry" userId="8dd65bfd-ed42-4253-81be-f8d7b4743059" providerId="ADAL" clId="{F7D12722-C7DA-4927-AB34-23A3A2D26CA1}"/>
    <pc:docChg chg="custSel modSld">
      <pc:chgData name="Brianna Berry" userId="8dd65bfd-ed42-4253-81be-f8d7b4743059" providerId="ADAL" clId="{F7D12722-C7DA-4927-AB34-23A3A2D26CA1}" dt="2023-09-05T14:20:57.978" v="25" actId="1037"/>
      <pc:docMkLst>
        <pc:docMk/>
      </pc:docMkLst>
      <pc:sldChg chg="modSp mod">
        <pc:chgData name="Brianna Berry" userId="8dd65bfd-ed42-4253-81be-f8d7b4743059" providerId="ADAL" clId="{F7D12722-C7DA-4927-AB34-23A3A2D26CA1}" dt="2023-09-05T14:20:57.978" v="25" actId="1037"/>
        <pc:sldMkLst>
          <pc:docMk/>
          <pc:sldMk cId="2084560343" sldId="359"/>
        </pc:sldMkLst>
        <pc:spChg chg="mod">
          <ac:chgData name="Brianna Berry" userId="8dd65bfd-ed42-4253-81be-f8d7b4743059" providerId="ADAL" clId="{F7D12722-C7DA-4927-AB34-23A3A2D26CA1}" dt="2023-09-05T14:20:57.978" v="25" actId="1037"/>
          <ac:spMkLst>
            <pc:docMk/>
            <pc:sldMk cId="2084560343" sldId="359"/>
            <ac:spMk id="11" creationId="{00000000-0000-0000-0000-000000000000}"/>
          </ac:spMkLst>
        </pc:spChg>
      </pc:sldChg>
    </pc:docChg>
  </pc:docChgLst>
  <pc:docChgLst>
    <pc:chgData name="Mirna Wynn" userId="S::mirna.wynn@cobbk12.org::3d664925-a7a3-46e7-aef7-bc7c9eb93efd" providerId="AD" clId="Web-{7E0BCC7D-1846-00D8-1291-07CD52CB68EB}"/>
    <pc:docChg chg="modSld">
      <pc:chgData name="Mirna Wynn" userId="S::mirna.wynn@cobbk12.org::3d664925-a7a3-46e7-aef7-bc7c9eb93efd" providerId="AD" clId="Web-{7E0BCC7D-1846-00D8-1291-07CD52CB68EB}" dt="2023-08-28T14:02:57.556" v="24" actId="1076"/>
      <pc:docMkLst>
        <pc:docMk/>
      </pc:docMkLst>
      <pc:sldChg chg="modSp">
        <pc:chgData name="Mirna Wynn" userId="S::mirna.wynn@cobbk12.org::3d664925-a7a3-46e7-aef7-bc7c9eb93efd" providerId="AD" clId="Web-{7E0BCC7D-1846-00D8-1291-07CD52CB68EB}" dt="2023-08-28T14:01:49.585" v="2" actId="20577"/>
        <pc:sldMkLst>
          <pc:docMk/>
          <pc:sldMk cId="3860795624" sldId="294"/>
        </pc:sldMkLst>
        <pc:spChg chg="mod">
          <ac:chgData name="Mirna Wynn" userId="S::mirna.wynn@cobbk12.org::3d664925-a7a3-46e7-aef7-bc7c9eb93efd" providerId="AD" clId="Web-{7E0BCC7D-1846-00D8-1291-07CD52CB68EB}" dt="2023-08-28T14:01:49.585" v="2" actId="20577"/>
          <ac:spMkLst>
            <pc:docMk/>
            <pc:sldMk cId="3860795624" sldId="294"/>
            <ac:spMk id="3" creationId="{437756F9-F059-4BCC-AC0B-3A58054B1B78}"/>
          </ac:spMkLst>
        </pc:spChg>
      </pc:sldChg>
      <pc:sldChg chg="modSp">
        <pc:chgData name="Mirna Wynn" userId="S::mirna.wynn@cobbk12.org::3d664925-a7a3-46e7-aef7-bc7c9eb93efd" providerId="AD" clId="Web-{7E0BCC7D-1846-00D8-1291-07CD52CB68EB}" dt="2023-08-28T14:02:57.556" v="24" actId="1076"/>
        <pc:sldMkLst>
          <pc:docMk/>
          <pc:sldMk cId="3265729511" sldId="307"/>
        </pc:sldMkLst>
        <pc:spChg chg="mod">
          <ac:chgData name="Mirna Wynn" userId="S::mirna.wynn@cobbk12.org::3d664925-a7a3-46e7-aef7-bc7c9eb93efd" providerId="AD" clId="Web-{7E0BCC7D-1846-00D8-1291-07CD52CB68EB}" dt="2023-08-28T14:02:57.556" v="24" actId="1076"/>
          <ac:spMkLst>
            <pc:docMk/>
            <pc:sldMk cId="3265729511" sldId="307"/>
            <ac:spMk id="44" creationId="{3E17905D-6448-B577-781D-35D1BAB816CA}"/>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5A3DF62-B42D-4A35-B4AA-689B4BA4F06F}" type="doc">
      <dgm:prSet loTypeId="urn:microsoft.com/office/officeart/2009/3/layout/HorizontalOrganizationChart" loCatId="hierarchy" qsTypeId="urn:microsoft.com/office/officeart/2005/8/quickstyle/simple2" qsCatId="simple" csTypeId="urn:microsoft.com/office/officeart/2005/8/colors/accent1_2" csCatId="accent1" phldr="1"/>
      <dgm:spPr/>
      <dgm:t>
        <a:bodyPr/>
        <a:lstStyle/>
        <a:p>
          <a:endParaRPr lang="en-US"/>
        </a:p>
      </dgm:t>
    </dgm:pt>
    <dgm:pt modelId="{080E3753-204B-46A4-8B82-B63B30245E5F}">
      <dgm:prSet/>
      <dgm:spPr/>
      <dgm:t>
        <a:bodyPr/>
        <a:lstStyle/>
        <a:p>
          <a:pPr>
            <a:lnSpc>
              <a:spcPct val="100000"/>
            </a:lnSpc>
          </a:pPr>
          <a:r>
            <a:rPr lang="en-US" baseline="0"/>
            <a:t>DE is a state funded program that allows 11</a:t>
          </a:r>
          <a:r>
            <a:rPr lang="en-US" baseline="30000"/>
            <a:t>th</a:t>
          </a:r>
          <a:r>
            <a:rPr lang="en-US" baseline="0"/>
            <a:t> and 12</a:t>
          </a:r>
          <a:r>
            <a:rPr lang="en-US" baseline="30000"/>
            <a:t>th</a:t>
          </a:r>
          <a:r>
            <a:rPr lang="en-US" baseline="0"/>
            <a:t> graders to take college classes while completing their high school diploma.</a:t>
          </a:r>
        </a:p>
      </dgm:t>
    </dgm:pt>
    <dgm:pt modelId="{E1660428-6D3D-44E6-B498-FA2F095F090F}" type="parTrans" cxnId="{93A635CE-7B2E-424F-935C-26882372012E}">
      <dgm:prSet/>
      <dgm:spPr/>
      <dgm:t>
        <a:bodyPr/>
        <a:lstStyle/>
        <a:p>
          <a:endParaRPr lang="en-US"/>
        </a:p>
      </dgm:t>
    </dgm:pt>
    <dgm:pt modelId="{C84E90CE-07C5-49CF-809C-2FC605A938CA}" type="sibTrans" cxnId="{93A635CE-7B2E-424F-935C-26882372012E}">
      <dgm:prSet/>
      <dgm:spPr/>
      <dgm:t>
        <a:bodyPr/>
        <a:lstStyle/>
        <a:p>
          <a:endParaRPr lang="en-US"/>
        </a:p>
      </dgm:t>
    </dgm:pt>
    <dgm:pt modelId="{E2DE6F02-77DB-4DB5-BF90-9D9E4F830622}">
      <dgm:prSet/>
      <dgm:spPr/>
      <dgm:t>
        <a:bodyPr/>
        <a:lstStyle/>
        <a:p>
          <a:pPr>
            <a:lnSpc>
              <a:spcPct val="100000"/>
            </a:lnSpc>
          </a:pPr>
          <a:r>
            <a:rPr lang="en-US" baseline="0"/>
            <a:t>DE also provides limited options for 10</a:t>
          </a:r>
          <a:r>
            <a:rPr lang="en-US" baseline="30000"/>
            <a:t>th</a:t>
          </a:r>
          <a:r>
            <a:rPr lang="en-US" baseline="0"/>
            <a:t> graders</a:t>
          </a:r>
          <a:endParaRPr lang="en-US"/>
        </a:p>
      </dgm:t>
    </dgm:pt>
    <dgm:pt modelId="{70DF16CE-2558-4B65-AD33-A20AA37E5F48}" type="parTrans" cxnId="{27CB215E-04C5-4AE8-970A-6E8BBCDA67D8}">
      <dgm:prSet/>
      <dgm:spPr/>
      <dgm:t>
        <a:bodyPr/>
        <a:lstStyle/>
        <a:p>
          <a:endParaRPr lang="en-US"/>
        </a:p>
      </dgm:t>
    </dgm:pt>
    <dgm:pt modelId="{236F6F50-FD22-4900-A0E1-A845A7395BBA}" type="sibTrans" cxnId="{27CB215E-04C5-4AE8-970A-6E8BBCDA67D8}">
      <dgm:prSet/>
      <dgm:spPr/>
      <dgm:t>
        <a:bodyPr/>
        <a:lstStyle/>
        <a:p>
          <a:endParaRPr lang="en-US"/>
        </a:p>
      </dgm:t>
    </dgm:pt>
    <dgm:pt modelId="{BA429F45-FD04-4BDA-97CE-B57367D8C748}">
      <dgm:prSet/>
      <dgm:spPr/>
      <dgm:t>
        <a:bodyPr/>
        <a:lstStyle/>
        <a:p>
          <a:pPr>
            <a:lnSpc>
              <a:spcPct val="100000"/>
            </a:lnSpc>
          </a:pPr>
          <a:r>
            <a:rPr lang="en-US" baseline="0"/>
            <a:t>Any 10</a:t>
          </a:r>
          <a:r>
            <a:rPr lang="en-US" baseline="30000"/>
            <a:t>th</a:t>
          </a:r>
          <a:r>
            <a:rPr lang="en-US" baseline="0"/>
            <a:t> grader can take CTAE classes at a Technical College</a:t>
          </a:r>
          <a:endParaRPr lang="en-US"/>
        </a:p>
      </dgm:t>
    </dgm:pt>
    <dgm:pt modelId="{38B87018-67CD-4ADA-932A-B46F73BB9D03}" type="parTrans" cxnId="{1F53EF3D-1E9D-4EB7-B4B4-4AE499A00266}">
      <dgm:prSet/>
      <dgm:spPr/>
      <dgm:t>
        <a:bodyPr/>
        <a:lstStyle/>
        <a:p>
          <a:endParaRPr lang="en-US"/>
        </a:p>
      </dgm:t>
    </dgm:pt>
    <dgm:pt modelId="{76476B08-F3F6-44B4-98E4-A9F2E1A2FBA7}" type="sibTrans" cxnId="{1F53EF3D-1E9D-4EB7-B4B4-4AE499A00266}">
      <dgm:prSet/>
      <dgm:spPr/>
      <dgm:t>
        <a:bodyPr/>
        <a:lstStyle/>
        <a:p>
          <a:endParaRPr lang="en-US"/>
        </a:p>
      </dgm:t>
    </dgm:pt>
    <dgm:pt modelId="{710B391B-9C3E-4BBC-ADC3-979F329642B5}">
      <dgm:prSet/>
      <dgm:spPr/>
      <dgm:t>
        <a:bodyPr/>
        <a:lstStyle/>
        <a:p>
          <a:pPr>
            <a:lnSpc>
              <a:spcPct val="100000"/>
            </a:lnSpc>
          </a:pPr>
          <a:r>
            <a:rPr lang="en-US" baseline="0"/>
            <a:t>10</a:t>
          </a:r>
          <a:r>
            <a:rPr lang="en-US" baseline="30000"/>
            <a:t>th</a:t>
          </a:r>
          <a:r>
            <a:rPr lang="en-US" baseline="0"/>
            <a:t> graders who have earned a 1200 SAT or 26 ACT (in one sitting) are eligible to apply to participating DE program</a:t>
          </a:r>
          <a:endParaRPr lang="en-US"/>
        </a:p>
      </dgm:t>
    </dgm:pt>
    <dgm:pt modelId="{1E230456-6FC8-4183-8E39-7C5A125B0B17}" type="parTrans" cxnId="{1079081A-4DDA-4E9C-B3F9-385439A6153C}">
      <dgm:prSet/>
      <dgm:spPr/>
      <dgm:t>
        <a:bodyPr/>
        <a:lstStyle/>
        <a:p>
          <a:endParaRPr lang="en-US"/>
        </a:p>
      </dgm:t>
    </dgm:pt>
    <dgm:pt modelId="{411345C4-4521-417F-9B02-AA8DB402C761}" type="sibTrans" cxnId="{1079081A-4DDA-4E9C-B3F9-385439A6153C}">
      <dgm:prSet/>
      <dgm:spPr/>
      <dgm:t>
        <a:bodyPr/>
        <a:lstStyle/>
        <a:p>
          <a:endParaRPr lang="en-US"/>
        </a:p>
      </dgm:t>
    </dgm:pt>
    <dgm:pt modelId="{D0FACAD5-DCF7-4C04-9DF3-B0BD17BD21DD}">
      <dgm:prSet/>
      <dgm:spPr/>
      <dgm:t>
        <a:bodyPr/>
        <a:lstStyle/>
        <a:p>
          <a:pPr>
            <a:lnSpc>
              <a:spcPct val="100000"/>
            </a:lnSpc>
          </a:pPr>
          <a:r>
            <a:rPr lang="en-US" baseline="0"/>
            <a:t>DE pays for 100% tuition, mandatory fees, and required textbooks up to a maximum cap of 30 hours </a:t>
          </a:r>
          <a:endParaRPr lang="en-US"/>
        </a:p>
      </dgm:t>
    </dgm:pt>
    <dgm:pt modelId="{DD7A57CA-3D06-4359-AA6A-586577897458}" type="parTrans" cxnId="{A026D83F-D01E-4341-A1C0-E1F74AA5E677}">
      <dgm:prSet/>
      <dgm:spPr/>
      <dgm:t>
        <a:bodyPr/>
        <a:lstStyle/>
        <a:p>
          <a:endParaRPr lang="en-US"/>
        </a:p>
      </dgm:t>
    </dgm:pt>
    <dgm:pt modelId="{A0FA27FD-DD7A-4B0E-A741-6A7C9E637890}" type="sibTrans" cxnId="{A026D83F-D01E-4341-A1C0-E1F74AA5E677}">
      <dgm:prSet/>
      <dgm:spPr/>
      <dgm:t>
        <a:bodyPr/>
        <a:lstStyle/>
        <a:p>
          <a:endParaRPr lang="en-US"/>
        </a:p>
      </dgm:t>
    </dgm:pt>
    <dgm:pt modelId="{C6391A5A-FDA7-4D64-808E-18D2926637B4}" type="pres">
      <dgm:prSet presAssocID="{45A3DF62-B42D-4A35-B4AA-689B4BA4F06F}" presName="hierChild1" presStyleCnt="0">
        <dgm:presLayoutVars>
          <dgm:orgChart val="1"/>
          <dgm:chPref val="1"/>
          <dgm:dir/>
          <dgm:animOne val="branch"/>
          <dgm:animLvl val="lvl"/>
          <dgm:resizeHandles/>
        </dgm:presLayoutVars>
      </dgm:prSet>
      <dgm:spPr/>
    </dgm:pt>
    <dgm:pt modelId="{EE6033F7-7817-4626-BC30-2844C75173E3}" type="pres">
      <dgm:prSet presAssocID="{080E3753-204B-46A4-8B82-B63B30245E5F}" presName="hierRoot1" presStyleCnt="0">
        <dgm:presLayoutVars>
          <dgm:hierBranch val="init"/>
        </dgm:presLayoutVars>
      </dgm:prSet>
      <dgm:spPr/>
    </dgm:pt>
    <dgm:pt modelId="{89EC4AE0-1462-4E1C-8291-7190A251C3A5}" type="pres">
      <dgm:prSet presAssocID="{080E3753-204B-46A4-8B82-B63B30245E5F}" presName="rootComposite1" presStyleCnt="0"/>
      <dgm:spPr/>
    </dgm:pt>
    <dgm:pt modelId="{F66E9F67-AB4C-4B97-8E92-9F27D3091D2C}" type="pres">
      <dgm:prSet presAssocID="{080E3753-204B-46A4-8B82-B63B30245E5F}" presName="rootText1" presStyleLbl="node0" presStyleIdx="0" presStyleCnt="3">
        <dgm:presLayoutVars>
          <dgm:chPref val="3"/>
        </dgm:presLayoutVars>
      </dgm:prSet>
      <dgm:spPr/>
    </dgm:pt>
    <dgm:pt modelId="{8037DBF6-8436-4490-82B8-6B7880CCB79E}" type="pres">
      <dgm:prSet presAssocID="{080E3753-204B-46A4-8B82-B63B30245E5F}" presName="rootConnector1" presStyleLbl="node1" presStyleIdx="0" presStyleCnt="0"/>
      <dgm:spPr/>
    </dgm:pt>
    <dgm:pt modelId="{55EB95D6-D652-4BCC-BF78-DBF99F095392}" type="pres">
      <dgm:prSet presAssocID="{080E3753-204B-46A4-8B82-B63B30245E5F}" presName="hierChild2" presStyleCnt="0"/>
      <dgm:spPr/>
    </dgm:pt>
    <dgm:pt modelId="{F619DB47-0FB1-4F25-BBF4-545DA57DA116}" type="pres">
      <dgm:prSet presAssocID="{080E3753-204B-46A4-8B82-B63B30245E5F}" presName="hierChild3" presStyleCnt="0"/>
      <dgm:spPr/>
    </dgm:pt>
    <dgm:pt modelId="{06A2C317-F803-4B50-B064-1A78BDBC1D5F}" type="pres">
      <dgm:prSet presAssocID="{E2DE6F02-77DB-4DB5-BF90-9D9E4F830622}" presName="hierRoot1" presStyleCnt="0">
        <dgm:presLayoutVars>
          <dgm:hierBranch val="init"/>
        </dgm:presLayoutVars>
      </dgm:prSet>
      <dgm:spPr/>
    </dgm:pt>
    <dgm:pt modelId="{C521D169-F1A2-49E3-A0C0-3F1479886593}" type="pres">
      <dgm:prSet presAssocID="{E2DE6F02-77DB-4DB5-BF90-9D9E4F830622}" presName="rootComposite1" presStyleCnt="0"/>
      <dgm:spPr/>
    </dgm:pt>
    <dgm:pt modelId="{0679BBC7-812D-4BE4-8767-65C3601A393C}" type="pres">
      <dgm:prSet presAssocID="{E2DE6F02-77DB-4DB5-BF90-9D9E4F830622}" presName="rootText1" presStyleLbl="node0" presStyleIdx="1" presStyleCnt="3">
        <dgm:presLayoutVars>
          <dgm:chPref val="3"/>
        </dgm:presLayoutVars>
      </dgm:prSet>
      <dgm:spPr/>
    </dgm:pt>
    <dgm:pt modelId="{5E89C007-D606-4D09-B894-E5CC6A94E7C0}" type="pres">
      <dgm:prSet presAssocID="{E2DE6F02-77DB-4DB5-BF90-9D9E4F830622}" presName="rootConnector1" presStyleLbl="node1" presStyleIdx="0" presStyleCnt="0"/>
      <dgm:spPr/>
    </dgm:pt>
    <dgm:pt modelId="{1DAD2A96-7F07-41E7-9087-B2726E42F711}" type="pres">
      <dgm:prSet presAssocID="{E2DE6F02-77DB-4DB5-BF90-9D9E4F830622}" presName="hierChild2" presStyleCnt="0"/>
      <dgm:spPr/>
    </dgm:pt>
    <dgm:pt modelId="{9C55BADD-B17A-4CBE-86E4-FC672A94F2AE}" type="pres">
      <dgm:prSet presAssocID="{38B87018-67CD-4ADA-932A-B46F73BB9D03}" presName="Name64" presStyleLbl="parChTrans1D2" presStyleIdx="0" presStyleCnt="2"/>
      <dgm:spPr/>
    </dgm:pt>
    <dgm:pt modelId="{F3CF00F3-9957-46C6-AF27-9E38D50A06AB}" type="pres">
      <dgm:prSet presAssocID="{BA429F45-FD04-4BDA-97CE-B57367D8C748}" presName="hierRoot2" presStyleCnt="0">
        <dgm:presLayoutVars>
          <dgm:hierBranch val="init"/>
        </dgm:presLayoutVars>
      </dgm:prSet>
      <dgm:spPr/>
    </dgm:pt>
    <dgm:pt modelId="{EC1D0CC5-CDBF-4DB3-8D64-DAEF7EBBBB16}" type="pres">
      <dgm:prSet presAssocID="{BA429F45-FD04-4BDA-97CE-B57367D8C748}" presName="rootComposite" presStyleCnt="0"/>
      <dgm:spPr/>
    </dgm:pt>
    <dgm:pt modelId="{D10FFC99-8D7E-45F0-B884-A3CCA1D8960E}" type="pres">
      <dgm:prSet presAssocID="{BA429F45-FD04-4BDA-97CE-B57367D8C748}" presName="rootText" presStyleLbl="node2" presStyleIdx="0" presStyleCnt="2">
        <dgm:presLayoutVars>
          <dgm:chPref val="3"/>
        </dgm:presLayoutVars>
      </dgm:prSet>
      <dgm:spPr/>
    </dgm:pt>
    <dgm:pt modelId="{00B96DF5-FD1B-4C68-9E5A-7339D3D26516}" type="pres">
      <dgm:prSet presAssocID="{BA429F45-FD04-4BDA-97CE-B57367D8C748}" presName="rootConnector" presStyleLbl="node2" presStyleIdx="0" presStyleCnt="2"/>
      <dgm:spPr/>
    </dgm:pt>
    <dgm:pt modelId="{C62251F9-1962-407E-8068-64EE854D399A}" type="pres">
      <dgm:prSet presAssocID="{BA429F45-FD04-4BDA-97CE-B57367D8C748}" presName="hierChild4" presStyleCnt="0"/>
      <dgm:spPr/>
    </dgm:pt>
    <dgm:pt modelId="{DD0CAF8D-F11F-434C-BE5F-B20369B1C62A}" type="pres">
      <dgm:prSet presAssocID="{BA429F45-FD04-4BDA-97CE-B57367D8C748}" presName="hierChild5" presStyleCnt="0"/>
      <dgm:spPr/>
    </dgm:pt>
    <dgm:pt modelId="{FBA0E058-7E02-464A-8D74-972A370F48AC}" type="pres">
      <dgm:prSet presAssocID="{1E230456-6FC8-4183-8E39-7C5A125B0B17}" presName="Name64" presStyleLbl="parChTrans1D2" presStyleIdx="1" presStyleCnt="2"/>
      <dgm:spPr/>
    </dgm:pt>
    <dgm:pt modelId="{898A4DDB-7BF9-4AFE-83EB-91793D985D57}" type="pres">
      <dgm:prSet presAssocID="{710B391B-9C3E-4BBC-ADC3-979F329642B5}" presName="hierRoot2" presStyleCnt="0">
        <dgm:presLayoutVars>
          <dgm:hierBranch val="init"/>
        </dgm:presLayoutVars>
      </dgm:prSet>
      <dgm:spPr/>
    </dgm:pt>
    <dgm:pt modelId="{452BAB64-0B10-4B7B-B155-F70B948399D6}" type="pres">
      <dgm:prSet presAssocID="{710B391B-9C3E-4BBC-ADC3-979F329642B5}" presName="rootComposite" presStyleCnt="0"/>
      <dgm:spPr/>
    </dgm:pt>
    <dgm:pt modelId="{32BF18F0-581F-4C9F-8BF0-A733668C8AD9}" type="pres">
      <dgm:prSet presAssocID="{710B391B-9C3E-4BBC-ADC3-979F329642B5}" presName="rootText" presStyleLbl="node2" presStyleIdx="1" presStyleCnt="2">
        <dgm:presLayoutVars>
          <dgm:chPref val="3"/>
        </dgm:presLayoutVars>
      </dgm:prSet>
      <dgm:spPr/>
    </dgm:pt>
    <dgm:pt modelId="{A2DC21F7-67A4-45C6-AB00-55B7814106EA}" type="pres">
      <dgm:prSet presAssocID="{710B391B-9C3E-4BBC-ADC3-979F329642B5}" presName="rootConnector" presStyleLbl="node2" presStyleIdx="1" presStyleCnt="2"/>
      <dgm:spPr/>
    </dgm:pt>
    <dgm:pt modelId="{C575A40F-877B-40CC-A2CC-89B133D3C68A}" type="pres">
      <dgm:prSet presAssocID="{710B391B-9C3E-4BBC-ADC3-979F329642B5}" presName="hierChild4" presStyleCnt="0"/>
      <dgm:spPr/>
    </dgm:pt>
    <dgm:pt modelId="{020E8F59-F188-4391-9D3E-975B97960681}" type="pres">
      <dgm:prSet presAssocID="{710B391B-9C3E-4BBC-ADC3-979F329642B5}" presName="hierChild5" presStyleCnt="0"/>
      <dgm:spPr/>
    </dgm:pt>
    <dgm:pt modelId="{192EA7E5-8BAE-4AF3-93D2-710221EAC045}" type="pres">
      <dgm:prSet presAssocID="{E2DE6F02-77DB-4DB5-BF90-9D9E4F830622}" presName="hierChild3" presStyleCnt="0"/>
      <dgm:spPr/>
    </dgm:pt>
    <dgm:pt modelId="{4D22447D-A21E-45F1-98FB-0027D59A9C81}" type="pres">
      <dgm:prSet presAssocID="{D0FACAD5-DCF7-4C04-9DF3-B0BD17BD21DD}" presName="hierRoot1" presStyleCnt="0">
        <dgm:presLayoutVars>
          <dgm:hierBranch val="init"/>
        </dgm:presLayoutVars>
      </dgm:prSet>
      <dgm:spPr/>
    </dgm:pt>
    <dgm:pt modelId="{81D64633-E204-4D45-82B2-19A1FF9856F6}" type="pres">
      <dgm:prSet presAssocID="{D0FACAD5-DCF7-4C04-9DF3-B0BD17BD21DD}" presName="rootComposite1" presStyleCnt="0"/>
      <dgm:spPr/>
    </dgm:pt>
    <dgm:pt modelId="{4B9963D6-F952-4193-A9F8-0C1954DB3AD9}" type="pres">
      <dgm:prSet presAssocID="{D0FACAD5-DCF7-4C04-9DF3-B0BD17BD21DD}" presName="rootText1" presStyleLbl="node0" presStyleIdx="2" presStyleCnt="3">
        <dgm:presLayoutVars>
          <dgm:chPref val="3"/>
        </dgm:presLayoutVars>
      </dgm:prSet>
      <dgm:spPr/>
    </dgm:pt>
    <dgm:pt modelId="{832FD43F-D949-41FB-B904-4CC41BD2A80E}" type="pres">
      <dgm:prSet presAssocID="{D0FACAD5-DCF7-4C04-9DF3-B0BD17BD21DD}" presName="rootConnector1" presStyleLbl="node1" presStyleIdx="0" presStyleCnt="0"/>
      <dgm:spPr/>
    </dgm:pt>
    <dgm:pt modelId="{9027FC18-1E78-474D-820B-CD22925365A2}" type="pres">
      <dgm:prSet presAssocID="{D0FACAD5-DCF7-4C04-9DF3-B0BD17BD21DD}" presName="hierChild2" presStyleCnt="0"/>
      <dgm:spPr/>
    </dgm:pt>
    <dgm:pt modelId="{6F92EA9C-76DE-4349-A0B9-04E66833B222}" type="pres">
      <dgm:prSet presAssocID="{D0FACAD5-DCF7-4C04-9DF3-B0BD17BD21DD}" presName="hierChild3" presStyleCnt="0"/>
      <dgm:spPr/>
    </dgm:pt>
  </dgm:ptLst>
  <dgm:cxnLst>
    <dgm:cxn modelId="{BA7D270F-FA85-41F7-9F12-8F80577F9F0F}" type="presOf" srcId="{710B391B-9C3E-4BBC-ADC3-979F329642B5}" destId="{A2DC21F7-67A4-45C6-AB00-55B7814106EA}" srcOrd="1" destOrd="0" presId="urn:microsoft.com/office/officeart/2009/3/layout/HorizontalOrganizationChart"/>
    <dgm:cxn modelId="{1079081A-4DDA-4E9C-B3F9-385439A6153C}" srcId="{E2DE6F02-77DB-4DB5-BF90-9D9E4F830622}" destId="{710B391B-9C3E-4BBC-ADC3-979F329642B5}" srcOrd="1" destOrd="0" parTransId="{1E230456-6FC8-4183-8E39-7C5A125B0B17}" sibTransId="{411345C4-4521-417F-9B02-AA8DB402C761}"/>
    <dgm:cxn modelId="{1F53EF3D-1E9D-4EB7-B4B4-4AE499A00266}" srcId="{E2DE6F02-77DB-4DB5-BF90-9D9E4F830622}" destId="{BA429F45-FD04-4BDA-97CE-B57367D8C748}" srcOrd="0" destOrd="0" parTransId="{38B87018-67CD-4ADA-932A-B46F73BB9D03}" sibTransId="{76476B08-F3F6-44B4-98E4-A9F2E1A2FBA7}"/>
    <dgm:cxn modelId="{A026D83F-D01E-4341-A1C0-E1F74AA5E677}" srcId="{45A3DF62-B42D-4A35-B4AA-689B4BA4F06F}" destId="{D0FACAD5-DCF7-4C04-9DF3-B0BD17BD21DD}" srcOrd="2" destOrd="0" parTransId="{DD7A57CA-3D06-4359-AA6A-586577897458}" sibTransId="{A0FA27FD-DD7A-4B0E-A741-6A7C9E637890}"/>
    <dgm:cxn modelId="{27CB215E-04C5-4AE8-970A-6E8BBCDA67D8}" srcId="{45A3DF62-B42D-4A35-B4AA-689B4BA4F06F}" destId="{E2DE6F02-77DB-4DB5-BF90-9D9E4F830622}" srcOrd="1" destOrd="0" parTransId="{70DF16CE-2558-4B65-AD33-A20AA37E5F48}" sibTransId="{236F6F50-FD22-4900-A0E1-A845A7395BBA}"/>
    <dgm:cxn modelId="{3D530069-EB86-4AE8-9995-E715C06EFD05}" type="presOf" srcId="{080E3753-204B-46A4-8B82-B63B30245E5F}" destId="{8037DBF6-8436-4490-82B8-6B7880CCB79E}" srcOrd="1" destOrd="0" presId="urn:microsoft.com/office/officeart/2009/3/layout/HorizontalOrganizationChart"/>
    <dgm:cxn modelId="{7FEB7E4A-8F9D-40F1-9746-65A5D9DF5D9D}" type="presOf" srcId="{E2DE6F02-77DB-4DB5-BF90-9D9E4F830622}" destId="{0679BBC7-812D-4BE4-8767-65C3601A393C}" srcOrd="0" destOrd="0" presId="urn:microsoft.com/office/officeart/2009/3/layout/HorizontalOrganizationChart"/>
    <dgm:cxn modelId="{6B22C378-FC35-4E9E-82D2-E15CC33AA91A}" type="presOf" srcId="{38B87018-67CD-4ADA-932A-B46F73BB9D03}" destId="{9C55BADD-B17A-4CBE-86E4-FC672A94F2AE}" srcOrd="0" destOrd="0" presId="urn:microsoft.com/office/officeart/2009/3/layout/HorizontalOrganizationChart"/>
    <dgm:cxn modelId="{48D3D87F-B786-4763-9F88-E0E5D2BDA42F}" type="presOf" srcId="{710B391B-9C3E-4BBC-ADC3-979F329642B5}" destId="{32BF18F0-581F-4C9F-8BF0-A733668C8AD9}" srcOrd="0" destOrd="0" presId="urn:microsoft.com/office/officeart/2009/3/layout/HorizontalOrganizationChart"/>
    <dgm:cxn modelId="{39324C9D-14A9-4DD5-A934-D51D3650AD6F}" type="presOf" srcId="{45A3DF62-B42D-4A35-B4AA-689B4BA4F06F}" destId="{C6391A5A-FDA7-4D64-808E-18D2926637B4}" srcOrd="0" destOrd="0" presId="urn:microsoft.com/office/officeart/2009/3/layout/HorizontalOrganizationChart"/>
    <dgm:cxn modelId="{7907F8B0-EEFB-47C9-BEFA-18727CEFC7C3}" type="presOf" srcId="{E2DE6F02-77DB-4DB5-BF90-9D9E4F830622}" destId="{5E89C007-D606-4D09-B894-E5CC6A94E7C0}" srcOrd="1" destOrd="0" presId="urn:microsoft.com/office/officeart/2009/3/layout/HorizontalOrganizationChart"/>
    <dgm:cxn modelId="{0B37EFB8-8258-45B6-88A8-30056D121E81}" type="presOf" srcId="{080E3753-204B-46A4-8B82-B63B30245E5F}" destId="{F66E9F67-AB4C-4B97-8E92-9F27D3091D2C}" srcOrd="0" destOrd="0" presId="urn:microsoft.com/office/officeart/2009/3/layout/HorizontalOrganizationChart"/>
    <dgm:cxn modelId="{93A635CE-7B2E-424F-935C-26882372012E}" srcId="{45A3DF62-B42D-4A35-B4AA-689B4BA4F06F}" destId="{080E3753-204B-46A4-8B82-B63B30245E5F}" srcOrd="0" destOrd="0" parTransId="{E1660428-6D3D-44E6-B498-FA2F095F090F}" sibTransId="{C84E90CE-07C5-49CF-809C-2FC605A938CA}"/>
    <dgm:cxn modelId="{63A05AD9-1E30-4ACA-9DA6-96AF512FD96B}" type="presOf" srcId="{BA429F45-FD04-4BDA-97CE-B57367D8C748}" destId="{D10FFC99-8D7E-45F0-B884-A3CCA1D8960E}" srcOrd="0" destOrd="0" presId="urn:microsoft.com/office/officeart/2009/3/layout/HorizontalOrganizationChart"/>
    <dgm:cxn modelId="{6D19BADC-D803-4EEC-A347-94E348D02D06}" type="presOf" srcId="{D0FACAD5-DCF7-4C04-9DF3-B0BD17BD21DD}" destId="{4B9963D6-F952-4193-A9F8-0C1954DB3AD9}" srcOrd="0" destOrd="0" presId="urn:microsoft.com/office/officeart/2009/3/layout/HorizontalOrganizationChart"/>
    <dgm:cxn modelId="{E1790AE0-8222-4676-A4D0-93EC4A150091}" type="presOf" srcId="{D0FACAD5-DCF7-4C04-9DF3-B0BD17BD21DD}" destId="{832FD43F-D949-41FB-B904-4CC41BD2A80E}" srcOrd="1" destOrd="0" presId="urn:microsoft.com/office/officeart/2009/3/layout/HorizontalOrganizationChart"/>
    <dgm:cxn modelId="{B20BFEE8-6D6D-4256-BA34-73236260BBC9}" type="presOf" srcId="{1E230456-6FC8-4183-8E39-7C5A125B0B17}" destId="{FBA0E058-7E02-464A-8D74-972A370F48AC}" srcOrd="0" destOrd="0" presId="urn:microsoft.com/office/officeart/2009/3/layout/HorizontalOrganizationChart"/>
    <dgm:cxn modelId="{590B22F9-77E4-4F22-8BC5-F9606BC3F0CF}" type="presOf" srcId="{BA429F45-FD04-4BDA-97CE-B57367D8C748}" destId="{00B96DF5-FD1B-4C68-9E5A-7339D3D26516}" srcOrd="1" destOrd="0" presId="urn:microsoft.com/office/officeart/2009/3/layout/HorizontalOrganizationChart"/>
    <dgm:cxn modelId="{50D7ACF1-29FB-4350-9CB7-666E09E1EA4F}" type="presParOf" srcId="{C6391A5A-FDA7-4D64-808E-18D2926637B4}" destId="{EE6033F7-7817-4626-BC30-2844C75173E3}" srcOrd="0" destOrd="0" presId="urn:microsoft.com/office/officeart/2009/3/layout/HorizontalOrganizationChart"/>
    <dgm:cxn modelId="{155608D9-C376-4C23-BDA0-7B70AF30700A}" type="presParOf" srcId="{EE6033F7-7817-4626-BC30-2844C75173E3}" destId="{89EC4AE0-1462-4E1C-8291-7190A251C3A5}" srcOrd="0" destOrd="0" presId="urn:microsoft.com/office/officeart/2009/3/layout/HorizontalOrganizationChart"/>
    <dgm:cxn modelId="{3D6E5C34-497B-4F2F-A963-3199E2EB1F48}" type="presParOf" srcId="{89EC4AE0-1462-4E1C-8291-7190A251C3A5}" destId="{F66E9F67-AB4C-4B97-8E92-9F27D3091D2C}" srcOrd="0" destOrd="0" presId="urn:microsoft.com/office/officeart/2009/3/layout/HorizontalOrganizationChart"/>
    <dgm:cxn modelId="{B5F1D0FC-5875-462D-8E5E-622920334449}" type="presParOf" srcId="{89EC4AE0-1462-4E1C-8291-7190A251C3A5}" destId="{8037DBF6-8436-4490-82B8-6B7880CCB79E}" srcOrd="1" destOrd="0" presId="urn:microsoft.com/office/officeart/2009/3/layout/HorizontalOrganizationChart"/>
    <dgm:cxn modelId="{F4C53D9E-B7AE-4283-ABB3-D8D5FAFBD074}" type="presParOf" srcId="{EE6033F7-7817-4626-BC30-2844C75173E3}" destId="{55EB95D6-D652-4BCC-BF78-DBF99F095392}" srcOrd="1" destOrd="0" presId="urn:microsoft.com/office/officeart/2009/3/layout/HorizontalOrganizationChart"/>
    <dgm:cxn modelId="{56B8F976-9D28-471D-8CE8-3EA14CBA2BBF}" type="presParOf" srcId="{EE6033F7-7817-4626-BC30-2844C75173E3}" destId="{F619DB47-0FB1-4F25-BBF4-545DA57DA116}" srcOrd="2" destOrd="0" presId="urn:microsoft.com/office/officeart/2009/3/layout/HorizontalOrganizationChart"/>
    <dgm:cxn modelId="{FA8ACC4D-121E-46A0-BC16-503D41520197}" type="presParOf" srcId="{C6391A5A-FDA7-4D64-808E-18D2926637B4}" destId="{06A2C317-F803-4B50-B064-1A78BDBC1D5F}" srcOrd="1" destOrd="0" presId="urn:microsoft.com/office/officeart/2009/3/layout/HorizontalOrganizationChart"/>
    <dgm:cxn modelId="{EA4FCC62-530C-41C2-97B5-5FB99A1FC4AE}" type="presParOf" srcId="{06A2C317-F803-4B50-B064-1A78BDBC1D5F}" destId="{C521D169-F1A2-49E3-A0C0-3F1479886593}" srcOrd="0" destOrd="0" presId="urn:microsoft.com/office/officeart/2009/3/layout/HorizontalOrganizationChart"/>
    <dgm:cxn modelId="{B69D89AE-E10B-4C5B-AD38-24DE6AB1A863}" type="presParOf" srcId="{C521D169-F1A2-49E3-A0C0-3F1479886593}" destId="{0679BBC7-812D-4BE4-8767-65C3601A393C}" srcOrd="0" destOrd="0" presId="urn:microsoft.com/office/officeart/2009/3/layout/HorizontalOrganizationChart"/>
    <dgm:cxn modelId="{651B9BF8-FE07-4090-A557-27F374059DDE}" type="presParOf" srcId="{C521D169-F1A2-49E3-A0C0-3F1479886593}" destId="{5E89C007-D606-4D09-B894-E5CC6A94E7C0}" srcOrd="1" destOrd="0" presId="urn:microsoft.com/office/officeart/2009/3/layout/HorizontalOrganizationChart"/>
    <dgm:cxn modelId="{1237C959-A4BE-4476-A5F5-BB8CA6EBA545}" type="presParOf" srcId="{06A2C317-F803-4B50-B064-1A78BDBC1D5F}" destId="{1DAD2A96-7F07-41E7-9087-B2726E42F711}" srcOrd="1" destOrd="0" presId="urn:microsoft.com/office/officeart/2009/3/layout/HorizontalOrganizationChart"/>
    <dgm:cxn modelId="{3F752ED8-FFBE-4BE7-99EA-F5C0A7879FB2}" type="presParOf" srcId="{1DAD2A96-7F07-41E7-9087-B2726E42F711}" destId="{9C55BADD-B17A-4CBE-86E4-FC672A94F2AE}" srcOrd="0" destOrd="0" presId="urn:microsoft.com/office/officeart/2009/3/layout/HorizontalOrganizationChart"/>
    <dgm:cxn modelId="{A3DF1B17-C78A-4E7C-AACF-D28408E01830}" type="presParOf" srcId="{1DAD2A96-7F07-41E7-9087-B2726E42F711}" destId="{F3CF00F3-9957-46C6-AF27-9E38D50A06AB}" srcOrd="1" destOrd="0" presId="urn:microsoft.com/office/officeart/2009/3/layout/HorizontalOrganizationChart"/>
    <dgm:cxn modelId="{F5B8163C-6A67-400F-91D2-C04D7C449B5D}" type="presParOf" srcId="{F3CF00F3-9957-46C6-AF27-9E38D50A06AB}" destId="{EC1D0CC5-CDBF-4DB3-8D64-DAEF7EBBBB16}" srcOrd="0" destOrd="0" presId="urn:microsoft.com/office/officeart/2009/3/layout/HorizontalOrganizationChart"/>
    <dgm:cxn modelId="{A0324E36-40AF-49D6-A94B-3EBC51A1E470}" type="presParOf" srcId="{EC1D0CC5-CDBF-4DB3-8D64-DAEF7EBBBB16}" destId="{D10FFC99-8D7E-45F0-B884-A3CCA1D8960E}" srcOrd="0" destOrd="0" presId="urn:microsoft.com/office/officeart/2009/3/layout/HorizontalOrganizationChart"/>
    <dgm:cxn modelId="{6E47255F-DD1C-453F-B030-8D0F8E06EEC1}" type="presParOf" srcId="{EC1D0CC5-CDBF-4DB3-8D64-DAEF7EBBBB16}" destId="{00B96DF5-FD1B-4C68-9E5A-7339D3D26516}" srcOrd="1" destOrd="0" presId="urn:microsoft.com/office/officeart/2009/3/layout/HorizontalOrganizationChart"/>
    <dgm:cxn modelId="{D1A1B25E-45BA-4376-8E87-049B3BE4A033}" type="presParOf" srcId="{F3CF00F3-9957-46C6-AF27-9E38D50A06AB}" destId="{C62251F9-1962-407E-8068-64EE854D399A}" srcOrd="1" destOrd="0" presId="urn:microsoft.com/office/officeart/2009/3/layout/HorizontalOrganizationChart"/>
    <dgm:cxn modelId="{FD3188FE-7F2A-48B5-803F-E136A4D1D1F7}" type="presParOf" srcId="{F3CF00F3-9957-46C6-AF27-9E38D50A06AB}" destId="{DD0CAF8D-F11F-434C-BE5F-B20369B1C62A}" srcOrd="2" destOrd="0" presId="urn:microsoft.com/office/officeart/2009/3/layout/HorizontalOrganizationChart"/>
    <dgm:cxn modelId="{60394F10-0904-4B38-8CE0-4AB590301CCB}" type="presParOf" srcId="{1DAD2A96-7F07-41E7-9087-B2726E42F711}" destId="{FBA0E058-7E02-464A-8D74-972A370F48AC}" srcOrd="2" destOrd="0" presId="urn:microsoft.com/office/officeart/2009/3/layout/HorizontalOrganizationChart"/>
    <dgm:cxn modelId="{1C43FD7C-F300-4811-8BED-3B8A930B47EA}" type="presParOf" srcId="{1DAD2A96-7F07-41E7-9087-B2726E42F711}" destId="{898A4DDB-7BF9-4AFE-83EB-91793D985D57}" srcOrd="3" destOrd="0" presId="urn:microsoft.com/office/officeart/2009/3/layout/HorizontalOrganizationChart"/>
    <dgm:cxn modelId="{BA47918A-84F1-4185-8EB9-C3966B9F169A}" type="presParOf" srcId="{898A4DDB-7BF9-4AFE-83EB-91793D985D57}" destId="{452BAB64-0B10-4B7B-B155-F70B948399D6}" srcOrd="0" destOrd="0" presId="urn:microsoft.com/office/officeart/2009/3/layout/HorizontalOrganizationChart"/>
    <dgm:cxn modelId="{8BD244D5-3E7F-4D1B-B837-1024FAFFC0B6}" type="presParOf" srcId="{452BAB64-0B10-4B7B-B155-F70B948399D6}" destId="{32BF18F0-581F-4C9F-8BF0-A733668C8AD9}" srcOrd="0" destOrd="0" presId="urn:microsoft.com/office/officeart/2009/3/layout/HorizontalOrganizationChart"/>
    <dgm:cxn modelId="{94A9A638-F4BF-4BC9-995E-97F8B8382D26}" type="presParOf" srcId="{452BAB64-0B10-4B7B-B155-F70B948399D6}" destId="{A2DC21F7-67A4-45C6-AB00-55B7814106EA}" srcOrd="1" destOrd="0" presId="urn:microsoft.com/office/officeart/2009/3/layout/HorizontalOrganizationChart"/>
    <dgm:cxn modelId="{3CBCCD76-22E9-403E-9FB0-0CBDE22B9CB4}" type="presParOf" srcId="{898A4DDB-7BF9-4AFE-83EB-91793D985D57}" destId="{C575A40F-877B-40CC-A2CC-89B133D3C68A}" srcOrd="1" destOrd="0" presId="urn:microsoft.com/office/officeart/2009/3/layout/HorizontalOrganizationChart"/>
    <dgm:cxn modelId="{78CAFF0A-8AEA-45C9-B5C7-2CEDC6607A26}" type="presParOf" srcId="{898A4DDB-7BF9-4AFE-83EB-91793D985D57}" destId="{020E8F59-F188-4391-9D3E-975B97960681}" srcOrd="2" destOrd="0" presId="urn:microsoft.com/office/officeart/2009/3/layout/HorizontalOrganizationChart"/>
    <dgm:cxn modelId="{CFE83539-E55D-4D5B-8F3B-DF6DC957B854}" type="presParOf" srcId="{06A2C317-F803-4B50-B064-1A78BDBC1D5F}" destId="{192EA7E5-8BAE-4AF3-93D2-710221EAC045}" srcOrd="2" destOrd="0" presId="urn:microsoft.com/office/officeart/2009/3/layout/HorizontalOrganizationChart"/>
    <dgm:cxn modelId="{64090E68-444B-4D75-B665-6327DDF95097}" type="presParOf" srcId="{C6391A5A-FDA7-4D64-808E-18D2926637B4}" destId="{4D22447D-A21E-45F1-98FB-0027D59A9C81}" srcOrd="2" destOrd="0" presId="urn:microsoft.com/office/officeart/2009/3/layout/HorizontalOrganizationChart"/>
    <dgm:cxn modelId="{B6796CD3-238A-4142-B7CF-5F9212F3DAB4}" type="presParOf" srcId="{4D22447D-A21E-45F1-98FB-0027D59A9C81}" destId="{81D64633-E204-4D45-82B2-19A1FF9856F6}" srcOrd="0" destOrd="0" presId="urn:microsoft.com/office/officeart/2009/3/layout/HorizontalOrganizationChart"/>
    <dgm:cxn modelId="{9B1425A7-F654-4A06-ABAB-2A08D6BFC3A8}" type="presParOf" srcId="{81D64633-E204-4D45-82B2-19A1FF9856F6}" destId="{4B9963D6-F952-4193-A9F8-0C1954DB3AD9}" srcOrd="0" destOrd="0" presId="urn:microsoft.com/office/officeart/2009/3/layout/HorizontalOrganizationChart"/>
    <dgm:cxn modelId="{A4A57915-950F-4495-BD54-6B0FD592FF51}" type="presParOf" srcId="{81D64633-E204-4D45-82B2-19A1FF9856F6}" destId="{832FD43F-D949-41FB-B904-4CC41BD2A80E}" srcOrd="1" destOrd="0" presId="urn:microsoft.com/office/officeart/2009/3/layout/HorizontalOrganizationChart"/>
    <dgm:cxn modelId="{E48196C2-61D6-4E33-ABDD-ADB5DBD41673}" type="presParOf" srcId="{4D22447D-A21E-45F1-98FB-0027D59A9C81}" destId="{9027FC18-1E78-474D-820B-CD22925365A2}" srcOrd="1" destOrd="0" presId="urn:microsoft.com/office/officeart/2009/3/layout/HorizontalOrganizationChart"/>
    <dgm:cxn modelId="{6D69DAA0-883B-4A43-BCCB-70C6CECC8F4B}" type="presParOf" srcId="{4D22447D-A21E-45F1-98FB-0027D59A9C81}" destId="{6F92EA9C-76DE-4349-A0B9-04E66833B222}" srcOrd="2" destOrd="0" presId="urn:microsoft.com/office/officeart/2009/3/layout/HorizontalOrganizationChar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A303BF8-8EC9-4DC3-A5ED-3A780EE895D9}" type="doc">
      <dgm:prSet loTypeId="urn:microsoft.com/office/officeart/2016/7/layout/BasicLinearProcessNumbered" loCatId="process" qsTypeId="urn:microsoft.com/office/officeart/2005/8/quickstyle/simple1" qsCatId="simple" csTypeId="urn:microsoft.com/office/officeart/2005/8/colors/accent1_3" csCatId="accent1" phldr="1"/>
      <dgm:spPr/>
      <dgm:t>
        <a:bodyPr/>
        <a:lstStyle/>
        <a:p>
          <a:endParaRPr lang="en-US"/>
        </a:p>
      </dgm:t>
    </dgm:pt>
    <dgm:pt modelId="{8F75FBE2-AE40-4879-898D-319C3006AA8C}">
      <dgm:prSet/>
      <dgm:spPr/>
      <dgm:t>
        <a:bodyPr/>
        <a:lstStyle/>
        <a:p>
          <a:pPr algn="ctr"/>
          <a:r>
            <a:rPr lang="en-US" b="0" baseline="0"/>
            <a:t>Scroll down to “Tasks You Need to Work On”</a:t>
          </a:r>
        </a:p>
      </dgm:t>
    </dgm:pt>
    <dgm:pt modelId="{3B0D5C40-DAE0-4859-B7B1-27BF28AECCE3}" type="parTrans" cxnId="{4D3DFB86-E121-402B-9683-8F609E884584}">
      <dgm:prSet/>
      <dgm:spPr/>
      <dgm:t>
        <a:bodyPr/>
        <a:lstStyle/>
        <a:p>
          <a:endParaRPr lang="en-US"/>
        </a:p>
      </dgm:t>
    </dgm:pt>
    <dgm:pt modelId="{7E932BED-FB89-4EDF-B581-3C232682FDC2}" type="sibTrans" cxnId="{4D3DFB86-E121-402B-9683-8F609E884584}">
      <dgm:prSet phldrT="1" phldr="0"/>
      <dgm:spPr/>
      <dgm:t>
        <a:bodyPr/>
        <a:lstStyle/>
        <a:p>
          <a:r>
            <a:rPr lang="en-US"/>
            <a:t>1</a:t>
          </a:r>
        </a:p>
      </dgm:t>
    </dgm:pt>
    <dgm:pt modelId="{BEA1F216-A7B4-4ADA-9F1D-971C1D16816F}">
      <dgm:prSet/>
      <dgm:spPr/>
      <dgm:t>
        <a:bodyPr/>
        <a:lstStyle/>
        <a:p>
          <a:pPr algn="ctr"/>
          <a:r>
            <a:rPr lang="en-US" baseline="0"/>
            <a:t>Select “</a:t>
          </a:r>
          <a:r>
            <a:rPr lang="en-US" b="0" i="0"/>
            <a:t>Complete </a:t>
          </a:r>
          <a:r>
            <a:rPr lang="en-US" b="0" i="0" err="1"/>
            <a:t>AchieveWorks</a:t>
          </a:r>
          <a:r>
            <a:rPr lang="en-US" b="0" i="0"/>
            <a:t>® Personality</a:t>
          </a:r>
          <a:r>
            <a:rPr lang="en-US" baseline="0"/>
            <a:t>”</a:t>
          </a:r>
          <a:endParaRPr lang="en-US"/>
        </a:p>
      </dgm:t>
    </dgm:pt>
    <dgm:pt modelId="{17907621-A49D-469A-83B0-45E9C75A6F10}" type="parTrans" cxnId="{82A19995-F468-4DB8-8A4D-DC80FAE42F40}">
      <dgm:prSet/>
      <dgm:spPr/>
      <dgm:t>
        <a:bodyPr/>
        <a:lstStyle/>
        <a:p>
          <a:endParaRPr lang="en-US"/>
        </a:p>
      </dgm:t>
    </dgm:pt>
    <dgm:pt modelId="{B0032179-7163-4F74-B498-8EEFA267E220}" type="sibTrans" cxnId="{82A19995-F468-4DB8-8A4D-DC80FAE42F40}">
      <dgm:prSet phldrT="2" phldr="0"/>
      <dgm:spPr/>
      <dgm:t>
        <a:bodyPr/>
        <a:lstStyle/>
        <a:p>
          <a:r>
            <a:rPr lang="en-US"/>
            <a:t>2</a:t>
          </a:r>
        </a:p>
      </dgm:t>
    </dgm:pt>
    <dgm:pt modelId="{9952A99C-84EF-44F3-91ED-0501C0383255}">
      <dgm:prSet/>
      <dgm:spPr/>
      <dgm:t>
        <a:bodyPr/>
        <a:lstStyle/>
        <a:p>
          <a:pPr algn="ctr"/>
          <a:r>
            <a:rPr lang="en-US" baseline="0"/>
            <a:t>Answer the question and click “</a:t>
          </a:r>
          <a:r>
            <a:rPr lang="en-US" b="1" baseline="0"/>
            <a:t>Save and Finish</a:t>
          </a:r>
          <a:r>
            <a:rPr lang="en-US" baseline="0"/>
            <a:t>”</a:t>
          </a:r>
          <a:endParaRPr lang="en-US"/>
        </a:p>
      </dgm:t>
    </dgm:pt>
    <dgm:pt modelId="{16951E93-899E-4355-8AEC-72E4ACDF8866}" type="parTrans" cxnId="{6D90FF57-80EB-4773-8868-1B8331332892}">
      <dgm:prSet/>
      <dgm:spPr/>
      <dgm:t>
        <a:bodyPr/>
        <a:lstStyle/>
        <a:p>
          <a:endParaRPr lang="en-US"/>
        </a:p>
      </dgm:t>
    </dgm:pt>
    <dgm:pt modelId="{37B2189F-0B00-4A09-80F2-138252DFE4E3}" type="sibTrans" cxnId="{6D90FF57-80EB-4773-8868-1B8331332892}">
      <dgm:prSet phldrT="4" phldr="0"/>
      <dgm:spPr/>
      <dgm:t>
        <a:bodyPr/>
        <a:lstStyle/>
        <a:p>
          <a:r>
            <a:rPr lang="en-US"/>
            <a:t>4</a:t>
          </a:r>
        </a:p>
      </dgm:t>
    </dgm:pt>
    <dgm:pt modelId="{F212A9F5-F3F8-4D68-BB11-39CB381564BC}">
      <dgm:prSet/>
      <dgm:spPr/>
      <dgm:t>
        <a:bodyPr/>
        <a:lstStyle/>
        <a:p>
          <a:pPr algn="ctr"/>
          <a:r>
            <a:rPr lang="en-US"/>
            <a:t>Select “Take </a:t>
          </a:r>
          <a:r>
            <a:rPr lang="en-US" err="1"/>
            <a:t>AchieveWorks</a:t>
          </a:r>
          <a:r>
            <a:rPr lang="en-US"/>
            <a:t> Personality Assessment”</a:t>
          </a:r>
        </a:p>
      </dgm:t>
    </dgm:pt>
    <dgm:pt modelId="{D383EB9F-FDD3-47F5-80B0-C60129326375}" type="parTrans" cxnId="{B6D46BE6-A0C8-4690-A87F-E9BB3A2A9074}">
      <dgm:prSet/>
      <dgm:spPr/>
      <dgm:t>
        <a:bodyPr/>
        <a:lstStyle/>
        <a:p>
          <a:endParaRPr lang="en-US"/>
        </a:p>
      </dgm:t>
    </dgm:pt>
    <dgm:pt modelId="{A0C8413F-6E6A-4DDB-A1E3-A794E44D3417}" type="sibTrans" cxnId="{B6D46BE6-A0C8-4690-A87F-E9BB3A2A9074}">
      <dgm:prSet phldrT="3" phldr="0"/>
      <dgm:spPr/>
      <dgm:t>
        <a:bodyPr/>
        <a:lstStyle/>
        <a:p>
          <a:r>
            <a:rPr lang="en-US"/>
            <a:t>3</a:t>
          </a:r>
        </a:p>
      </dgm:t>
    </dgm:pt>
    <dgm:pt modelId="{192B2364-2912-4119-99D4-81F4A26E4CD4}" type="pres">
      <dgm:prSet presAssocID="{3A303BF8-8EC9-4DC3-A5ED-3A780EE895D9}" presName="Name0" presStyleCnt="0">
        <dgm:presLayoutVars>
          <dgm:animLvl val="lvl"/>
          <dgm:resizeHandles val="exact"/>
        </dgm:presLayoutVars>
      </dgm:prSet>
      <dgm:spPr/>
    </dgm:pt>
    <dgm:pt modelId="{CE2E940B-4F1A-432B-AB3C-3B40D9A791FE}" type="pres">
      <dgm:prSet presAssocID="{8F75FBE2-AE40-4879-898D-319C3006AA8C}" presName="compositeNode" presStyleCnt="0">
        <dgm:presLayoutVars>
          <dgm:bulletEnabled val="1"/>
        </dgm:presLayoutVars>
      </dgm:prSet>
      <dgm:spPr/>
    </dgm:pt>
    <dgm:pt modelId="{5FCF39DE-5192-4231-AE32-D3507B183891}" type="pres">
      <dgm:prSet presAssocID="{8F75FBE2-AE40-4879-898D-319C3006AA8C}" presName="bgRect" presStyleLbl="bgAccFollowNode1" presStyleIdx="0" presStyleCnt="4" custLinFactNeighborX="-141" custLinFactNeighborY="-1064"/>
      <dgm:spPr/>
    </dgm:pt>
    <dgm:pt modelId="{09A29A75-8A09-47E9-8884-3E57320C55BA}" type="pres">
      <dgm:prSet presAssocID="{7E932BED-FB89-4EDF-B581-3C232682FDC2}" presName="sibTransNodeCircle" presStyleLbl="alignNode1" presStyleIdx="0" presStyleCnt="8">
        <dgm:presLayoutVars>
          <dgm:chMax val="0"/>
          <dgm:bulletEnabled/>
        </dgm:presLayoutVars>
      </dgm:prSet>
      <dgm:spPr/>
    </dgm:pt>
    <dgm:pt modelId="{4E935FAD-8BE0-4DC5-9888-A30A0AB78471}" type="pres">
      <dgm:prSet presAssocID="{8F75FBE2-AE40-4879-898D-319C3006AA8C}" presName="bottomLine" presStyleLbl="alignNode1" presStyleIdx="1" presStyleCnt="8">
        <dgm:presLayoutVars/>
      </dgm:prSet>
      <dgm:spPr/>
    </dgm:pt>
    <dgm:pt modelId="{50F19ACB-5D7A-46BD-A15F-8DC918E4B13D}" type="pres">
      <dgm:prSet presAssocID="{8F75FBE2-AE40-4879-898D-319C3006AA8C}" presName="nodeText" presStyleLbl="bgAccFollowNode1" presStyleIdx="0" presStyleCnt="4">
        <dgm:presLayoutVars>
          <dgm:bulletEnabled val="1"/>
        </dgm:presLayoutVars>
      </dgm:prSet>
      <dgm:spPr/>
    </dgm:pt>
    <dgm:pt modelId="{EBD18FE6-A429-427A-8FCE-360836C6CC29}" type="pres">
      <dgm:prSet presAssocID="{7E932BED-FB89-4EDF-B581-3C232682FDC2}" presName="sibTrans" presStyleCnt="0"/>
      <dgm:spPr/>
    </dgm:pt>
    <dgm:pt modelId="{67BB9914-3339-4A19-BAB6-ECDEBD7FBF1D}" type="pres">
      <dgm:prSet presAssocID="{BEA1F216-A7B4-4ADA-9F1D-971C1D16816F}" presName="compositeNode" presStyleCnt="0">
        <dgm:presLayoutVars>
          <dgm:bulletEnabled val="1"/>
        </dgm:presLayoutVars>
      </dgm:prSet>
      <dgm:spPr/>
    </dgm:pt>
    <dgm:pt modelId="{4341AF08-136A-41B9-95FE-B423157114C0}" type="pres">
      <dgm:prSet presAssocID="{BEA1F216-A7B4-4ADA-9F1D-971C1D16816F}" presName="bgRect" presStyleLbl="bgAccFollowNode1" presStyleIdx="1" presStyleCnt="4"/>
      <dgm:spPr/>
    </dgm:pt>
    <dgm:pt modelId="{32BAA97B-45C9-4A51-A4AD-9FF2D4636A69}" type="pres">
      <dgm:prSet presAssocID="{B0032179-7163-4F74-B498-8EEFA267E220}" presName="sibTransNodeCircle" presStyleLbl="alignNode1" presStyleIdx="2" presStyleCnt="8">
        <dgm:presLayoutVars>
          <dgm:chMax val="0"/>
          <dgm:bulletEnabled/>
        </dgm:presLayoutVars>
      </dgm:prSet>
      <dgm:spPr/>
    </dgm:pt>
    <dgm:pt modelId="{F2D5CAE6-530C-42FA-B355-F0790E6A2C91}" type="pres">
      <dgm:prSet presAssocID="{BEA1F216-A7B4-4ADA-9F1D-971C1D16816F}" presName="bottomLine" presStyleLbl="alignNode1" presStyleIdx="3" presStyleCnt="8">
        <dgm:presLayoutVars/>
      </dgm:prSet>
      <dgm:spPr/>
    </dgm:pt>
    <dgm:pt modelId="{B1CCA2E1-C24F-4216-8F70-C3513137DE1C}" type="pres">
      <dgm:prSet presAssocID="{BEA1F216-A7B4-4ADA-9F1D-971C1D16816F}" presName="nodeText" presStyleLbl="bgAccFollowNode1" presStyleIdx="1" presStyleCnt="4">
        <dgm:presLayoutVars>
          <dgm:bulletEnabled val="1"/>
        </dgm:presLayoutVars>
      </dgm:prSet>
      <dgm:spPr/>
    </dgm:pt>
    <dgm:pt modelId="{B8C0DA0B-683B-4A17-BA05-54AEC65BE2D5}" type="pres">
      <dgm:prSet presAssocID="{B0032179-7163-4F74-B498-8EEFA267E220}" presName="sibTrans" presStyleCnt="0"/>
      <dgm:spPr/>
    </dgm:pt>
    <dgm:pt modelId="{B7D77581-9C9E-434C-B9F8-9039A6CEBBF1}" type="pres">
      <dgm:prSet presAssocID="{F212A9F5-F3F8-4D68-BB11-39CB381564BC}" presName="compositeNode" presStyleCnt="0">
        <dgm:presLayoutVars>
          <dgm:bulletEnabled val="1"/>
        </dgm:presLayoutVars>
      </dgm:prSet>
      <dgm:spPr/>
    </dgm:pt>
    <dgm:pt modelId="{B3A39BB5-F135-4203-9AC7-BE9162AEF165}" type="pres">
      <dgm:prSet presAssocID="{F212A9F5-F3F8-4D68-BB11-39CB381564BC}" presName="bgRect" presStyleLbl="bgAccFollowNode1" presStyleIdx="2" presStyleCnt="4"/>
      <dgm:spPr/>
    </dgm:pt>
    <dgm:pt modelId="{69FBC3F5-048F-4C0A-9D48-3B0312259F70}" type="pres">
      <dgm:prSet presAssocID="{A0C8413F-6E6A-4DDB-A1E3-A794E44D3417}" presName="sibTransNodeCircle" presStyleLbl="alignNode1" presStyleIdx="4" presStyleCnt="8">
        <dgm:presLayoutVars>
          <dgm:chMax val="0"/>
          <dgm:bulletEnabled/>
        </dgm:presLayoutVars>
      </dgm:prSet>
      <dgm:spPr/>
    </dgm:pt>
    <dgm:pt modelId="{43035312-20F9-4484-BBE2-67393AFF6439}" type="pres">
      <dgm:prSet presAssocID="{F212A9F5-F3F8-4D68-BB11-39CB381564BC}" presName="bottomLine" presStyleLbl="alignNode1" presStyleIdx="5" presStyleCnt="8">
        <dgm:presLayoutVars/>
      </dgm:prSet>
      <dgm:spPr/>
    </dgm:pt>
    <dgm:pt modelId="{9EB7BD50-B885-4E35-9CFC-8AE51A42D08E}" type="pres">
      <dgm:prSet presAssocID="{F212A9F5-F3F8-4D68-BB11-39CB381564BC}" presName="nodeText" presStyleLbl="bgAccFollowNode1" presStyleIdx="2" presStyleCnt="4">
        <dgm:presLayoutVars>
          <dgm:bulletEnabled val="1"/>
        </dgm:presLayoutVars>
      </dgm:prSet>
      <dgm:spPr/>
    </dgm:pt>
    <dgm:pt modelId="{2287C608-F0F2-4ABA-A022-A129489EE77C}" type="pres">
      <dgm:prSet presAssocID="{A0C8413F-6E6A-4DDB-A1E3-A794E44D3417}" presName="sibTrans" presStyleCnt="0"/>
      <dgm:spPr/>
    </dgm:pt>
    <dgm:pt modelId="{BB1A4D2F-AF79-489B-B2D0-89D9CFEAACB4}" type="pres">
      <dgm:prSet presAssocID="{9952A99C-84EF-44F3-91ED-0501C0383255}" presName="compositeNode" presStyleCnt="0">
        <dgm:presLayoutVars>
          <dgm:bulletEnabled val="1"/>
        </dgm:presLayoutVars>
      </dgm:prSet>
      <dgm:spPr/>
    </dgm:pt>
    <dgm:pt modelId="{8DD5A8D6-D755-433C-9607-2AABA89D0D8D}" type="pres">
      <dgm:prSet presAssocID="{9952A99C-84EF-44F3-91ED-0501C0383255}" presName="bgRect" presStyleLbl="bgAccFollowNode1" presStyleIdx="3" presStyleCnt="4"/>
      <dgm:spPr/>
    </dgm:pt>
    <dgm:pt modelId="{0868356E-F390-4E9E-B50D-51AD9FBC38FF}" type="pres">
      <dgm:prSet presAssocID="{37B2189F-0B00-4A09-80F2-138252DFE4E3}" presName="sibTransNodeCircle" presStyleLbl="alignNode1" presStyleIdx="6" presStyleCnt="8">
        <dgm:presLayoutVars>
          <dgm:chMax val="0"/>
          <dgm:bulletEnabled/>
        </dgm:presLayoutVars>
      </dgm:prSet>
      <dgm:spPr/>
    </dgm:pt>
    <dgm:pt modelId="{74114964-0ABA-495C-9847-98DA84AA97CB}" type="pres">
      <dgm:prSet presAssocID="{9952A99C-84EF-44F3-91ED-0501C0383255}" presName="bottomLine" presStyleLbl="alignNode1" presStyleIdx="7" presStyleCnt="8">
        <dgm:presLayoutVars/>
      </dgm:prSet>
      <dgm:spPr/>
    </dgm:pt>
    <dgm:pt modelId="{D3DD4D52-28C3-43A7-9F8C-5EB87353013C}" type="pres">
      <dgm:prSet presAssocID="{9952A99C-84EF-44F3-91ED-0501C0383255}" presName="nodeText" presStyleLbl="bgAccFollowNode1" presStyleIdx="3" presStyleCnt="4">
        <dgm:presLayoutVars>
          <dgm:bulletEnabled val="1"/>
        </dgm:presLayoutVars>
      </dgm:prSet>
      <dgm:spPr/>
    </dgm:pt>
  </dgm:ptLst>
  <dgm:cxnLst>
    <dgm:cxn modelId="{BF1C580C-F701-4C6F-BB20-9D38A7424D7B}" type="presOf" srcId="{37B2189F-0B00-4A09-80F2-138252DFE4E3}" destId="{0868356E-F390-4E9E-B50D-51AD9FBC38FF}" srcOrd="0" destOrd="0" presId="urn:microsoft.com/office/officeart/2016/7/layout/BasicLinearProcessNumbered"/>
    <dgm:cxn modelId="{9FBE460E-457A-4294-9D81-0EA14FE6E64F}" type="presOf" srcId="{3A303BF8-8EC9-4DC3-A5ED-3A780EE895D9}" destId="{192B2364-2912-4119-99D4-81F4A26E4CD4}" srcOrd="0" destOrd="0" presId="urn:microsoft.com/office/officeart/2016/7/layout/BasicLinearProcessNumbered"/>
    <dgm:cxn modelId="{858BD32C-B525-4F82-A3F2-2BC3CCA53340}" type="presOf" srcId="{BEA1F216-A7B4-4ADA-9F1D-971C1D16816F}" destId="{4341AF08-136A-41B9-95FE-B423157114C0}" srcOrd="0" destOrd="0" presId="urn:microsoft.com/office/officeart/2016/7/layout/BasicLinearProcessNumbered"/>
    <dgm:cxn modelId="{35EDCA3D-6E95-401F-8A0A-E787117E4ADE}" type="presOf" srcId="{BEA1F216-A7B4-4ADA-9F1D-971C1D16816F}" destId="{B1CCA2E1-C24F-4216-8F70-C3513137DE1C}" srcOrd="1" destOrd="0" presId="urn:microsoft.com/office/officeart/2016/7/layout/BasicLinearProcessNumbered"/>
    <dgm:cxn modelId="{3E463346-63E9-4501-98B2-3A10F515DC35}" type="presOf" srcId="{8F75FBE2-AE40-4879-898D-319C3006AA8C}" destId="{50F19ACB-5D7A-46BD-A15F-8DC918E4B13D}" srcOrd="1" destOrd="0" presId="urn:microsoft.com/office/officeart/2016/7/layout/BasicLinearProcessNumbered"/>
    <dgm:cxn modelId="{407A7653-D953-4621-ABC2-CAE1083CD93D}" type="presOf" srcId="{9952A99C-84EF-44F3-91ED-0501C0383255}" destId="{D3DD4D52-28C3-43A7-9F8C-5EB87353013C}" srcOrd="1" destOrd="0" presId="urn:microsoft.com/office/officeart/2016/7/layout/BasicLinearProcessNumbered"/>
    <dgm:cxn modelId="{BF6FCC55-F0FA-4214-AF7F-5688C75C1149}" type="presOf" srcId="{9952A99C-84EF-44F3-91ED-0501C0383255}" destId="{8DD5A8D6-D755-433C-9607-2AABA89D0D8D}" srcOrd="0" destOrd="0" presId="urn:microsoft.com/office/officeart/2016/7/layout/BasicLinearProcessNumbered"/>
    <dgm:cxn modelId="{6D90FF57-80EB-4773-8868-1B8331332892}" srcId="{3A303BF8-8EC9-4DC3-A5ED-3A780EE895D9}" destId="{9952A99C-84EF-44F3-91ED-0501C0383255}" srcOrd="3" destOrd="0" parTransId="{16951E93-899E-4355-8AEC-72E4ACDF8866}" sibTransId="{37B2189F-0B00-4A09-80F2-138252DFE4E3}"/>
    <dgm:cxn modelId="{FC31247C-1B99-4DB3-887E-C6DFAC117311}" type="presOf" srcId="{F212A9F5-F3F8-4D68-BB11-39CB381564BC}" destId="{B3A39BB5-F135-4203-9AC7-BE9162AEF165}" srcOrd="0" destOrd="0" presId="urn:microsoft.com/office/officeart/2016/7/layout/BasicLinearProcessNumbered"/>
    <dgm:cxn modelId="{9A46767C-06C0-4E99-B5CF-0522678FC789}" type="presOf" srcId="{A0C8413F-6E6A-4DDB-A1E3-A794E44D3417}" destId="{69FBC3F5-048F-4C0A-9D48-3B0312259F70}" srcOrd="0" destOrd="0" presId="urn:microsoft.com/office/officeart/2016/7/layout/BasicLinearProcessNumbered"/>
    <dgm:cxn modelId="{4D3DFB86-E121-402B-9683-8F609E884584}" srcId="{3A303BF8-8EC9-4DC3-A5ED-3A780EE895D9}" destId="{8F75FBE2-AE40-4879-898D-319C3006AA8C}" srcOrd="0" destOrd="0" parTransId="{3B0D5C40-DAE0-4859-B7B1-27BF28AECCE3}" sibTransId="{7E932BED-FB89-4EDF-B581-3C232682FDC2}"/>
    <dgm:cxn modelId="{DB459E8F-7ECA-42F6-A1CE-E78020EC5DA0}" type="presOf" srcId="{7E932BED-FB89-4EDF-B581-3C232682FDC2}" destId="{09A29A75-8A09-47E9-8884-3E57320C55BA}" srcOrd="0" destOrd="0" presId="urn:microsoft.com/office/officeart/2016/7/layout/BasicLinearProcessNumbered"/>
    <dgm:cxn modelId="{82A19995-F468-4DB8-8A4D-DC80FAE42F40}" srcId="{3A303BF8-8EC9-4DC3-A5ED-3A780EE895D9}" destId="{BEA1F216-A7B4-4ADA-9F1D-971C1D16816F}" srcOrd="1" destOrd="0" parTransId="{17907621-A49D-469A-83B0-45E9C75A6F10}" sibTransId="{B0032179-7163-4F74-B498-8EEFA267E220}"/>
    <dgm:cxn modelId="{DE70DFB1-6BB2-4D60-8ED2-345FB942F362}" type="presOf" srcId="{B0032179-7163-4F74-B498-8EEFA267E220}" destId="{32BAA97B-45C9-4A51-A4AD-9FF2D4636A69}" srcOrd="0" destOrd="0" presId="urn:microsoft.com/office/officeart/2016/7/layout/BasicLinearProcessNumbered"/>
    <dgm:cxn modelId="{EAC630BD-099A-48DD-81B8-34500CF8D873}" type="presOf" srcId="{8F75FBE2-AE40-4879-898D-319C3006AA8C}" destId="{5FCF39DE-5192-4231-AE32-D3507B183891}" srcOrd="0" destOrd="0" presId="urn:microsoft.com/office/officeart/2016/7/layout/BasicLinearProcessNumbered"/>
    <dgm:cxn modelId="{0652A7DE-4075-457E-9139-7C5EEA2CFEE5}" type="presOf" srcId="{F212A9F5-F3F8-4D68-BB11-39CB381564BC}" destId="{9EB7BD50-B885-4E35-9CFC-8AE51A42D08E}" srcOrd="1" destOrd="0" presId="urn:microsoft.com/office/officeart/2016/7/layout/BasicLinearProcessNumbered"/>
    <dgm:cxn modelId="{B6D46BE6-A0C8-4690-A87F-E9BB3A2A9074}" srcId="{3A303BF8-8EC9-4DC3-A5ED-3A780EE895D9}" destId="{F212A9F5-F3F8-4D68-BB11-39CB381564BC}" srcOrd="2" destOrd="0" parTransId="{D383EB9F-FDD3-47F5-80B0-C60129326375}" sibTransId="{A0C8413F-6E6A-4DDB-A1E3-A794E44D3417}"/>
    <dgm:cxn modelId="{3E625018-5849-45DE-A21A-860F9373D99C}" type="presParOf" srcId="{192B2364-2912-4119-99D4-81F4A26E4CD4}" destId="{CE2E940B-4F1A-432B-AB3C-3B40D9A791FE}" srcOrd="0" destOrd="0" presId="urn:microsoft.com/office/officeart/2016/7/layout/BasicLinearProcessNumbered"/>
    <dgm:cxn modelId="{39860AF6-52CA-4B71-920C-9F2B552AC03F}" type="presParOf" srcId="{CE2E940B-4F1A-432B-AB3C-3B40D9A791FE}" destId="{5FCF39DE-5192-4231-AE32-D3507B183891}" srcOrd="0" destOrd="0" presId="urn:microsoft.com/office/officeart/2016/7/layout/BasicLinearProcessNumbered"/>
    <dgm:cxn modelId="{1500DB2A-2CB7-4FB6-A3A7-DEC28CDF449E}" type="presParOf" srcId="{CE2E940B-4F1A-432B-AB3C-3B40D9A791FE}" destId="{09A29A75-8A09-47E9-8884-3E57320C55BA}" srcOrd="1" destOrd="0" presId="urn:microsoft.com/office/officeart/2016/7/layout/BasicLinearProcessNumbered"/>
    <dgm:cxn modelId="{6B98BFC0-663F-4F49-8DEC-23E380C73908}" type="presParOf" srcId="{CE2E940B-4F1A-432B-AB3C-3B40D9A791FE}" destId="{4E935FAD-8BE0-4DC5-9888-A30A0AB78471}" srcOrd="2" destOrd="0" presId="urn:microsoft.com/office/officeart/2016/7/layout/BasicLinearProcessNumbered"/>
    <dgm:cxn modelId="{25B7DDFB-5CFC-402A-A6E8-E80A17A8380C}" type="presParOf" srcId="{CE2E940B-4F1A-432B-AB3C-3B40D9A791FE}" destId="{50F19ACB-5D7A-46BD-A15F-8DC918E4B13D}" srcOrd="3" destOrd="0" presId="urn:microsoft.com/office/officeart/2016/7/layout/BasicLinearProcessNumbered"/>
    <dgm:cxn modelId="{C84DE067-5345-41F8-A1E7-248A0E2232ED}" type="presParOf" srcId="{192B2364-2912-4119-99D4-81F4A26E4CD4}" destId="{EBD18FE6-A429-427A-8FCE-360836C6CC29}" srcOrd="1" destOrd="0" presId="urn:microsoft.com/office/officeart/2016/7/layout/BasicLinearProcessNumbered"/>
    <dgm:cxn modelId="{BE15DC02-0991-4687-AEFE-D30D015A84F1}" type="presParOf" srcId="{192B2364-2912-4119-99D4-81F4A26E4CD4}" destId="{67BB9914-3339-4A19-BAB6-ECDEBD7FBF1D}" srcOrd="2" destOrd="0" presId="urn:microsoft.com/office/officeart/2016/7/layout/BasicLinearProcessNumbered"/>
    <dgm:cxn modelId="{2BBB1059-AE3D-4768-A83B-5D64894E991D}" type="presParOf" srcId="{67BB9914-3339-4A19-BAB6-ECDEBD7FBF1D}" destId="{4341AF08-136A-41B9-95FE-B423157114C0}" srcOrd="0" destOrd="0" presId="urn:microsoft.com/office/officeart/2016/7/layout/BasicLinearProcessNumbered"/>
    <dgm:cxn modelId="{8F11B7E2-F20E-4E65-A958-13C3EEF6B90F}" type="presParOf" srcId="{67BB9914-3339-4A19-BAB6-ECDEBD7FBF1D}" destId="{32BAA97B-45C9-4A51-A4AD-9FF2D4636A69}" srcOrd="1" destOrd="0" presId="urn:microsoft.com/office/officeart/2016/7/layout/BasicLinearProcessNumbered"/>
    <dgm:cxn modelId="{A845F90D-EE5D-4D6F-A2F7-D3E907B51FEA}" type="presParOf" srcId="{67BB9914-3339-4A19-BAB6-ECDEBD7FBF1D}" destId="{F2D5CAE6-530C-42FA-B355-F0790E6A2C91}" srcOrd="2" destOrd="0" presId="urn:microsoft.com/office/officeart/2016/7/layout/BasicLinearProcessNumbered"/>
    <dgm:cxn modelId="{7553E024-CCE8-442A-A61C-82F413ED7557}" type="presParOf" srcId="{67BB9914-3339-4A19-BAB6-ECDEBD7FBF1D}" destId="{B1CCA2E1-C24F-4216-8F70-C3513137DE1C}" srcOrd="3" destOrd="0" presId="urn:microsoft.com/office/officeart/2016/7/layout/BasicLinearProcessNumbered"/>
    <dgm:cxn modelId="{B6D931D4-0F04-40DA-8ECD-CDBFF3021969}" type="presParOf" srcId="{192B2364-2912-4119-99D4-81F4A26E4CD4}" destId="{B8C0DA0B-683B-4A17-BA05-54AEC65BE2D5}" srcOrd="3" destOrd="0" presId="urn:microsoft.com/office/officeart/2016/7/layout/BasicLinearProcessNumbered"/>
    <dgm:cxn modelId="{888F3740-9469-44A0-AD9F-E56957AC0CF8}" type="presParOf" srcId="{192B2364-2912-4119-99D4-81F4A26E4CD4}" destId="{B7D77581-9C9E-434C-B9F8-9039A6CEBBF1}" srcOrd="4" destOrd="0" presId="urn:microsoft.com/office/officeart/2016/7/layout/BasicLinearProcessNumbered"/>
    <dgm:cxn modelId="{3664B330-8F8F-4605-B70D-CDF71A15CDD9}" type="presParOf" srcId="{B7D77581-9C9E-434C-B9F8-9039A6CEBBF1}" destId="{B3A39BB5-F135-4203-9AC7-BE9162AEF165}" srcOrd="0" destOrd="0" presId="urn:microsoft.com/office/officeart/2016/7/layout/BasicLinearProcessNumbered"/>
    <dgm:cxn modelId="{D2AABE73-B967-41E2-84DD-F86921459369}" type="presParOf" srcId="{B7D77581-9C9E-434C-B9F8-9039A6CEBBF1}" destId="{69FBC3F5-048F-4C0A-9D48-3B0312259F70}" srcOrd="1" destOrd="0" presId="urn:microsoft.com/office/officeart/2016/7/layout/BasicLinearProcessNumbered"/>
    <dgm:cxn modelId="{427D92E1-46E8-4996-8DC6-9ABF0B081906}" type="presParOf" srcId="{B7D77581-9C9E-434C-B9F8-9039A6CEBBF1}" destId="{43035312-20F9-4484-BBE2-67393AFF6439}" srcOrd="2" destOrd="0" presId="urn:microsoft.com/office/officeart/2016/7/layout/BasicLinearProcessNumbered"/>
    <dgm:cxn modelId="{B713DCDB-CB84-4C6E-8284-F0AC35331D5E}" type="presParOf" srcId="{B7D77581-9C9E-434C-B9F8-9039A6CEBBF1}" destId="{9EB7BD50-B885-4E35-9CFC-8AE51A42D08E}" srcOrd="3" destOrd="0" presId="urn:microsoft.com/office/officeart/2016/7/layout/BasicLinearProcessNumbered"/>
    <dgm:cxn modelId="{2787F57A-81B4-4AAC-B274-B2669F8F4099}" type="presParOf" srcId="{192B2364-2912-4119-99D4-81F4A26E4CD4}" destId="{2287C608-F0F2-4ABA-A022-A129489EE77C}" srcOrd="5" destOrd="0" presId="urn:microsoft.com/office/officeart/2016/7/layout/BasicLinearProcessNumbered"/>
    <dgm:cxn modelId="{1108A79D-5138-47DD-8FA5-4FCB6AF69483}" type="presParOf" srcId="{192B2364-2912-4119-99D4-81F4A26E4CD4}" destId="{BB1A4D2F-AF79-489B-B2D0-89D9CFEAACB4}" srcOrd="6" destOrd="0" presId="urn:microsoft.com/office/officeart/2016/7/layout/BasicLinearProcessNumbered"/>
    <dgm:cxn modelId="{330A999B-7373-4660-8F5E-6F4BDB4F2E5F}" type="presParOf" srcId="{BB1A4D2F-AF79-489B-B2D0-89D9CFEAACB4}" destId="{8DD5A8D6-D755-433C-9607-2AABA89D0D8D}" srcOrd="0" destOrd="0" presId="urn:microsoft.com/office/officeart/2016/7/layout/BasicLinearProcessNumbered"/>
    <dgm:cxn modelId="{6406E04D-5B9B-4526-8B56-8A643F16608E}" type="presParOf" srcId="{BB1A4D2F-AF79-489B-B2D0-89D9CFEAACB4}" destId="{0868356E-F390-4E9E-B50D-51AD9FBC38FF}" srcOrd="1" destOrd="0" presId="urn:microsoft.com/office/officeart/2016/7/layout/BasicLinearProcessNumbered"/>
    <dgm:cxn modelId="{4332A9CE-F17C-48D5-A8E1-2A9842E6DB18}" type="presParOf" srcId="{BB1A4D2F-AF79-489B-B2D0-89D9CFEAACB4}" destId="{74114964-0ABA-495C-9847-98DA84AA97CB}" srcOrd="2" destOrd="0" presId="urn:microsoft.com/office/officeart/2016/7/layout/BasicLinearProcessNumbered"/>
    <dgm:cxn modelId="{2CE81746-A061-41E9-8EF7-3717D8A9D0BF}" type="presParOf" srcId="{BB1A4D2F-AF79-489B-B2D0-89D9CFEAACB4}" destId="{D3DD4D52-28C3-43A7-9F8C-5EB87353013C}" srcOrd="3" destOrd="0" presId="urn:microsoft.com/office/officeart/2016/7/layout/BasicLinear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A303BF8-8EC9-4DC3-A5ED-3A780EE895D9}" type="doc">
      <dgm:prSet loTypeId="urn:microsoft.com/office/officeart/2016/7/layout/BasicLinearProcessNumbered" loCatId="process" qsTypeId="urn:microsoft.com/office/officeart/2005/8/quickstyle/simple1" qsCatId="simple" csTypeId="urn:microsoft.com/office/officeart/2005/8/colors/accent1_3" csCatId="accent1" phldr="1"/>
      <dgm:spPr/>
      <dgm:t>
        <a:bodyPr/>
        <a:lstStyle/>
        <a:p>
          <a:endParaRPr lang="en-US"/>
        </a:p>
      </dgm:t>
    </dgm:pt>
    <dgm:pt modelId="{8F75FBE2-AE40-4879-898D-319C3006AA8C}">
      <dgm:prSet/>
      <dgm:spPr/>
      <dgm:t>
        <a:bodyPr/>
        <a:lstStyle/>
        <a:p>
          <a:pPr algn="ctr"/>
          <a:r>
            <a:rPr lang="en-US" b="0" baseline="0"/>
            <a:t>Scroll down to “Tasks You Need to Work On”</a:t>
          </a:r>
        </a:p>
      </dgm:t>
    </dgm:pt>
    <dgm:pt modelId="{3B0D5C40-DAE0-4859-B7B1-27BF28AECCE3}" type="parTrans" cxnId="{4D3DFB86-E121-402B-9683-8F609E884584}">
      <dgm:prSet/>
      <dgm:spPr/>
      <dgm:t>
        <a:bodyPr/>
        <a:lstStyle/>
        <a:p>
          <a:endParaRPr lang="en-US"/>
        </a:p>
      </dgm:t>
    </dgm:pt>
    <dgm:pt modelId="{7E932BED-FB89-4EDF-B581-3C232682FDC2}" type="sibTrans" cxnId="{4D3DFB86-E121-402B-9683-8F609E884584}">
      <dgm:prSet phldrT="1" phldr="0"/>
      <dgm:spPr/>
      <dgm:t>
        <a:bodyPr/>
        <a:lstStyle/>
        <a:p>
          <a:r>
            <a:rPr lang="en-US"/>
            <a:t>1</a:t>
          </a:r>
        </a:p>
      </dgm:t>
    </dgm:pt>
    <dgm:pt modelId="{BEA1F216-A7B4-4ADA-9F1D-971C1D16816F}">
      <dgm:prSet custT="1"/>
      <dgm:spPr/>
      <dgm:t>
        <a:bodyPr/>
        <a:lstStyle/>
        <a:p>
          <a:pPr algn="ctr"/>
          <a:r>
            <a:rPr lang="en-US" sz="1700" baseline="0"/>
            <a:t>Select “</a:t>
          </a:r>
          <a:r>
            <a:rPr lang="en-US" sz="1800" baseline="0">
              <a:latin typeface="Tw Cen MT" panose="020B0602020104020603" pitchFamily="34" charset="0"/>
              <a:ea typeface="Roboto" panose="02000000000000000000" pitchFamily="2" charset="0"/>
            </a:rPr>
            <a:t>9</a:t>
          </a:r>
          <a:r>
            <a:rPr lang="en-US" sz="1800" baseline="30000">
              <a:latin typeface="Tw Cen MT" panose="020B0602020104020603" pitchFamily="34" charset="0"/>
              <a:ea typeface="Roboto" panose="02000000000000000000" pitchFamily="2" charset="0"/>
            </a:rPr>
            <a:t>th</a:t>
          </a:r>
          <a:r>
            <a:rPr lang="en-US" sz="1800" baseline="0">
              <a:latin typeface="Tw Cen MT" panose="020B0602020104020603" pitchFamily="34" charset="0"/>
              <a:ea typeface="Roboto" panose="02000000000000000000" pitchFamily="2" charset="0"/>
            </a:rPr>
            <a:t> grade BRIDGE survey 23-24</a:t>
          </a:r>
          <a:r>
            <a:rPr lang="en-US" sz="1700" baseline="0"/>
            <a:t>”</a:t>
          </a:r>
          <a:endParaRPr lang="en-US" sz="1700"/>
        </a:p>
      </dgm:t>
    </dgm:pt>
    <dgm:pt modelId="{17907621-A49D-469A-83B0-45E9C75A6F10}" type="parTrans" cxnId="{82A19995-F468-4DB8-8A4D-DC80FAE42F40}">
      <dgm:prSet/>
      <dgm:spPr/>
      <dgm:t>
        <a:bodyPr/>
        <a:lstStyle/>
        <a:p>
          <a:endParaRPr lang="en-US"/>
        </a:p>
      </dgm:t>
    </dgm:pt>
    <dgm:pt modelId="{B0032179-7163-4F74-B498-8EEFA267E220}" type="sibTrans" cxnId="{82A19995-F468-4DB8-8A4D-DC80FAE42F40}">
      <dgm:prSet phldrT="2" phldr="0"/>
      <dgm:spPr/>
      <dgm:t>
        <a:bodyPr/>
        <a:lstStyle/>
        <a:p>
          <a:r>
            <a:rPr lang="en-US"/>
            <a:t>2</a:t>
          </a:r>
        </a:p>
      </dgm:t>
    </dgm:pt>
    <dgm:pt modelId="{873053E9-B8B8-4EAF-98F7-63CABD565078}">
      <dgm:prSet/>
      <dgm:spPr/>
      <dgm:t>
        <a:bodyPr/>
        <a:lstStyle/>
        <a:p>
          <a:pPr algn="ctr"/>
          <a:r>
            <a:rPr lang="en-US" baseline="0"/>
            <a:t>Answer all questions</a:t>
          </a:r>
          <a:endParaRPr lang="en-US"/>
        </a:p>
      </dgm:t>
    </dgm:pt>
    <dgm:pt modelId="{31A909F9-ADE4-4BDB-A15A-652366A1E942}" type="parTrans" cxnId="{6CB9B1D1-6914-41B5-BC65-00F8380FA8C7}">
      <dgm:prSet/>
      <dgm:spPr/>
      <dgm:t>
        <a:bodyPr/>
        <a:lstStyle/>
        <a:p>
          <a:endParaRPr lang="en-US"/>
        </a:p>
      </dgm:t>
    </dgm:pt>
    <dgm:pt modelId="{C2F8D2B4-AA30-4A84-ACDA-439AF0ED1165}" type="sibTrans" cxnId="{6CB9B1D1-6914-41B5-BC65-00F8380FA8C7}">
      <dgm:prSet phldrT="3" phldr="0"/>
      <dgm:spPr/>
      <dgm:t>
        <a:bodyPr/>
        <a:lstStyle/>
        <a:p>
          <a:r>
            <a:rPr lang="en-US"/>
            <a:t>3</a:t>
          </a:r>
        </a:p>
      </dgm:t>
    </dgm:pt>
    <dgm:pt modelId="{9952A99C-84EF-44F3-91ED-0501C0383255}">
      <dgm:prSet/>
      <dgm:spPr/>
      <dgm:t>
        <a:bodyPr/>
        <a:lstStyle/>
        <a:p>
          <a:pPr algn="ctr"/>
          <a:r>
            <a:rPr lang="en-US" baseline="0"/>
            <a:t>Click </a:t>
          </a:r>
        </a:p>
        <a:p>
          <a:pPr algn="ctr"/>
          <a:r>
            <a:rPr lang="en-US" b="1" baseline="0"/>
            <a:t>“Save and Finish”</a:t>
          </a:r>
          <a:endParaRPr lang="en-US" b="1"/>
        </a:p>
      </dgm:t>
    </dgm:pt>
    <dgm:pt modelId="{16951E93-899E-4355-8AEC-72E4ACDF8866}" type="parTrans" cxnId="{6D90FF57-80EB-4773-8868-1B8331332892}">
      <dgm:prSet/>
      <dgm:spPr/>
      <dgm:t>
        <a:bodyPr/>
        <a:lstStyle/>
        <a:p>
          <a:endParaRPr lang="en-US"/>
        </a:p>
      </dgm:t>
    </dgm:pt>
    <dgm:pt modelId="{37B2189F-0B00-4A09-80F2-138252DFE4E3}" type="sibTrans" cxnId="{6D90FF57-80EB-4773-8868-1B8331332892}">
      <dgm:prSet phldrT="4" phldr="0"/>
      <dgm:spPr/>
      <dgm:t>
        <a:bodyPr/>
        <a:lstStyle/>
        <a:p>
          <a:r>
            <a:rPr lang="en-US"/>
            <a:t>4</a:t>
          </a:r>
        </a:p>
      </dgm:t>
    </dgm:pt>
    <dgm:pt modelId="{192B2364-2912-4119-99D4-81F4A26E4CD4}" type="pres">
      <dgm:prSet presAssocID="{3A303BF8-8EC9-4DC3-A5ED-3A780EE895D9}" presName="Name0" presStyleCnt="0">
        <dgm:presLayoutVars>
          <dgm:animLvl val="lvl"/>
          <dgm:resizeHandles val="exact"/>
        </dgm:presLayoutVars>
      </dgm:prSet>
      <dgm:spPr/>
    </dgm:pt>
    <dgm:pt modelId="{CE2E940B-4F1A-432B-AB3C-3B40D9A791FE}" type="pres">
      <dgm:prSet presAssocID="{8F75FBE2-AE40-4879-898D-319C3006AA8C}" presName="compositeNode" presStyleCnt="0">
        <dgm:presLayoutVars>
          <dgm:bulletEnabled val="1"/>
        </dgm:presLayoutVars>
      </dgm:prSet>
      <dgm:spPr/>
    </dgm:pt>
    <dgm:pt modelId="{5FCF39DE-5192-4231-AE32-D3507B183891}" type="pres">
      <dgm:prSet presAssocID="{8F75FBE2-AE40-4879-898D-319C3006AA8C}" presName="bgRect" presStyleLbl="bgAccFollowNode1" presStyleIdx="0" presStyleCnt="4" custLinFactNeighborX="-141" custLinFactNeighborY="-1064"/>
      <dgm:spPr/>
    </dgm:pt>
    <dgm:pt modelId="{09A29A75-8A09-47E9-8884-3E57320C55BA}" type="pres">
      <dgm:prSet presAssocID="{7E932BED-FB89-4EDF-B581-3C232682FDC2}" presName="sibTransNodeCircle" presStyleLbl="alignNode1" presStyleIdx="0" presStyleCnt="8">
        <dgm:presLayoutVars>
          <dgm:chMax val="0"/>
          <dgm:bulletEnabled/>
        </dgm:presLayoutVars>
      </dgm:prSet>
      <dgm:spPr/>
    </dgm:pt>
    <dgm:pt modelId="{4E935FAD-8BE0-4DC5-9888-A30A0AB78471}" type="pres">
      <dgm:prSet presAssocID="{8F75FBE2-AE40-4879-898D-319C3006AA8C}" presName="bottomLine" presStyleLbl="alignNode1" presStyleIdx="1" presStyleCnt="8">
        <dgm:presLayoutVars/>
      </dgm:prSet>
      <dgm:spPr/>
    </dgm:pt>
    <dgm:pt modelId="{50F19ACB-5D7A-46BD-A15F-8DC918E4B13D}" type="pres">
      <dgm:prSet presAssocID="{8F75FBE2-AE40-4879-898D-319C3006AA8C}" presName="nodeText" presStyleLbl="bgAccFollowNode1" presStyleIdx="0" presStyleCnt="4">
        <dgm:presLayoutVars>
          <dgm:bulletEnabled val="1"/>
        </dgm:presLayoutVars>
      </dgm:prSet>
      <dgm:spPr/>
    </dgm:pt>
    <dgm:pt modelId="{EBD18FE6-A429-427A-8FCE-360836C6CC29}" type="pres">
      <dgm:prSet presAssocID="{7E932BED-FB89-4EDF-B581-3C232682FDC2}" presName="sibTrans" presStyleCnt="0"/>
      <dgm:spPr/>
    </dgm:pt>
    <dgm:pt modelId="{67BB9914-3339-4A19-BAB6-ECDEBD7FBF1D}" type="pres">
      <dgm:prSet presAssocID="{BEA1F216-A7B4-4ADA-9F1D-971C1D16816F}" presName="compositeNode" presStyleCnt="0">
        <dgm:presLayoutVars>
          <dgm:bulletEnabled val="1"/>
        </dgm:presLayoutVars>
      </dgm:prSet>
      <dgm:spPr/>
    </dgm:pt>
    <dgm:pt modelId="{4341AF08-136A-41B9-95FE-B423157114C0}" type="pres">
      <dgm:prSet presAssocID="{BEA1F216-A7B4-4ADA-9F1D-971C1D16816F}" presName="bgRect" presStyleLbl="bgAccFollowNode1" presStyleIdx="1" presStyleCnt="4"/>
      <dgm:spPr/>
    </dgm:pt>
    <dgm:pt modelId="{32BAA97B-45C9-4A51-A4AD-9FF2D4636A69}" type="pres">
      <dgm:prSet presAssocID="{B0032179-7163-4F74-B498-8EEFA267E220}" presName="sibTransNodeCircle" presStyleLbl="alignNode1" presStyleIdx="2" presStyleCnt="8">
        <dgm:presLayoutVars>
          <dgm:chMax val="0"/>
          <dgm:bulletEnabled/>
        </dgm:presLayoutVars>
      </dgm:prSet>
      <dgm:spPr/>
    </dgm:pt>
    <dgm:pt modelId="{F2D5CAE6-530C-42FA-B355-F0790E6A2C91}" type="pres">
      <dgm:prSet presAssocID="{BEA1F216-A7B4-4ADA-9F1D-971C1D16816F}" presName="bottomLine" presStyleLbl="alignNode1" presStyleIdx="3" presStyleCnt="8">
        <dgm:presLayoutVars/>
      </dgm:prSet>
      <dgm:spPr/>
    </dgm:pt>
    <dgm:pt modelId="{B1CCA2E1-C24F-4216-8F70-C3513137DE1C}" type="pres">
      <dgm:prSet presAssocID="{BEA1F216-A7B4-4ADA-9F1D-971C1D16816F}" presName="nodeText" presStyleLbl="bgAccFollowNode1" presStyleIdx="1" presStyleCnt="4">
        <dgm:presLayoutVars>
          <dgm:bulletEnabled val="1"/>
        </dgm:presLayoutVars>
      </dgm:prSet>
      <dgm:spPr/>
    </dgm:pt>
    <dgm:pt modelId="{B8C0DA0B-683B-4A17-BA05-54AEC65BE2D5}" type="pres">
      <dgm:prSet presAssocID="{B0032179-7163-4F74-B498-8EEFA267E220}" presName="sibTrans" presStyleCnt="0"/>
      <dgm:spPr/>
    </dgm:pt>
    <dgm:pt modelId="{E79DB13D-7E15-4FA4-89DF-26217B27E805}" type="pres">
      <dgm:prSet presAssocID="{873053E9-B8B8-4EAF-98F7-63CABD565078}" presName="compositeNode" presStyleCnt="0">
        <dgm:presLayoutVars>
          <dgm:bulletEnabled val="1"/>
        </dgm:presLayoutVars>
      </dgm:prSet>
      <dgm:spPr/>
    </dgm:pt>
    <dgm:pt modelId="{47FBBBAD-606D-47D0-A8F2-3E8DC7EC3F73}" type="pres">
      <dgm:prSet presAssocID="{873053E9-B8B8-4EAF-98F7-63CABD565078}" presName="bgRect" presStyleLbl="bgAccFollowNode1" presStyleIdx="2" presStyleCnt="4" custLinFactNeighborX="3281" custLinFactNeighborY="2148"/>
      <dgm:spPr/>
    </dgm:pt>
    <dgm:pt modelId="{3E2CC4F5-A9AB-4B2A-83ED-AFD6C77726CC}" type="pres">
      <dgm:prSet presAssocID="{C2F8D2B4-AA30-4A84-ACDA-439AF0ED1165}" presName="sibTransNodeCircle" presStyleLbl="alignNode1" presStyleIdx="4" presStyleCnt="8">
        <dgm:presLayoutVars>
          <dgm:chMax val="0"/>
          <dgm:bulletEnabled/>
        </dgm:presLayoutVars>
      </dgm:prSet>
      <dgm:spPr/>
    </dgm:pt>
    <dgm:pt modelId="{4780B0D2-C29F-4BCC-8B41-4D504AFA1E92}" type="pres">
      <dgm:prSet presAssocID="{873053E9-B8B8-4EAF-98F7-63CABD565078}" presName="bottomLine" presStyleLbl="alignNode1" presStyleIdx="5" presStyleCnt="8">
        <dgm:presLayoutVars/>
      </dgm:prSet>
      <dgm:spPr/>
    </dgm:pt>
    <dgm:pt modelId="{0E74C6FA-1A12-4A06-986E-B72C09002C8B}" type="pres">
      <dgm:prSet presAssocID="{873053E9-B8B8-4EAF-98F7-63CABD565078}" presName="nodeText" presStyleLbl="bgAccFollowNode1" presStyleIdx="2" presStyleCnt="4">
        <dgm:presLayoutVars>
          <dgm:bulletEnabled val="1"/>
        </dgm:presLayoutVars>
      </dgm:prSet>
      <dgm:spPr/>
    </dgm:pt>
    <dgm:pt modelId="{70739B2C-915D-4973-B92D-A96680812DE3}" type="pres">
      <dgm:prSet presAssocID="{C2F8D2B4-AA30-4A84-ACDA-439AF0ED1165}" presName="sibTrans" presStyleCnt="0"/>
      <dgm:spPr/>
    </dgm:pt>
    <dgm:pt modelId="{BB1A4D2F-AF79-489B-B2D0-89D9CFEAACB4}" type="pres">
      <dgm:prSet presAssocID="{9952A99C-84EF-44F3-91ED-0501C0383255}" presName="compositeNode" presStyleCnt="0">
        <dgm:presLayoutVars>
          <dgm:bulletEnabled val="1"/>
        </dgm:presLayoutVars>
      </dgm:prSet>
      <dgm:spPr/>
    </dgm:pt>
    <dgm:pt modelId="{8DD5A8D6-D755-433C-9607-2AABA89D0D8D}" type="pres">
      <dgm:prSet presAssocID="{9952A99C-84EF-44F3-91ED-0501C0383255}" presName="bgRect" presStyleLbl="bgAccFollowNode1" presStyleIdx="3" presStyleCnt="4"/>
      <dgm:spPr/>
    </dgm:pt>
    <dgm:pt modelId="{0868356E-F390-4E9E-B50D-51AD9FBC38FF}" type="pres">
      <dgm:prSet presAssocID="{37B2189F-0B00-4A09-80F2-138252DFE4E3}" presName="sibTransNodeCircle" presStyleLbl="alignNode1" presStyleIdx="6" presStyleCnt="8">
        <dgm:presLayoutVars>
          <dgm:chMax val="0"/>
          <dgm:bulletEnabled/>
        </dgm:presLayoutVars>
      </dgm:prSet>
      <dgm:spPr/>
    </dgm:pt>
    <dgm:pt modelId="{74114964-0ABA-495C-9847-98DA84AA97CB}" type="pres">
      <dgm:prSet presAssocID="{9952A99C-84EF-44F3-91ED-0501C0383255}" presName="bottomLine" presStyleLbl="alignNode1" presStyleIdx="7" presStyleCnt="8">
        <dgm:presLayoutVars/>
      </dgm:prSet>
      <dgm:spPr/>
    </dgm:pt>
    <dgm:pt modelId="{D3DD4D52-28C3-43A7-9F8C-5EB87353013C}" type="pres">
      <dgm:prSet presAssocID="{9952A99C-84EF-44F3-91ED-0501C0383255}" presName="nodeText" presStyleLbl="bgAccFollowNode1" presStyleIdx="3" presStyleCnt="4">
        <dgm:presLayoutVars>
          <dgm:bulletEnabled val="1"/>
        </dgm:presLayoutVars>
      </dgm:prSet>
      <dgm:spPr/>
    </dgm:pt>
  </dgm:ptLst>
  <dgm:cxnLst>
    <dgm:cxn modelId="{BF1C580C-F701-4C6F-BB20-9D38A7424D7B}" type="presOf" srcId="{37B2189F-0B00-4A09-80F2-138252DFE4E3}" destId="{0868356E-F390-4E9E-B50D-51AD9FBC38FF}" srcOrd="0" destOrd="0" presId="urn:microsoft.com/office/officeart/2016/7/layout/BasicLinearProcessNumbered"/>
    <dgm:cxn modelId="{9FBE460E-457A-4294-9D81-0EA14FE6E64F}" type="presOf" srcId="{3A303BF8-8EC9-4DC3-A5ED-3A780EE895D9}" destId="{192B2364-2912-4119-99D4-81F4A26E4CD4}" srcOrd="0" destOrd="0" presId="urn:microsoft.com/office/officeart/2016/7/layout/BasicLinearProcessNumbered"/>
    <dgm:cxn modelId="{858BD32C-B525-4F82-A3F2-2BC3CCA53340}" type="presOf" srcId="{BEA1F216-A7B4-4ADA-9F1D-971C1D16816F}" destId="{4341AF08-136A-41B9-95FE-B423157114C0}" srcOrd="0" destOrd="0" presId="urn:microsoft.com/office/officeart/2016/7/layout/BasicLinearProcessNumbered"/>
    <dgm:cxn modelId="{35EDCA3D-6E95-401F-8A0A-E787117E4ADE}" type="presOf" srcId="{BEA1F216-A7B4-4ADA-9F1D-971C1D16816F}" destId="{B1CCA2E1-C24F-4216-8F70-C3513137DE1C}" srcOrd="1" destOrd="0" presId="urn:microsoft.com/office/officeart/2016/7/layout/BasicLinearProcessNumbered"/>
    <dgm:cxn modelId="{45AF5D40-8251-439C-A892-A1881DE0D086}" type="presOf" srcId="{C2F8D2B4-AA30-4A84-ACDA-439AF0ED1165}" destId="{3E2CC4F5-A9AB-4B2A-83ED-AFD6C77726CC}" srcOrd="0" destOrd="0" presId="urn:microsoft.com/office/officeart/2016/7/layout/BasicLinearProcessNumbered"/>
    <dgm:cxn modelId="{3E463346-63E9-4501-98B2-3A10F515DC35}" type="presOf" srcId="{8F75FBE2-AE40-4879-898D-319C3006AA8C}" destId="{50F19ACB-5D7A-46BD-A15F-8DC918E4B13D}" srcOrd="1" destOrd="0" presId="urn:microsoft.com/office/officeart/2016/7/layout/BasicLinearProcessNumbered"/>
    <dgm:cxn modelId="{407A7653-D953-4621-ABC2-CAE1083CD93D}" type="presOf" srcId="{9952A99C-84EF-44F3-91ED-0501C0383255}" destId="{D3DD4D52-28C3-43A7-9F8C-5EB87353013C}" srcOrd="1" destOrd="0" presId="urn:microsoft.com/office/officeart/2016/7/layout/BasicLinearProcessNumbered"/>
    <dgm:cxn modelId="{BF6FCC55-F0FA-4214-AF7F-5688C75C1149}" type="presOf" srcId="{9952A99C-84EF-44F3-91ED-0501C0383255}" destId="{8DD5A8D6-D755-433C-9607-2AABA89D0D8D}" srcOrd="0" destOrd="0" presId="urn:microsoft.com/office/officeart/2016/7/layout/BasicLinearProcessNumbered"/>
    <dgm:cxn modelId="{6EF00C57-A1C4-41F1-9F87-283BD72CDC37}" type="presOf" srcId="{873053E9-B8B8-4EAF-98F7-63CABD565078}" destId="{0E74C6FA-1A12-4A06-986E-B72C09002C8B}" srcOrd="1" destOrd="0" presId="urn:microsoft.com/office/officeart/2016/7/layout/BasicLinearProcessNumbered"/>
    <dgm:cxn modelId="{6D90FF57-80EB-4773-8868-1B8331332892}" srcId="{3A303BF8-8EC9-4DC3-A5ED-3A780EE895D9}" destId="{9952A99C-84EF-44F3-91ED-0501C0383255}" srcOrd="3" destOrd="0" parTransId="{16951E93-899E-4355-8AEC-72E4ACDF8866}" sibTransId="{37B2189F-0B00-4A09-80F2-138252DFE4E3}"/>
    <dgm:cxn modelId="{4D3DFB86-E121-402B-9683-8F609E884584}" srcId="{3A303BF8-8EC9-4DC3-A5ED-3A780EE895D9}" destId="{8F75FBE2-AE40-4879-898D-319C3006AA8C}" srcOrd="0" destOrd="0" parTransId="{3B0D5C40-DAE0-4859-B7B1-27BF28AECCE3}" sibTransId="{7E932BED-FB89-4EDF-B581-3C232682FDC2}"/>
    <dgm:cxn modelId="{DB459E8F-7ECA-42F6-A1CE-E78020EC5DA0}" type="presOf" srcId="{7E932BED-FB89-4EDF-B581-3C232682FDC2}" destId="{09A29A75-8A09-47E9-8884-3E57320C55BA}" srcOrd="0" destOrd="0" presId="urn:microsoft.com/office/officeart/2016/7/layout/BasicLinearProcessNumbered"/>
    <dgm:cxn modelId="{82A19995-F468-4DB8-8A4D-DC80FAE42F40}" srcId="{3A303BF8-8EC9-4DC3-A5ED-3A780EE895D9}" destId="{BEA1F216-A7B4-4ADA-9F1D-971C1D16816F}" srcOrd="1" destOrd="0" parTransId="{17907621-A49D-469A-83B0-45E9C75A6F10}" sibTransId="{B0032179-7163-4F74-B498-8EEFA267E220}"/>
    <dgm:cxn modelId="{DE70DFB1-6BB2-4D60-8ED2-345FB942F362}" type="presOf" srcId="{B0032179-7163-4F74-B498-8EEFA267E220}" destId="{32BAA97B-45C9-4A51-A4AD-9FF2D4636A69}" srcOrd="0" destOrd="0" presId="urn:microsoft.com/office/officeart/2016/7/layout/BasicLinearProcessNumbered"/>
    <dgm:cxn modelId="{EAC630BD-099A-48DD-81B8-34500CF8D873}" type="presOf" srcId="{8F75FBE2-AE40-4879-898D-319C3006AA8C}" destId="{5FCF39DE-5192-4231-AE32-D3507B183891}" srcOrd="0" destOrd="0" presId="urn:microsoft.com/office/officeart/2016/7/layout/BasicLinearProcessNumbered"/>
    <dgm:cxn modelId="{6CB9B1D1-6914-41B5-BC65-00F8380FA8C7}" srcId="{3A303BF8-8EC9-4DC3-A5ED-3A780EE895D9}" destId="{873053E9-B8B8-4EAF-98F7-63CABD565078}" srcOrd="2" destOrd="0" parTransId="{31A909F9-ADE4-4BDB-A15A-652366A1E942}" sibTransId="{C2F8D2B4-AA30-4A84-ACDA-439AF0ED1165}"/>
    <dgm:cxn modelId="{273C59DD-7057-4C7D-8383-4FAAD57531C5}" type="presOf" srcId="{873053E9-B8B8-4EAF-98F7-63CABD565078}" destId="{47FBBBAD-606D-47D0-A8F2-3E8DC7EC3F73}" srcOrd="0" destOrd="0" presId="urn:microsoft.com/office/officeart/2016/7/layout/BasicLinearProcessNumbered"/>
    <dgm:cxn modelId="{3E625018-5849-45DE-A21A-860F9373D99C}" type="presParOf" srcId="{192B2364-2912-4119-99D4-81F4A26E4CD4}" destId="{CE2E940B-4F1A-432B-AB3C-3B40D9A791FE}" srcOrd="0" destOrd="0" presId="urn:microsoft.com/office/officeart/2016/7/layout/BasicLinearProcessNumbered"/>
    <dgm:cxn modelId="{39860AF6-52CA-4B71-920C-9F2B552AC03F}" type="presParOf" srcId="{CE2E940B-4F1A-432B-AB3C-3B40D9A791FE}" destId="{5FCF39DE-5192-4231-AE32-D3507B183891}" srcOrd="0" destOrd="0" presId="urn:microsoft.com/office/officeart/2016/7/layout/BasicLinearProcessNumbered"/>
    <dgm:cxn modelId="{1500DB2A-2CB7-4FB6-A3A7-DEC28CDF449E}" type="presParOf" srcId="{CE2E940B-4F1A-432B-AB3C-3B40D9A791FE}" destId="{09A29A75-8A09-47E9-8884-3E57320C55BA}" srcOrd="1" destOrd="0" presId="urn:microsoft.com/office/officeart/2016/7/layout/BasicLinearProcessNumbered"/>
    <dgm:cxn modelId="{6B98BFC0-663F-4F49-8DEC-23E380C73908}" type="presParOf" srcId="{CE2E940B-4F1A-432B-AB3C-3B40D9A791FE}" destId="{4E935FAD-8BE0-4DC5-9888-A30A0AB78471}" srcOrd="2" destOrd="0" presId="urn:microsoft.com/office/officeart/2016/7/layout/BasicLinearProcessNumbered"/>
    <dgm:cxn modelId="{25B7DDFB-5CFC-402A-A6E8-E80A17A8380C}" type="presParOf" srcId="{CE2E940B-4F1A-432B-AB3C-3B40D9A791FE}" destId="{50F19ACB-5D7A-46BD-A15F-8DC918E4B13D}" srcOrd="3" destOrd="0" presId="urn:microsoft.com/office/officeart/2016/7/layout/BasicLinearProcessNumbered"/>
    <dgm:cxn modelId="{C84DE067-5345-41F8-A1E7-248A0E2232ED}" type="presParOf" srcId="{192B2364-2912-4119-99D4-81F4A26E4CD4}" destId="{EBD18FE6-A429-427A-8FCE-360836C6CC29}" srcOrd="1" destOrd="0" presId="urn:microsoft.com/office/officeart/2016/7/layout/BasicLinearProcessNumbered"/>
    <dgm:cxn modelId="{BE15DC02-0991-4687-AEFE-D30D015A84F1}" type="presParOf" srcId="{192B2364-2912-4119-99D4-81F4A26E4CD4}" destId="{67BB9914-3339-4A19-BAB6-ECDEBD7FBF1D}" srcOrd="2" destOrd="0" presId="urn:microsoft.com/office/officeart/2016/7/layout/BasicLinearProcessNumbered"/>
    <dgm:cxn modelId="{2BBB1059-AE3D-4768-A83B-5D64894E991D}" type="presParOf" srcId="{67BB9914-3339-4A19-BAB6-ECDEBD7FBF1D}" destId="{4341AF08-136A-41B9-95FE-B423157114C0}" srcOrd="0" destOrd="0" presId="urn:microsoft.com/office/officeart/2016/7/layout/BasicLinearProcessNumbered"/>
    <dgm:cxn modelId="{8F11B7E2-F20E-4E65-A958-13C3EEF6B90F}" type="presParOf" srcId="{67BB9914-3339-4A19-BAB6-ECDEBD7FBF1D}" destId="{32BAA97B-45C9-4A51-A4AD-9FF2D4636A69}" srcOrd="1" destOrd="0" presId="urn:microsoft.com/office/officeart/2016/7/layout/BasicLinearProcessNumbered"/>
    <dgm:cxn modelId="{A845F90D-EE5D-4D6F-A2F7-D3E907B51FEA}" type="presParOf" srcId="{67BB9914-3339-4A19-BAB6-ECDEBD7FBF1D}" destId="{F2D5CAE6-530C-42FA-B355-F0790E6A2C91}" srcOrd="2" destOrd="0" presId="urn:microsoft.com/office/officeart/2016/7/layout/BasicLinearProcessNumbered"/>
    <dgm:cxn modelId="{7553E024-CCE8-442A-A61C-82F413ED7557}" type="presParOf" srcId="{67BB9914-3339-4A19-BAB6-ECDEBD7FBF1D}" destId="{B1CCA2E1-C24F-4216-8F70-C3513137DE1C}" srcOrd="3" destOrd="0" presId="urn:microsoft.com/office/officeart/2016/7/layout/BasicLinearProcessNumbered"/>
    <dgm:cxn modelId="{B6D931D4-0F04-40DA-8ECD-CDBFF3021969}" type="presParOf" srcId="{192B2364-2912-4119-99D4-81F4A26E4CD4}" destId="{B8C0DA0B-683B-4A17-BA05-54AEC65BE2D5}" srcOrd="3" destOrd="0" presId="urn:microsoft.com/office/officeart/2016/7/layout/BasicLinearProcessNumbered"/>
    <dgm:cxn modelId="{C772B0BD-1B29-493F-8695-89602323AEF6}" type="presParOf" srcId="{192B2364-2912-4119-99D4-81F4A26E4CD4}" destId="{E79DB13D-7E15-4FA4-89DF-26217B27E805}" srcOrd="4" destOrd="0" presId="urn:microsoft.com/office/officeart/2016/7/layout/BasicLinearProcessNumbered"/>
    <dgm:cxn modelId="{CAE5F1BB-1D06-4E33-8E58-215565962606}" type="presParOf" srcId="{E79DB13D-7E15-4FA4-89DF-26217B27E805}" destId="{47FBBBAD-606D-47D0-A8F2-3E8DC7EC3F73}" srcOrd="0" destOrd="0" presId="urn:microsoft.com/office/officeart/2016/7/layout/BasicLinearProcessNumbered"/>
    <dgm:cxn modelId="{ABCCBB7F-93B1-4EE2-9396-841C6E1C3EBF}" type="presParOf" srcId="{E79DB13D-7E15-4FA4-89DF-26217B27E805}" destId="{3E2CC4F5-A9AB-4B2A-83ED-AFD6C77726CC}" srcOrd="1" destOrd="0" presId="urn:microsoft.com/office/officeart/2016/7/layout/BasicLinearProcessNumbered"/>
    <dgm:cxn modelId="{297BE742-F4B0-4D22-BEF2-9C836FEDEC43}" type="presParOf" srcId="{E79DB13D-7E15-4FA4-89DF-26217B27E805}" destId="{4780B0D2-C29F-4BCC-8B41-4D504AFA1E92}" srcOrd="2" destOrd="0" presId="urn:microsoft.com/office/officeart/2016/7/layout/BasicLinearProcessNumbered"/>
    <dgm:cxn modelId="{375A096C-4E34-491E-8DBE-9EBE1D9BD8E5}" type="presParOf" srcId="{E79DB13D-7E15-4FA4-89DF-26217B27E805}" destId="{0E74C6FA-1A12-4A06-986E-B72C09002C8B}" srcOrd="3" destOrd="0" presId="urn:microsoft.com/office/officeart/2016/7/layout/BasicLinearProcessNumbered"/>
    <dgm:cxn modelId="{F58D9A85-EFEA-4DE4-8D60-C2F43ADDAA5E}" type="presParOf" srcId="{192B2364-2912-4119-99D4-81F4A26E4CD4}" destId="{70739B2C-915D-4973-B92D-A96680812DE3}" srcOrd="5" destOrd="0" presId="urn:microsoft.com/office/officeart/2016/7/layout/BasicLinearProcessNumbered"/>
    <dgm:cxn modelId="{1108A79D-5138-47DD-8FA5-4FCB6AF69483}" type="presParOf" srcId="{192B2364-2912-4119-99D4-81F4A26E4CD4}" destId="{BB1A4D2F-AF79-489B-B2D0-89D9CFEAACB4}" srcOrd="6" destOrd="0" presId="urn:microsoft.com/office/officeart/2016/7/layout/BasicLinearProcessNumbered"/>
    <dgm:cxn modelId="{330A999B-7373-4660-8F5E-6F4BDB4F2E5F}" type="presParOf" srcId="{BB1A4D2F-AF79-489B-B2D0-89D9CFEAACB4}" destId="{8DD5A8D6-D755-433C-9607-2AABA89D0D8D}" srcOrd="0" destOrd="0" presId="urn:microsoft.com/office/officeart/2016/7/layout/BasicLinearProcessNumbered"/>
    <dgm:cxn modelId="{6406E04D-5B9B-4526-8B56-8A643F16608E}" type="presParOf" srcId="{BB1A4D2F-AF79-489B-B2D0-89D9CFEAACB4}" destId="{0868356E-F390-4E9E-B50D-51AD9FBC38FF}" srcOrd="1" destOrd="0" presId="urn:microsoft.com/office/officeart/2016/7/layout/BasicLinearProcessNumbered"/>
    <dgm:cxn modelId="{4332A9CE-F17C-48D5-A8E1-2A9842E6DB18}" type="presParOf" srcId="{BB1A4D2F-AF79-489B-B2D0-89D9CFEAACB4}" destId="{74114964-0ABA-495C-9847-98DA84AA97CB}" srcOrd="2" destOrd="0" presId="urn:microsoft.com/office/officeart/2016/7/layout/BasicLinearProcessNumbered"/>
    <dgm:cxn modelId="{2CE81746-A061-41E9-8EF7-3717D8A9D0BF}" type="presParOf" srcId="{BB1A4D2F-AF79-489B-B2D0-89D9CFEAACB4}" destId="{D3DD4D52-28C3-43A7-9F8C-5EB87353013C}" srcOrd="3" destOrd="0" presId="urn:microsoft.com/office/officeart/2016/7/layout/BasicLinear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A0E058-7E02-464A-8D74-972A370F48AC}">
      <dsp:nvSpPr>
        <dsp:cNvPr id="0" name=""/>
        <dsp:cNvSpPr/>
      </dsp:nvSpPr>
      <dsp:spPr>
        <a:xfrm>
          <a:off x="3752816" y="2115295"/>
          <a:ext cx="725443" cy="779852"/>
        </a:xfrm>
        <a:custGeom>
          <a:avLst/>
          <a:gdLst/>
          <a:ahLst/>
          <a:cxnLst/>
          <a:rect l="0" t="0" r="0" b="0"/>
          <a:pathLst>
            <a:path>
              <a:moveTo>
                <a:pt x="0" y="0"/>
              </a:moveTo>
              <a:lnTo>
                <a:pt x="362721" y="0"/>
              </a:lnTo>
              <a:lnTo>
                <a:pt x="362721" y="779852"/>
              </a:lnTo>
              <a:lnTo>
                <a:pt x="725443" y="779852"/>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C55BADD-B17A-4CBE-86E4-FC672A94F2AE}">
      <dsp:nvSpPr>
        <dsp:cNvPr id="0" name=""/>
        <dsp:cNvSpPr/>
      </dsp:nvSpPr>
      <dsp:spPr>
        <a:xfrm>
          <a:off x="3752816" y="1335443"/>
          <a:ext cx="725443" cy="779852"/>
        </a:xfrm>
        <a:custGeom>
          <a:avLst/>
          <a:gdLst/>
          <a:ahLst/>
          <a:cxnLst/>
          <a:rect l="0" t="0" r="0" b="0"/>
          <a:pathLst>
            <a:path>
              <a:moveTo>
                <a:pt x="0" y="779852"/>
              </a:moveTo>
              <a:lnTo>
                <a:pt x="362721" y="779852"/>
              </a:lnTo>
              <a:lnTo>
                <a:pt x="362721" y="0"/>
              </a:lnTo>
              <a:lnTo>
                <a:pt x="725443" y="0"/>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66E9F67-AB4C-4B97-8E92-9F27D3091D2C}">
      <dsp:nvSpPr>
        <dsp:cNvPr id="0" name=""/>
        <dsp:cNvSpPr/>
      </dsp:nvSpPr>
      <dsp:spPr>
        <a:xfrm>
          <a:off x="125596" y="2439"/>
          <a:ext cx="3627219" cy="1106302"/>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100000"/>
            </a:lnSpc>
            <a:spcBef>
              <a:spcPct val="0"/>
            </a:spcBef>
            <a:spcAft>
              <a:spcPct val="35000"/>
            </a:spcAft>
            <a:buNone/>
          </a:pPr>
          <a:r>
            <a:rPr lang="en-US" sz="1900" kern="1200" baseline="0"/>
            <a:t>DE is a state funded program that allows 11</a:t>
          </a:r>
          <a:r>
            <a:rPr lang="en-US" sz="1900" kern="1200" baseline="30000"/>
            <a:t>th</a:t>
          </a:r>
          <a:r>
            <a:rPr lang="en-US" sz="1900" kern="1200" baseline="0"/>
            <a:t> and 12</a:t>
          </a:r>
          <a:r>
            <a:rPr lang="en-US" sz="1900" kern="1200" baseline="30000"/>
            <a:t>th</a:t>
          </a:r>
          <a:r>
            <a:rPr lang="en-US" sz="1900" kern="1200" baseline="0"/>
            <a:t> graders to take college classes while completing their high school diploma.</a:t>
          </a:r>
        </a:p>
      </dsp:txBody>
      <dsp:txXfrm>
        <a:off x="125596" y="2439"/>
        <a:ext cx="3627219" cy="1106302"/>
      </dsp:txXfrm>
    </dsp:sp>
    <dsp:sp modelId="{0679BBC7-812D-4BE4-8767-65C3601A393C}">
      <dsp:nvSpPr>
        <dsp:cNvPr id="0" name=""/>
        <dsp:cNvSpPr/>
      </dsp:nvSpPr>
      <dsp:spPr>
        <a:xfrm>
          <a:off x="125596" y="1562144"/>
          <a:ext cx="3627219" cy="1106302"/>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100000"/>
            </a:lnSpc>
            <a:spcBef>
              <a:spcPct val="0"/>
            </a:spcBef>
            <a:spcAft>
              <a:spcPct val="35000"/>
            </a:spcAft>
            <a:buNone/>
          </a:pPr>
          <a:r>
            <a:rPr lang="en-US" sz="1900" kern="1200" baseline="0"/>
            <a:t>DE also provides limited options for 10</a:t>
          </a:r>
          <a:r>
            <a:rPr lang="en-US" sz="1900" kern="1200" baseline="30000"/>
            <a:t>th</a:t>
          </a:r>
          <a:r>
            <a:rPr lang="en-US" sz="1900" kern="1200" baseline="0"/>
            <a:t> graders</a:t>
          </a:r>
          <a:endParaRPr lang="en-US" sz="1900" kern="1200"/>
        </a:p>
      </dsp:txBody>
      <dsp:txXfrm>
        <a:off x="125596" y="1562144"/>
        <a:ext cx="3627219" cy="1106302"/>
      </dsp:txXfrm>
    </dsp:sp>
    <dsp:sp modelId="{D10FFC99-8D7E-45F0-B884-A3CCA1D8960E}">
      <dsp:nvSpPr>
        <dsp:cNvPr id="0" name=""/>
        <dsp:cNvSpPr/>
      </dsp:nvSpPr>
      <dsp:spPr>
        <a:xfrm>
          <a:off x="4478259" y="782292"/>
          <a:ext cx="3627219" cy="1106302"/>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100000"/>
            </a:lnSpc>
            <a:spcBef>
              <a:spcPct val="0"/>
            </a:spcBef>
            <a:spcAft>
              <a:spcPct val="35000"/>
            </a:spcAft>
            <a:buNone/>
          </a:pPr>
          <a:r>
            <a:rPr lang="en-US" sz="1900" kern="1200" baseline="0"/>
            <a:t>Any 10</a:t>
          </a:r>
          <a:r>
            <a:rPr lang="en-US" sz="1900" kern="1200" baseline="30000"/>
            <a:t>th</a:t>
          </a:r>
          <a:r>
            <a:rPr lang="en-US" sz="1900" kern="1200" baseline="0"/>
            <a:t> grader can take CTAE classes at a Technical College</a:t>
          </a:r>
          <a:endParaRPr lang="en-US" sz="1900" kern="1200"/>
        </a:p>
      </dsp:txBody>
      <dsp:txXfrm>
        <a:off x="4478259" y="782292"/>
        <a:ext cx="3627219" cy="1106302"/>
      </dsp:txXfrm>
    </dsp:sp>
    <dsp:sp modelId="{32BF18F0-581F-4C9F-8BF0-A733668C8AD9}">
      <dsp:nvSpPr>
        <dsp:cNvPr id="0" name=""/>
        <dsp:cNvSpPr/>
      </dsp:nvSpPr>
      <dsp:spPr>
        <a:xfrm>
          <a:off x="4478259" y="2341996"/>
          <a:ext cx="3627219" cy="1106302"/>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100000"/>
            </a:lnSpc>
            <a:spcBef>
              <a:spcPct val="0"/>
            </a:spcBef>
            <a:spcAft>
              <a:spcPct val="35000"/>
            </a:spcAft>
            <a:buNone/>
          </a:pPr>
          <a:r>
            <a:rPr lang="en-US" sz="1900" kern="1200" baseline="0"/>
            <a:t>10</a:t>
          </a:r>
          <a:r>
            <a:rPr lang="en-US" sz="1900" kern="1200" baseline="30000"/>
            <a:t>th</a:t>
          </a:r>
          <a:r>
            <a:rPr lang="en-US" sz="1900" kern="1200" baseline="0"/>
            <a:t> graders who have earned a 1200 SAT or 26 ACT (in one sitting) are eligible to apply to participating DE program</a:t>
          </a:r>
          <a:endParaRPr lang="en-US" sz="1900" kern="1200"/>
        </a:p>
      </dsp:txBody>
      <dsp:txXfrm>
        <a:off x="4478259" y="2341996"/>
        <a:ext cx="3627219" cy="1106302"/>
      </dsp:txXfrm>
    </dsp:sp>
    <dsp:sp modelId="{4B9963D6-F952-4193-A9F8-0C1954DB3AD9}">
      <dsp:nvSpPr>
        <dsp:cNvPr id="0" name=""/>
        <dsp:cNvSpPr/>
      </dsp:nvSpPr>
      <dsp:spPr>
        <a:xfrm>
          <a:off x="125596" y="3121848"/>
          <a:ext cx="3627219" cy="1106302"/>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100000"/>
            </a:lnSpc>
            <a:spcBef>
              <a:spcPct val="0"/>
            </a:spcBef>
            <a:spcAft>
              <a:spcPct val="35000"/>
            </a:spcAft>
            <a:buNone/>
          </a:pPr>
          <a:r>
            <a:rPr lang="en-US" sz="1900" kern="1200" baseline="0"/>
            <a:t>DE pays for 100% tuition, mandatory fees, and required textbooks up to a maximum cap of 30 hours </a:t>
          </a:r>
          <a:endParaRPr lang="en-US" sz="1900" kern="1200"/>
        </a:p>
      </dsp:txBody>
      <dsp:txXfrm>
        <a:off x="125596" y="3121848"/>
        <a:ext cx="3627219" cy="11063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CF39DE-5192-4231-AE32-D3507B183891}">
      <dsp:nvSpPr>
        <dsp:cNvPr id="0" name=""/>
        <dsp:cNvSpPr/>
      </dsp:nvSpPr>
      <dsp:spPr>
        <a:xfrm>
          <a:off x="0" y="990607"/>
          <a:ext cx="1694308" cy="2372032"/>
        </a:xfrm>
        <a:prstGeom prst="rect">
          <a:avLst/>
        </a:prstGeom>
        <a:solidFill>
          <a:schemeClr val="accent1">
            <a:alpha val="90000"/>
            <a:tint val="4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2095" tIns="330200" rIns="132095" bIns="330200" numCol="1" spcCol="1270" anchor="t" anchorCtr="0">
          <a:noAutofit/>
        </a:bodyPr>
        <a:lstStyle/>
        <a:p>
          <a:pPr marL="0" lvl="0" indent="0" algn="ctr" defTabSz="666750">
            <a:lnSpc>
              <a:spcPct val="90000"/>
            </a:lnSpc>
            <a:spcBef>
              <a:spcPct val="0"/>
            </a:spcBef>
            <a:spcAft>
              <a:spcPct val="35000"/>
            </a:spcAft>
            <a:buNone/>
          </a:pPr>
          <a:r>
            <a:rPr lang="en-US" sz="1500" b="0" kern="1200" baseline="0"/>
            <a:t>Scroll down to “Tasks You Need to Work On”</a:t>
          </a:r>
        </a:p>
      </dsp:txBody>
      <dsp:txXfrm>
        <a:off x="0" y="1891980"/>
        <a:ext cx="1694308" cy="1423219"/>
      </dsp:txXfrm>
    </dsp:sp>
    <dsp:sp modelId="{09A29A75-8A09-47E9-8884-3E57320C55BA}">
      <dsp:nvSpPr>
        <dsp:cNvPr id="0" name=""/>
        <dsp:cNvSpPr/>
      </dsp:nvSpPr>
      <dsp:spPr>
        <a:xfrm>
          <a:off x="493485" y="1253049"/>
          <a:ext cx="711609" cy="711609"/>
        </a:xfrm>
        <a:prstGeom prst="ellipse">
          <a:avLst/>
        </a:prstGeom>
        <a:solidFill>
          <a:schemeClr val="accent1">
            <a:shade val="80000"/>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480" tIns="12700" rIns="55480" bIns="12700" numCol="1" spcCol="1270" anchor="ctr" anchorCtr="0">
          <a:noAutofit/>
        </a:bodyPr>
        <a:lstStyle/>
        <a:p>
          <a:pPr marL="0" lvl="0" indent="0" algn="ctr" defTabSz="1689100">
            <a:lnSpc>
              <a:spcPct val="90000"/>
            </a:lnSpc>
            <a:spcBef>
              <a:spcPct val="0"/>
            </a:spcBef>
            <a:spcAft>
              <a:spcPct val="35000"/>
            </a:spcAft>
            <a:buNone/>
          </a:pPr>
          <a:r>
            <a:rPr lang="en-US" sz="3800" kern="1200"/>
            <a:t>1</a:t>
          </a:r>
        </a:p>
      </dsp:txBody>
      <dsp:txXfrm>
        <a:off x="597698" y="1357262"/>
        <a:ext cx="503183" cy="503183"/>
      </dsp:txXfrm>
    </dsp:sp>
    <dsp:sp modelId="{4E935FAD-8BE0-4DC5-9888-A30A0AB78471}">
      <dsp:nvSpPr>
        <dsp:cNvPr id="0" name=""/>
        <dsp:cNvSpPr/>
      </dsp:nvSpPr>
      <dsp:spPr>
        <a:xfrm>
          <a:off x="2135" y="3387806"/>
          <a:ext cx="1694308" cy="72"/>
        </a:xfrm>
        <a:prstGeom prst="rect">
          <a:avLst/>
        </a:prstGeom>
        <a:solidFill>
          <a:schemeClr val="accent1">
            <a:shade val="80000"/>
            <a:hueOff val="63742"/>
            <a:satOff val="-1294"/>
            <a:lumOff val="4382"/>
            <a:alphaOff val="0"/>
          </a:schemeClr>
        </a:solidFill>
        <a:ln w="15875" cap="flat" cmpd="sng" algn="ctr">
          <a:solidFill>
            <a:schemeClr val="accent1">
              <a:shade val="80000"/>
              <a:hueOff val="63742"/>
              <a:satOff val="-1294"/>
              <a:lumOff val="438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341AF08-136A-41B9-95FE-B423157114C0}">
      <dsp:nvSpPr>
        <dsp:cNvPr id="0" name=""/>
        <dsp:cNvSpPr/>
      </dsp:nvSpPr>
      <dsp:spPr>
        <a:xfrm>
          <a:off x="1865875" y="1015846"/>
          <a:ext cx="1694308" cy="2372032"/>
        </a:xfrm>
        <a:prstGeom prst="rect">
          <a:avLst/>
        </a:prstGeom>
        <a:solidFill>
          <a:schemeClr val="accent1">
            <a:alpha val="90000"/>
            <a:tint val="4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2095" tIns="330200" rIns="132095" bIns="330200" numCol="1" spcCol="1270" anchor="t" anchorCtr="0">
          <a:noAutofit/>
        </a:bodyPr>
        <a:lstStyle/>
        <a:p>
          <a:pPr marL="0" lvl="0" indent="0" algn="ctr" defTabSz="666750">
            <a:lnSpc>
              <a:spcPct val="90000"/>
            </a:lnSpc>
            <a:spcBef>
              <a:spcPct val="0"/>
            </a:spcBef>
            <a:spcAft>
              <a:spcPct val="35000"/>
            </a:spcAft>
            <a:buNone/>
          </a:pPr>
          <a:r>
            <a:rPr lang="en-US" sz="1500" kern="1200" baseline="0"/>
            <a:t>Select “</a:t>
          </a:r>
          <a:r>
            <a:rPr lang="en-US" sz="1500" b="0" i="0" kern="1200"/>
            <a:t>Complete </a:t>
          </a:r>
          <a:r>
            <a:rPr lang="en-US" sz="1500" b="0" i="0" kern="1200" err="1"/>
            <a:t>AchieveWorks</a:t>
          </a:r>
          <a:r>
            <a:rPr lang="en-US" sz="1500" b="0" i="0" kern="1200"/>
            <a:t>® Personality</a:t>
          </a:r>
          <a:r>
            <a:rPr lang="en-US" sz="1500" kern="1200" baseline="0"/>
            <a:t>”</a:t>
          </a:r>
          <a:endParaRPr lang="en-US" sz="1500" kern="1200"/>
        </a:p>
      </dsp:txBody>
      <dsp:txXfrm>
        <a:off x="1865875" y="1917218"/>
        <a:ext cx="1694308" cy="1423219"/>
      </dsp:txXfrm>
    </dsp:sp>
    <dsp:sp modelId="{32BAA97B-45C9-4A51-A4AD-9FF2D4636A69}">
      <dsp:nvSpPr>
        <dsp:cNvPr id="0" name=""/>
        <dsp:cNvSpPr/>
      </dsp:nvSpPr>
      <dsp:spPr>
        <a:xfrm>
          <a:off x="2357225" y="1253049"/>
          <a:ext cx="711609" cy="711609"/>
        </a:xfrm>
        <a:prstGeom prst="ellipse">
          <a:avLst/>
        </a:prstGeom>
        <a:solidFill>
          <a:schemeClr val="accent1">
            <a:shade val="80000"/>
            <a:hueOff val="127483"/>
            <a:satOff val="-2588"/>
            <a:lumOff val="8765"/>
            <a:alphaOff val="0"/>
          </a:schemeClr>
        </a:solidFill>
        <a:ln w="15875" cap="flat" cmpd="sng" algn="ctr">
          <a:solidFill>
            <a:schemeClr val="accent1">
              <a:shade val="80000"/>
              <a:hueOff val="127483"/>
              <a:satOff val="-2588"/>
              <a:lumOff val="8765"/>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480" tIns="12700" rIns="55480" bIns="12700" numCol="1" spcCol="1270" anchor="ctr" anchorCtr="0">
          <a:noAutofit/>
        </a:bodyPr>
        <a:lstStyle/>
        <a:p>
          <a:pPr marL="0" lvl="0" indent="0" algn="ctr" defTabSz="1689100">
            <a:lnSpc>
              <a:spcPct val="90000"/>
            </a:lnSpc>
            <a:spcBef>
              <a:spcPct val="0"/>
            </a:spcBef>
            <a:spcAft>
              <a:spcPct val="35000"/>
            </a:spcAft>
            <a:buNone/>
          </a:pPr>
          <a:r>
            <a:rPr lang="en-US" sz="3800" kern="1200"/>
            <a:t>2</a:t>
          </a:r>
        </a:p>
      </dsp:txBody>
      <dsp:txXfrm>
        <a:off x="2461438" y="1357262"/>
        <a:ext cx="503183" cy="503183"/>
      </dsp:txXfrm>
    </dsp:sp>
    <dsp:sp modelId="{F2D5CAE6-530C-42FA-B355-F0790E6A2C91}">
      <dsp:nvSpPr>
        <dsp:cNvPr id="0" name=""/>
        <dsp:cNvSpPr/>
      </dsp:nvSpPr>
      <dsp:spPr>
        <a:xfrm>
          <a:off x="1865875" y="3387806"/>
          <a:ext cx="1694308" cy="72"/>
        </a:xfrm>
        <a:prstGeom prst="rect">
          <a:avLst/>
        </a:prstGeom>
        <a:solidFill>
          <a:schemeClr val="accent1">
            <a:shade val="80000"/>
            <a:hueOff val="191225"/>
            <a:satOff val="-3882"/>
            <a:lumOff val="13147"/>
            <a:alphaOff val="0"/>
          </a:schemeClr>
        </a:solidFill>
        <a:ln w="15875" cap="flat" cmpd="sng" algn="ctr">
          <a:solidFill>
            <a:schemeClr val="accent1">
              <a:shade val="80000"/>
              <a:hueOff val="191225"/>
              <a:satOff val="-3882"/>
              <a:lumOff val="1314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3A39BB5-F135-4203-9AC7-BE9162AEF165}">
      <dsp:nvSpPr>
        <dsp:cNvPr id="0" name=""/>
        <dsp:cNvSpPr/>
      </dsp:nvSpPr>
      <dsp:spPr>
        <a:xfrm>
          <a:off x="3729615" y="1015846"/>
          <a:ext cx="1694308" cy="2372032"/>
        </a:xfrm>
        <a:prstGeom prst="rect">
          <a:avLst/>
        </a:prstGeom>
        <a:solidFill>
          <a:schemeClr val="accent1">
            <a:alpha val="90000"/>
            <a:tint val="4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2095" tIns="330200" rIns="132095" bIns="330200" numCol="1" spcCol="1270" anchor="t" anchorCtr="0">
          <a:noAutofit/>
        </a:bodyPr>
        <a:lstStyle/>
        <a:p>
          <a:pPr marL="0" lvl="0" indent="0" algn="ctr" defTabSz="666750">
            <a:lnSpc>
              <a:spcPct val="90000"/>
            </a:lnSpc>
            <a:spcBef>
              <a:spcPct val="0"/>
            </a:spcBef>
            <a:spcAft>
              <a:spcPct val="35000"/>
            </a:spcAft>
            <a:buNone/>
          </a:pPr>
          <a:r>
            <a:rPr lang="en-US" sz="1500" kern="1200"/>
            <a:t>Select “Take </a:t>
          </a:r>
          <a:r>
            <a:rPr lang="en-US" sz="1500" kern="1200" err="1"/>
            <a:t>AchieveWorks</a:t>
          </a:r>
          <a:r>
            <a:rPr lang="en-US" sz="1500" kern="1200"/>
            <a:t> Personality Assessment”</a:t>
          </a:r>
        </a:p>
      </dsp:txBody>
      <dsp:txXfrm>
        <a:off x="3729615" y="1917218"/>
        <a:ext cx="1694308" cy="1423219"/>
      </dsp:txXfrm>
    </dsp:sp>
    <dsp:sp modelId="{69FBC3F5-048F-4C0A-9D48-3B0312259F70}">
      <dsp:nvSpPr>
        <dsp:cNvPr id="0" name=""/>
        <dsp:cNvSpPr/>
      </dsp:nvSpPr>
      <dsp:spPr>
        <a:xfrm>
          <a:off x="4220965" y="1253049"/>
          <a:ext cx="711609" cy="711609"/>
        </a:xfrm>
        <a:prstGeom prst="ellipse">
          <a:avLst/>
        </a:prstGeom>
        <a:solidFill>
          <a:schemeClr val="accent1">
            <a:shade val="80000"/>
            <a:hueOff val="254967"/>
            <a:satOff val="-5176"/>
            <a:lumOff val="17530"/>
            <a:alphaOff val="0"/>
          </a:schemeClr>
        </a:solidFill>
        <a:ln w="15875" cap="flat" cmpd="sng" algn="ctr">
          <a:solidFill>
            <a:schemeClr val="accent1">
              <a:shade val="80000"/>
              <a:hueOff val="254967"/>
              <a:satOff val="-5176"/>
              <a:lumOff val="1753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480" tIns="12700" rIns="55480" bIns="12700" numCol="1" spcCol="1270" anchor="ctr" anchorCtr="0">
          <a:noAutofit/>
        </a:bodyPr>
        <a:lstStyle/>
        <a:p>
          <a:pPr marL="0" lvl="0" indent="0" algn="ctr" defTabSz="1689100">
            <a:lnSpc>
              <a:spcPct val="90000"/>
            </a:lnSpc>
            <a:spcBef>
              <a:spcPct val="0"/>
            </a:spcBef>
            <a:spcAft>
              <a:spcPct val="35000"/>
            </a:spcAft>
            <a:buNone/>
          </a:pPr>
          <a:r>
            <a:rPr lang="en-US" sz="3800" kern="1200"/>
            <a:t>3</a:t>
          </a:r>
        </a:p>
      </dsp:txBody>
      <dsp:txXfrm>
        <a:off x="4325178" y="1357262"/>
        <a:ext cx="503183" cy="503183"/>
      </dsp:txXfrm>
    </dsp:sp>
    <dsp:sp modelId="{43035312-20F9-4484-BBE2-67393AFF6439}">
      <dsp:nvSpPr>
        <dsp:cNvPr id="0" name=""/>
        <dsp:cNvSpPr/>
      </dsp:nvSpPr>
      <dsp:spPr>
        <a:xfrm>
          <a:off x="3729615" y="3387806"/>
          <a:ext cx="1694308" cy="72"/>
        </a:xfrm>
        <a:prstGeom prst="rect">
          <a:avLst/>
        </a:prstGeom>
        <a:solidFill>
          <a:schemeClr val="accent1">
            <a:shade val="80000"/>
            <a:hueOff val="318708"/>
            <a:satOff val="-6470"/>
            <a:lumOff val="21912"/>
            <a:alphaOff val="0"/>
          </a:schemeClr>
        </a:solidFill>
        <a:ln w="15875" cap="flat" cmpd="sng" algn="ctr">
          <a:solidFill>
            <a:schemeClr val="accent1">
              <a:shade val="80000"/>
              <a:hueOff val="318708"/>
              <a:satOff val="-6470"/>
              <a:lumOff val="2191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DD5A8D6-D755-433C-9607-2AABA89D0D8D}">
      <dsp:nvSpPr>
        <dsp:cNvPr id="0" name=""/>
        <dsp:cNvSpPr/>
      </dsp:nvSpPr>
      <dsp:spPr>
        <a:xfrm>
          <a:off x="5593355" y="1015846"/>
          <a:ext cx="1694308" cy="2372032"/>
        </a:xfrm>
        <a:prstGeom prst="rect">
          <a:avLst/>
        </a:prstGeom>
        <a:solidFill>
          <a:schemeClr val="accent1">
            <a:alpha val="90000"/>
            <a:tint val="4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2095" tIns="330200" rIns="132095" bIns="330200" numCol="1" spcCol="1270" anchor="t" anchorCtr="0">
          <a:noAutofit/>
        </a:bodyPr>
        <a:lstStyle/>
        <a:p>
          <a:pPr marL="0" lvl="0" indent="0" algn="ctr" defTabSz="666750">
            <a:lnSpc>
              <a:spcPct val="90000"/>
            </a:lnSpc>
            <a:spcBef>
              <a:spcPct val="0"/>
            </a:spcBef>
            <a:spcAft>
              <a:spcPct val="35000"/>
            </a:spcAft>
            <a:buNone/>
          </a:pPr>
          <a:r>
            <a:rPr lang="en-US" sz="1500" kern="1200" baseline="0"/>
            <a:t>Answer the question and click “</a:t>
          </a:r>
          <a:r>
            <a:rPr lang="en-US" sz="1500" b="1" kern="1200" baseline="0"/>
            <a:t>Save and Finish</a:t>
          </a:r>
          <a:r>
            <a:rPr lang="en-US" sz="1500" kern="1200" baseline="0"/>
            <a:t>”</a:t>
          </a:r>
          <a:endParaRPr lang="en-US" sz="1500" kern="1200"/>
        </a:p>
      </dsp:txBody>
      <dsp:txXfrm>
        <a:off x="5593355" y="1917218"/>
        <a:ext cx="1694308" cy="1423219"/>
      </dsp:txXfrm>
    </dsp:sp>
    <dsp:sp modelId="{0868356E-F390-4E9E-B50D-51AD9FBC38FF}">
      <dsp:nvSpPr>
        <dsp:cNvPr id="0" name=""/>
        <dsp:cNvSpPr/>
      </dsp:nvSpPr>
      <dsp:spPr>
        <a:xfrm>
          <a:off x="6084704" y="1253049"/>
          <a:ext cx="711609" cy="711609"/>
        </a:xfrm>
        <a:prstGeom prst="ellipse">
          <a:avLst/>
        </a:prstGeom>
        <a:solidFill>
          <a:schemeClr val="accent1">
            <a:shade val="80000"/>
            <a:hueOff val="382450"/>
            <a:satOff val="-7764"/>
            <a:lumOff val="26295"/>
            <a:alphaOff val="0"/>
          </a:schemeClr>
        </a:solidFill>
        <a:ln w="15875" cap="flat" cmpd="sng" algn="ctr">
          <a:solidFill>
            <a:schemeClr val="accent1">
              <a:shade val="80000"/>
              <a:hueOff val="382450"/>
              <a:satOff val="-7764"/>
              <a:lumOff val="26295"/>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480" tIns="12700" rIns="55480" bIns="12700" numCol="1" spcCol="1270" anchor="ctr" anchorCtr="0">
          <a:noAutofit/>
        </a:bodyPr>
        <a:lstStyle/>
        <a:p>
          <a:pPr marL="0" lvl="0" indent="0" algn="ctr" defTabSz="1689100">
            <a:lnSpc>
              <a:spcPct val="90000"/>
            </a:lnSpc>
            <a:spcBef>
              <a:spcPct val="0"/>
            </a:spcBef>
            <a:spcAft>
              <a:spcPct val="35000"/>
            </a:spcAft>
            <a:buNone/>
          </a:pPr>
          <a:r>
            <a:rPr lang="en-US" sz="3800" kern="1200"/>
            <a:t>4</a:t>
          </a:r>
        </a:p>
      </dsp:txBody>
      <dsp:txXfrm>
        <a:off x="6188917" y="1357262"/>
        <a:ext cx="503183" cy="503183"/>
      </dsp:txXfrm>
    </dsp:sp>
    <dsp:sp modelId="{74114964-0ABA-495C-9847-98DA84AA97CB}">
      <dsp:nvSpPr>
        <dsp:cNvPr id="0" name=""/>
        <dsp:cNvSpPr/>
      </dsp:nvSpPr>
      <dsp:spPr>
        <a:xfrm>
          <a:off x="5593355" y="3387806"/>
          <a:ext cx="1694308" cy="72"/>
        </a:xfrm>
        <a:prstGeom prst="rect">
          <a:avLst/>
        </a:prstGeom>
        <a:solidFill>
          <a:schemeClr val="accent1">
            <a:shade val="80000"/>
            <a:hueOff val="446191"/>
            <a:satOff val="-9058"/>
            <a:lumOff val="30677"/>
            <a:alphaOff val="0"/>
          </a:schemeClr>
        </a:solidFill>
        <a:ln w="15875" cap="flat" cmpd="sng" algn="ctr">
          <a:solidFill>
            <a:schemeClr val="accent1">
              <a:shade val="80000"/>
              <a:hueOff val="446191"/>
              <a:satOff val="-9058"/>
              <a:lumOff val="3067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CF39DE-5192-4231-AE32-D3507B183891}">
      <dsp:nvSpPr>
        <dsp:cNvPr id="0" name=""/>
        <dsp:cNvSpPr/>
      </dsp:nvSpPr>
      <dsp:spPr>
        <a:xfrm>
          <a:off x="0" y="990607"/>
          <a:ext cx="1694308" cy="2372032"/>
        </a:xfrm>
        <a:prstGeom prst="rect">
          <a:avLst/>
        </a:prstGeom>
        <a:solidFill>
          <a:schemeClr val="accent1">
            <a:alpha val="90000"/>
            <a:tint val="4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2095" tIns="330200" rIns="132095" bIns="330200" numCol="1" spcCol="1270" anchor="t" anchorCtr="0">
          <a:noAutofit/>
        </a:bodyPr>
        <a:lstStyle/>
        <a:p>
          <a:pPr marL="0" lvl="0" indent="0" algn="ctr" defTabSz="755650">
            <a:lnSpc>
              <a:spcPct val="90000"/>
            </a:lnSpc>
            <a:spcBef>
              <a:spcPct val="0"/>
            </a:spcBef>
            <a:spcAft>
              <a:spcPct val="35000"/>
            </a:spcAft>
            <a:buNone/>
          </a:pPr>
          <a:r>
            <a:rPr lang="en-US" sz="1700" b="0" kern="1200" baseline="0"/>
            <a:t>Scroll down to “Tasks You Need to Work On”</a:t>
          </a:r>
        </a:p>
      </dsp:txBody>
      <dsp:txXfrm>
        <a:off x="0" y="1891980"/>
        <a:ext cx="1694308" cy="1423219"/>
      </dsp:txXfrm>
    </dsp:sp>
    <dsp:sp modelId="{09A29A75-8A09-47E9-8884-3E57320C55BA}">
      <dsp:nvSpPr>
        <dsp:cNvPr id="0" name=""/>
        <dsp:cNvSpPr/>
      </dsp:nvSpPr>
      <dsp:spPr>
        <a:xfrm>
          <a:off x="493485" y="1253049"/>
          <a:ext cx="711609" cy="711609"/>
        </a:xfrm>
        <a:prstGeom prst="ellipse">
          <a:avLst/>
        </a:prstGeom>
        <a:solidFill>
          <a:schemeClr val="accent1">
            <a:shade val="80000"/>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480" tIns="12700" rIns="55480" bIns="12700" numCol="1" spcCol="1270" anchor="ctr" anchorCtr="0">
          <a:noAutofit/>
        </a:bodyPr>
        <a:lstStyle/>
        <a:p>
          <a:pPr marL="0" lvl="0" indent="0" algn="ctr" defTabSz="1689100">
            <a:lnSpc>
              <a:spcPct val="90000"/>
            </a:lnSpc>
            <a:spcBef>
              <a:spcPct val="0"/>
            </a:spcBef>
            <a:spcAft>
              <a:spcPct val="35000"/>
            </a:spcAft>
            <a:buNone/>
          </a:pPr>
          <a:r>
            <a:rPr lang="en-US" sz="3800" kern="1200"/>
            <a:t>1</a:t>
          </a:r>
        </a:p>
      </dsp:txBody>
      <dsp:txXfrm>
        <a:off x="597698" y="1357262"/>
        <a:ext cx="503183" cy="503183"/>
      </dsp:txXfrm>
    </dsp:sp>
    <dsp:sp modelId="{4E935FAD-8BE0-4DC5-9888-A30A0AB78471}">
      <dsp:nvSpPr>
        <dsp:cNvPr id="0" name=""/>
        <dsp:cNvSpPr/>
      </dsp:nvSpPr>
      <dsp:spPr>
        <a:xfrm>
          <a:off x="2135" y="3387806"/>
          <a:ext cx="1694308" cy="72"/>
        </a:xfrm>
        <a:prstGeom prst="rect">
          <a:avLst/>
        </a:prstGeom>
        <a:solidFill>
          <a:schemeClr val="accent1">
            <a:shade val="80000"/>
            <a:hueOff val="63742"/>
            <a:satOff val="-1294"/>
            <a:lumOff val="4382"/>
            <a:alphaOff val="0"/>
          </a:schemeClr>
        </a:solidFill>
        <a:ln w="15875" cap="flat" cmpd="sng" algn="ctr">
          <a:solidFill>
            <a:schemeClr val="accent1">
              <a:shade val="80000"/>
              <a:hueOff val="63742"/>
              <a:satOff val="-1294"/>
              <a:lumOff val="438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341AF08-136A-41B9-95FE-B423157114C0}">
      <dsp:nvSpPr>
        <dsp:cNvPr id="0" name=""/>
        <dsp:cNvSpPr/>
      </dsp:nvSpPr>
      <dsp:spPr>
        <a:xfrm>
          <a:off x="1865875" y="1015846"/>
          <a:ext cx="1694308" cy="2372032"/>
        </a:xfrm>
        <a:prstGeom prst="rect">
          <a:avLst/>
        </a:prstGeom>
        <a:solidFill>
          <a:schemeClr val="accent1">
            <a:alpha val="90000"/>
            <a:tint val="4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2095" tIns="330200" rIns="132095" bIns="330200" numCol="1" spcCol="1270" anchor="t" anchorCtr="0">
          <a:noAutofit/>
        </a:bodyPr>
        <a:lstStyle/>
        <a:p>
          <a:pPr marL="0" lvl="0" indent="0" algn="ctr" defTabSz="755650">
            <a:lnSpc>
              <a:spcPct val="90000"/>
            </a:lnSpc>
            <a:spcBef>
              <a:spcPct val="0"/>
            </a:spcBef>
            <a:spcAft>
              <a:spcPct val="35000"/>
            </a:spcAft>
            <a:buNone/>
          </a:pPr>
          <a:r>
            <a:rPr lang="en-US" sz="1700" kern="1200" baseline="0"/>
            <a:t>Select “</a:t>
          </a:r>
          <a:r>
            <a:rPr lang="en-US" sz="1800" kern="1200" baseline="0">
              <a:latin typeface="Tw Cen MT" panose="020B0602020104020603" pitchFamily="34" charset="0"/>
              <a:ea typeface="Roboto" panose="02000000000000000000" pitchFamily="2" charset="0"/>
            </a:rPr>
            <a:t>9</a:t>
          </a:r>
          <a:r>
            <a:rPr lang="en-US" sz="1800" kern="1200" baseline="30000">
              <a:latin typeface="Tw Cen MT" panose="020B0602020104020603" pitchFamily="34" charset="0"/>
              <a:ea typeface="Roboto" panose="02000000000000000000" pitchFamily="2" charset="0"/>
            </a:rPr>
            <a:t>th</a:t>
          </a:r>
          <a:r>
            <a:rPr lang="en-US" sz="1800" kern="1200" baseline="0">
              <a:latin typeface="Tw Cen MT" panose="020B0602020104020603" pitchFamily="34" charset="0"/>
              <a:ea typeface="Roboto" panose="02000000000000000000" pitchFamily="2" charset="0"/>
            </a:rPr>
            <a:t> grade BRIDGE survey 23-24</a:t>
          </a:r>
          <a:r>
            <a:rPr lang="en-US" sz="1700" kern="1200" baseline="0"/>
            <a:t>”</a:t>
          </a:r>
          <a:endParaRPr lang="en-US" sz="1700" kern="1200"/>
        </a:p>
      </dsp:txBody>
      <dsp:txXfrm>
        <a:off x="1865875" y="1917218"/>
        <a:ext cx="1694308" cy="1423219"/>
      </dsp:txXfrm>
    </dsp:sp>
    <dsp:sp modelId="{32BAA97B-45C9-4A51-A4AD-9FF2D4636A69}">
      <dsp:nvSpPr>
        <dsp:cNvPr id="0" name=""/>
        <dsp:cNvSpPr/>
      </dsp:nvSpPr>
      <dsp:spPr>
        <a:xfrm>
          <a:off x="2357225" y="1253049"/>
          <a:ext cx="711609" cy="711609"/>
        </a:xfrm>
        <a:prstGeom prst="ellipse">
          <a:avLst/>
        </a:prstGeom>
        <a:solidFill>
          <a:schemeClr val="accent1">
            <a:shade val="80000"/>
            <a:hueOff val="127483"/>
            <a:satOff val="-2588"/>
            <a:lumOff val="8765"/>
            <a:alphaOff val="0"/>
          </a:schemeClr>
        </a:solidFill>
        <a:ln w="15875" cap="flat" cmpd="sng" algn="ctr">
          <a:solidFill>
            <a:schemeClr val="accent1">
              <a:shade val="80000"/>
              <a:hueOff val="127483"/>
              <a:satOff val="-2588"/>
              <a:lumOff val="8765"/>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480" tIns="12700" rIns="55480" bIns="12700" numCol="1" spcCol="1270" anchor="ctr" anchorCtr="0">
          <a:noAutofit/>
        </a:bodyPr>
        <a:lstStyle/>
        <a:p>
          <a:pPr marL="0" lvl="0" indent="0" algn="ctr" defTabSz="1689100">
            <a:lnSpc>
              <a:spcPct val="90000"/>
            </a:lnSpc>
            <a:spcBef>
              <a:spcPct val="0"/>
            </a:spcBef>
            <a:spcAft>
              <a:spcPct val="35000"/>
            </a:spcAft>
            <a:buNone/>
          </a:pPr>
          <a:r>
            <a:rPr lang="en-US" sz="3800" kern="1200"/>
            <a:t>2</a:t>
          </a:r>
        </a:p>
      </dsp:txBody>
      <dsp:txXfrm>
        <a:off x="2461438" y="1357262"/>
        <a:ext cx="503183" cy="503183"/>
      </dsp:txXfrm>
    </dsp:sp>
    <dsp:sp modelId="{F2D5CAE6-530C-42FA-B355-F0790E6A2C91}">
      <dsp:nvSpPr>
        <dsp:cNvPr id="0" name=""/>
        <dsp:cNvSpPr/>
      </dsp:nvSpPr>
      <dsp:spPr>
        <a:xfrm>
          <a:off x="1865875" y="3387806"/>
          <a:ext cx="1694308" cy="72"/>
        </a:xfrm>
        <a:prstGeom prst="rect">
          <a:avLst/>
        </a:prstGeom>
        <a:solidFill>
          <a:schemeClr val="accent1">
            <a:shade val="80000"/>
            <a:hueOff val="191225"/>
            <a:satOff val="-3882"/>
            <a:lumOff val="13147"/>
            <a:alphaOff val="0"/>
          </a:schemeClr>
        </a:solidFill>
        <a:ln w="15875" cap="flat" cmpd="sng" algn="ctr">
          <a:solidFill>
            <a:schemeClr val="accent1">
              <a:shade val="80000"/>
              <a:hueOff val="191225"/>
              <a:satOff val="-3882"/>
              <a:lumOff val="1314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7FBBBAD-606D-47D0-A8F2-3E8DC7EC3F73}">
      <dsp:nvSpPr>
        <dsp:cNvPr id="0" name=""/>
        <dsp:cNvSpPr/>
      </dsp:nvSpPr>
      <dsp:spPr>
        <a:xfrm>
          <a:off x="3785205" y="1066797"/>
          <a:ext cx="1694308" cy="2372032"/>
        </a:xfrm>
        <a:prstGeom prst="rect">
          <a:avLst/>
        </a:prstGeom>
        <a:solidFill>
          <a:schemeClr val="accent1">
            <a:alpha val="90000"/>
            <a:tint val="4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2095" tIns="330200" rIns="132095" bIns="330200" numCol="1" spcCol="1270" anchor="t" anchorCtr="0">
          <a:noAutofit/>
        </a:bodyPr>
        <a:lstStyle/>
        <a:p>
          <a:pPr marL="0" lvl="0" indent="0" algn="ctr" defTabSz="755650">
            <a:lnSpc>
              <a:spcPct val="90000"/>
            </a:lnSpc>
            <a:spcBef>
              <a:spcPct val="0"/>
            </a:spcBef>
            <a:spcAft>
              <a:spcPct val="35000"/>
            </a:spcAft>
            <a:buNone/>
          </a:pPr>
          <a:r>
            <a:rPr lang="en-US" sz="1700" kern="1200" baseline="0"/>
            <a:t>Answer all questions</a:t>
          </a:r>
          <a:endParaRPr lang="en-US" sz="1700" kern="1200"/>
        </a:p>
      </dsp:txBody>
      <dsp:txXfrm>
        <a:off x="3785205" y="1968169"/>
        <a:ext cx="1694308" cy="1423219"/>
      </dsp:txXfrm>
    </dsp:sp>
    <dsp:sp modelId="{3E2CC4F5-A9AB-4B2A-83ED-AFD6C77726CC}">
      <dsp:nvSpPr>
        <dsp:cNvPr id="0" name=""/>
        <dsp:cNvSpPr/>
      </dsp:nvSpPr>
      <dsp:spPr>
        <a:xfrm>
          <a:off x="4220965" y="1253049"/>
          <a:ext cx="711609" cy="711609"/>
        </a:xfrm>
        <a:prstGeom prst="ellipse">
          <a:avLst/>
        </a:prstGeom>
        <a:solidFill>
          <a:schemeClr val="accent1">
            <a:shade val="80000"/>
            <a:hueOff val="254967"/>
            <a:satOff val="-5176"/>
            <a:lumOff val="17530"/>
            <a:alphaOff val="0"/>
          </a:schemeClr>
        </a:solidFill>
        <a:ln w="15875" cap="flat" cmpd="sng" algn="ctr">
          <a:solidFill>
            <a:schemeClr val="accent1">
              <a:shade val="80000"/>
              <a:hueOff val="254967"/>
              <a:satOff val="-5176"/>
              <a:lumOff val="1753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480" tIns="12700" rIns="55480" bIns="12700" numCol="1" spcCol="1270" anchor="ctr" anchorCtr="0">
          <a:noAutofit/>
        </a:bodyPr>
        <a:lstStyle/>
        <a:p>
          <a:pPr marL="0" lvl="0" indent="0" algn="ctr" defTabSz="1689100">
            <a:lnSpc>
              <a:spcPct val="90000"/>
            </a:lnSpc>
            <a:spcBef>
              <a:spcPct val="0"/>
            </a:spcBef>
            <a:spcAft>
              <a:spcPct val="35000"/>
            </a:spcAft>
            <a:buNone/>
          </a:pPr>
          <a:r>
            <a:rPr lang="en-US" sz="3800" kern="1200"/>
            <a:t>3</a:t>
          </a:r>
        </a:p>
      </dsp:txBody>
      <dsp:txXfrm>
        <a:off x="4325178" y="1357262"/>
        <a:ext cx="503183" cy="503183"/>
      </dsp:txXfrm>
    </dsp:sp>
    <dsp:sp modelId="{4780B0D2-C29F-4BCC-8B41-4D504AFA1E92}">
      <dsp:nvSpPr>
        <dsp:cNvPr id="0" name=""/>
        <dsp:cNvSpPr/>
      </dsp:nvSpPr>
      <dsp:spPr>
        <a:xfrm>
          <a:off x="3729615" y="3387806"/>
          <a:ext cx="1694308" cy="72"/>
        </a:xfrm>
        <a:prstGeom prst="rect">
          <a:avLst/>
        </a:prstGeom>
        <a:solidFill>
          <a:schemeClr val="accent1">
            <a:shade val="80000"/>
            <a:hueOff val="318708"/>
            <a:satOff val="-6470"/>
            <a:lumOff val="21912"/>
            <a:alphaOff val="0"/>
          </a:schemeClr>
        </a:solidFill>
        <a:ln w="15875" cap="flat" cmpd="sng" algn="ctr">
          <a:solidFill>
            <a:schemeClr val="accent1">
              <a:shade val="80000"/>
              <a:hueOff val="318708"/>
              <a:satOff val="-6470"/>
              <a:lumOff val="2191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DD5A8D6-D755-433C-9607-2AABA89D0D8D}">
      <dsp:nvSpPr>
        <dsp:cNvPr id="0" name=""/>
        <dsp:cNvSpPr/>
      </dsp:nvSpPr>
      <dsp:spPr>
        <a:xfrm>
          <a:off x="5593355" y="1015846"/>
          <a:ext cx="1694308" cy="2372032"/>
        </a:xfrm>
        <a:prstGeom prst="rect">
          <a:avLst/>
        </a:prstGeom>
        <a:solidFill>
          <a:schemeClr val="accent1">
            <a:alpha val="90000"/>
            <a:tint val="4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2095" tIns="330200" rIns="132095" bIns="330200" numCol="1" spcCol="1270" anchor="t" anchorCtr="0">
          <a:noAutofit/>
        </a:bodyPr>
        <a:lstStyle/>
        <a:p>
          <a:pPr marL="0" lvl="0" indent="0" algn="ctr" defTabSz="755650">
            <a:lnSpc>
              <a:spcPct val="90000"/>
            </a:lnSpc>
            <a:spcBef>
              <a:spcPct val="0"/>
            </a:spcBef>
            <a:spcAft>
              <a:spcPct val="35000"/>
            </a:spcAft>
            <a:buNone/>
          </a:pPr>
          <a:r>
            <a:rPr lang="en-US" sz="1700" kern="1200" baseline="0"/>
            <a:t>Click </a:t>
          </a:r>
        </a:p>
        <a:p>
          <a:pPr marL="0" lvl="0" indent="0" algn="ctr" defTabSz="755650">
            <a:lnSpc>
              <a:spcPct val="90000"/>
            </a:lnSpc>
            <a:spcBef>
              <a:spcPct val="0"/>
            </a:spcBef>
            <a:spcAft>
              <a:spcPct val="35000"/>
            </a:spcAft>
            <a:buNone/>
          </a:pPr>
          <a:r>
            <a:rPr lang="en-US" sz="1700" b="1" kern="1200" baseline="0"/>
            <a:t>“Save and Finish”</a:t>
          </a:r>
          <a:endParaRPr lang="en-US" sz="1700" b="1" kern="1200"/>
        </a:p>
      </dsp:txBody>
      <dsp:txXfrm>
        <a:off x="5593355" y="1917218"/>
        <a:ext cx="1694308" cy="1423219"/>
      </dsp:txXfrm>
    </dsp:sp>
    <dsp:sp modelId="{0868356E-F390-4E9E-B50D-51AD9FBC38FF}">
      <dsp:nvSpPr>
        <dsp:cNvPr id="0" name=""/>
        <dsp:cNvSpPr/>
      </dsp:nvSpPr>
      <dsp:spPr>
        <a:xfrm>
          <a:off x="6084704" y="1253049"/>
          <a:ext cx="711609" cy="711609"/>
        </a:xfrm>
        <a:prstGeom prst="ellipse">
          <a:avLst/>
        </a:prstGeom>
        <a:solidFill>
          <a:schemeClr val="accent1">
            <a:shade val="80000"/>
            <a:hueOff val="382450"/>
            <a:satOff val="-7764"/>
            <a:lumOff val="26295"/>
            <a:alphaOff val="0"/>
          </a:schemeClr>
        </a:solidFill>
        <a:ln w="15875" cap="flat" cmpd="sng" algn="ctr">
          <a:solidFill>
            <a:schemeClr val="accent1">
              <a:shade val="80000"/>
              <a:hueOff val="382450"/>
              <a:satOff val="-7764"/>
              <a:lumOff val="26295"/>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480" tIns="12700" rIns="55480" bIns="12700" numCol="1" spcCol="1270" anchor="ctr" anchorCtr="0">
          <a:noAutofit/>
        </a:bodyPr>
        <a:lstStyle/>
        <a:p>
          <a:pPr marL="0" lvl="0" indent="0" algn="ctr" defTabSz="1689100">
            <a:lnSpc>
              <a:spcPct val="90000"/>
            </a:lnSpc>
            <a:spcBef>
              <a:spcPct val="0"/>
            </a:spcBef>
            <a:spcAft>
              <a:spcPct val="35000"/>
            </a:spcAft>
            <a:buNone/>
          </a:pPr>
          <a:r>
            <a:rPr lang="en-US" sz="3800" kern="1200"/>
            <a:t>4</a:t>
          </a:r>
        </a:p>
      </dsp:txBody>
      <dsp:txXfrm>
        <a:off x="6188917" y="1357262"/>
        <a:ext cx="503183" cy="503183"/>
      </dsp:txXfrm>
    </dsp:sp>
    <dsp:sp modelId="{74114964-0ABA-495C-9847-98DA84AA97CB}">
      <dsp:nvSpPr>
        <dsp:cNvPr id="0" name=""/>
        <dsp:cNvSpPr/>
      </dsp:nvSpPr>
      <dsp:spPr>
        <a:xfrm>
          <a:off x="5593355" y="3387806"/>
          <a:ext cx="1694308" cy="72"/>
        </a:xfrm>
        <a:prstGeom prst="rect">
          <a:avLst/>
        </a:prstGeom>
        <a:solidFill>
          <a:schemeClr val="accent1">
            <a:shade val="80000"/>
            <a:hueOff val="446191"/>
            <a:satOff val="-9058"/>
            <a:lumOff val="30677"/>
            <a:alphaOff val="0"/>
          </a:schemeClr>
        </a:solidFill>
        <a:ln w="15875" cap="flat" cmpd="sng" algn="ctr">
          <a:solidFill>
            <a:schemeClr val="accent1">
              <a:shade val="80000"/>
              <a:hueOff val="446191"/>
              <a:satOff val="-9058"/>
              <a:lumOff val="3067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3.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0-08T00:04:03.757"/>
    </inkml:context>
    <inkml:brush xml:id="br0">
      <inkml:brushProperty name="width" value="0.05" units="cm"/>
      <inkml:brushProperty name="height" value="0.05" units="cm"/>
      <inkml:brushProperty name="color" value="#FF0066"/>
      <inkml:brushProperty name="ignorePressure" value="1"/>
    </inkml:brush>
  </inkml:definitions>
  <inkml:trace contextRef="#ctx0" brushRef="#br0">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0-08T00:04:17.171"/>
    </inkml:context>
    <inkml:brush xml:id="br0">
      <inkml:brushProperty name="width" value="0.05" units="cm"/>
      <inkml:brushProperty name="height" value="0.05" units="cm"/>
      <inkml:brushProperty name="color" value="#FF0066"/>
      <inkml:brushProperty name="ignorePressure" value="1"/>
    </inkml:brush>
  </inkml:definitions>
  <inkml:trace contextRef="#ctx0" brushRef="#br0">1 1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0-08T00:04:18.017"/>
    </inkml:context>
    <inkml:brush xml:id="br0">
      <inkml:brushProperty name="width" value="0.05" units="cm"/>
      <inkml:brushProperty name="height" value="0.05" units="cm"/>
      <inkml:brushProperty name="color" value="#FF0066"/>
      <inkml:brushProperty name="ignorePressure" value="1"/>
    </inkml:brush>
  </inkml:definitions>
  <inkml:trace contextRef="#ctx0" brushRef="#br0">0 1,'0'0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0-08T00:04:03.757"/>
    </inkml:context>
    <inkml:brush xml:id="br0">
      <inkml:brushProperty name="width" value="0.05" units="cm"/>
      <inkml:brushProperty name="height" value="0.05" units="cm"/>
      <inkml:brushProperty name="color" value="#FF0066"/>
      <inkml:brushProperty name="ignorePressure" value="1"/>
    </inkml:brush>
  </inkml:definitions>
  <inkml:trace contextRef="#ctx0" brushRef="#br0">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0-08T00:04:17.171"/>
    </inkml:context>
    <inkml:brush xml:id="br0">
      <inkml:brushProperty name="width" value="0.05" units="cm"/>
      <inkml:brushProperty name="height" value="0.05" units="cm"/>
      <inkml:brushProperty name="color" value="#FF0066"/>
      <inkml:brushProperty name="ignorePressure" value="1"/>
    </inkml:brush>
  </inkml:definitions>
  <inkml:trace contextRef="#ctx0" brushRef="#br0">1 1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0-08T00:04:18.017"/>
    </inkml:context>
    <inkml:brush xml:id="br0">
      <inkml:brushProperty name="width" value="0.05" units="cm"/>
      <inkml:brushProperty name="height" value="0.05" units="cm"/>
      <inkml:brushProperty name="color" value="#FF0066"/>
      <inkml:brushProperty name="ignorePressure" value="1"/>
    </inkml:brush>
  </inkml:definitions>
  <inkml:trace contextRef="#ctx0" brushRef="#br0">0 1,'0'0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EEA4E9F-8A8F-4EB8-855A-EB4EBE9E6E6D}" type="datetimeFigureOut">
              <a:rPr lang="en-US" smtClean="0"/>
              <a:pPr/>
              <a:t>9/5/2023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8944DCB-71D2-43DD-B38E-C95D17AABFB3}" type="slidenum">
              <a:rPr lang="en-US" smtClean="0"/>
              <a:pPr/>
              <a:t>‹#›</a:t>
            </a:fld>
            <a:endParaRPr lang="en-US"/>
          </a:p>
        </p:txBody>
      </p:sp>
    </p:spTree>
    <p:extLst>
      <p:ext uri="{BB962C8B-B14F-4D97-AF65-F5344CB8AC3E}">
        <p14:creationId xmlns:p14="http://schemas.microsoft.com/office/powerpoint/2010/main" val="40493861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Lesson to be completed before Feb 1st due to Dual Enrollment requirements</a:t>
            </a:r>
          </a:p>
        </p:txBody>
      </p:sp>
      <p:sp>
        <p:nvSpPr>
          <p:cNvPr id="4" name="Slide Number Placeholder 3"/>
          <p:cNvSpPr>
            <a:spLocks noGrp="1"/>
          </p:cNvSpPr>
          <p:nvPr>
            <p:ph type="sldNum" sz="quarter" idx="10"/>
          </p:nvPr>
        </p:nvSpPr>
        <p:spPr/>
        <p:txBody>
          <a:bodyPr/>
          <a:lstStyle/>
          <a:p>
            <a:fld id="{F8944DCB-71D2-43DD-B38E-C95D17AABFB3}" type="slidenum">
              <a:rPr lang="en-US" smtClean="0"/>
              <a:pPr/>
              <a:t>1</a:t>
            </a:fld>
            <a:endParaRPr lang="en-US"/>
          </a:p>
        </p:txBody>
      </p:sp>
    </p:spTree>
    <p:extLst>
      <p:ext uri="{BB962C8B-B14F-4D97-AF65-F5344CB8AC3E}">
        <p14:creationId xmlns:p14="http://schemas.microsoft.com/office/powerpoint/2010/main" val="41778032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Can use this or make up your own examples. Invite a student to come to the whiteboard and assist you.</a:t>
            </a:r>
          </a:p>
        </p:txBody>
      </p:sp>
      <p:sp>
        <p:nvSpPr>
          <p:cNvPr id="4" name="Slide Number Placeholder 3"/>
          <p:cNvSpPr>
            <a:spLocks noGrp="1"/>
          </p:cNvSpPr>
          <p:nvPr>
            <p:ph type="sldNum" sz="quarter" idx="5"/>
          </p:nvPr>
        </p:nvSpPr>
        <p:spPr/>
        <p:txBody>
          <a:bodyPr/>
          <a:lstStyle/>
          <a:p>
            <a:fld id="{F8944DCB-71D2-43DD-B38E-C95D17AABFB3}" type="slidenum">
              <a:rPr lang="en-US" smtClean="0"/>
              <a:pPr/>
              <a:t>11</a:t>
            </a:fld>
            <a:endParaRPr lang="en-US"/>
          </a:p>
        </p:txBody>
      </p:sp>
    </p:spTree>
    <p:extLst>
      <p:ext uri="{BB962C8B-B14F-4D97-AF65-F5344CB8AC3E}">
        <p14:creationId xmlns:p14="http://schemas.microsoft.com/office/powerpoint/2010/main" val="15106801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May want to discuss different colleges and the Freshman Student Profile for UGA and GA Tech vs. other colleges if you are discussing in state. Let them know how many AP classes competitive colleges are looking for.</a:t>
            </a:r>
          </a:p>
        </p:txBody>
      </p:sp>
      <p:sp>
        <p:nvSpPr>
          <p:cNvPr id="4" name="Slide Number Placeholder 3"/>
          <p:cNvSpPr>
            <a:spLocks noGrp="1"/>
          </p:cNvSpPr>
          <p:nvPr>
            <p:ph type="sldNum" sz="quarter" idx="10"/>
          </p:nvPr>
        </p:nvSpPr>
        <p:spPr/>
        <p:txBody>
          <a:bodyPr/>
          <a:lstStyle/>
          <a:p>
            <a:fld id="{F8944DCB-71D2-43DD-B38E-C95D17AABFB3}" type="slidenum">
              <a:rPr lang="en-US" smtClean="0"/>
              <a:pPr/>
              <a:t>12</a:t>
            </a:fld>
            <a:endParaRPr lang="en-US"/>
          </a:p>
        </p:txBody>
      </p:sp>
    </p:spTree>
    <p:extLst>
      <p:ext uri="{BB962C8B-B14F-4D97-AF65-F5344CB8AC3E}">
        <p14:creationId xmlns:p14="http://schemas.microsoft.com/office/powerpoint/2010/main" val="14900021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a:p>
          <a:p>
            <a:r>
              <a:rPr lang="en-US"/>
              <a:t>Refer</a:t>
            </a:r>
            <a:r>
              <a:rPr lang="en-US" baseline="0"/>
              <a:t> to Administrative Rule </a:t>
            </a:r>
            <a:r>
              <a:rPr lang="en-US"/>
              <a:t>IHE-R </a:t>
            </a:r>
            <a:r>
              <a:rPr lang="en-US" baseline="0"/>
              <a:t>for detailed promotion requirements</a:t>
            </a:r>
            <a:endParaRPr lang="en-US">
              <a:cs typeface="Calibri"/>
            </a:endParaRPr>
          </a:p>
          <a:p>
            <a:endParaRPr lang="en-US"/>
          </a:p>
        </p:txBody>
      </p:sp>
      <p:sp>
        <p:nvSpPr>
          <p:cNvPr id="4" name="Slide Number Placeholder 3"/>
          <p:cNvSpPr>
            <a:spLocks noGrp="1"/>
          </p:cNvSpPr>
          <p:nvPr>
            <p:ph type="sldNum" sz="quarter" idx="10"/>
          </p:nvPr>
        </p:nvSpPr>
        <p:spPr/>
        <p:txBody>
          <a:bodyPr/>
          <a:lstStyle/>
          <a:p>
            <a:fld id="{F8944DCB-71D2-43DD-B38E-C95D17AABFB3}" type="slidenum">
              <a:rPr lang="en-US" smtClean="0"/>
              <a:pPr/>
              <a:t>13</a:t>
            </a:fld>
            <a:endParaRPr lang="en-US"/>
          </a:p>
        </p:txBody>
      </p:sp>
    </p:spTree>
    <p:extLst>
      <p:ext uri="{BB962C8B-B14F-4D97-AF65-F5344CB8AC3E}">
        <p14:creationId xmlns:p14="http://schemas.microsoft.com/office/powerpoint/2010/main" val="38770784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IHE-R</a:t>
            </a:r>
          </a:p>
        </p:txBody>
      </p:sp>
      <p:sp>
        <p:nvSpPr>
          <p:cNvPr id="4" name="Slide Number Placeholder 3"/>
          <p:cNvSpPr>
            <a:spLocks noGrp="1"/>
          </p:cNvSpPr>
          <p:nvPr>
            <p:ph type="sldNum" sz="quarter" idx="5"/>
          </p:nvPr>
        </p:nvSpPr>
        <p:spPr/>
        <p:txBody>
          <a:bodyPr/>
          <a:lstStyle/>
          <a:p>
            <a:fld id="{F8944DCB-71D2-43DD-B38E-C95D17AABFB3}" type="slidenum">
              <a:rPr lang="en-US" smtClean="0"/>
              <a:pPr/>
              <a:t>14</a:t>
            </a:fld>
            <a:endParaRPr lang="en-US"/>
          </a:p>
        </p:txBody>
      </p:sp>
    </p:spTree>
    <p:extLst>
      <p:ext uri="{BB962C8B-B14F-4D97-AF65-F5344CB8AC3E}">
        <p14:creationId xmlns:p14="http://schemas.microsoft.com/office/powerpoint/2010/main" val="35877579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cs typeface="Calibri"/>
              </a:rPr>
              <a:t>Policy IDCH-R</a:t>
            </a:r>
            <a:endParaRPr lang="en-US"/>
          </a:p>
          <a:p>
            <a:r>
              <a:rPr lang="en-US"/>
              <a:t>Each school can edit the 4</a:t>
            </a:r>
            <a:r>
              <a:rPr lang="en-US" baseline="30000"/>
              <a:t>th</a:t>
            </a:r>
            <a:r>
              <a:rPr lang="en-US"/>
              <a:t> bullet to add their school-specific next steps for interested students (i.e., talk to counselor, attend information session, etc.)</a:t>
            </a:r>
          </a:p>
          <a:p>
            <a:r>
              <a:rPr lang="en-US"/>
              <a:t>Here are the benefits to DE – you can present these to your students as appropriate:</a:t>
            </a:r>
          </a:p>
          <a:p>
            <a:pPr marL="171450" indent="-171450">
              <a:buFont typeface="Arial" panose="020B0604020202020204" pitchFamily="34" charset="0"/>
              <a:buChar char="•"/>
            </a:pPr>
            <a:r>
              <a:rPr lang="en-US" sz="1200" kern="1200">
                <a:solidFill>
                  <a:schemeClr val="tx1"/>
                </a:solidFill>
                <a:effectLst/>
                <a:latin typeface="+mn-lt"/>
                <a:ea typeface="+mn-ea"/>
                <a:cs typeface="+mn-cs"/>
              </a:rPr>
              <a:t>Introduces students to college-level coursework.</a:t>
            </a:r>
          </a:p>
          <a:p>
            <a:r>
              <a:rPr lang="en-US" sz="1200" kern="1200">
                <a:solidFill>
                  <a:schemeClr val="tx1"/>
                </a:solidFill>
                <a:effectLst/>
                <a:latin typeface="+mn-lt"/>
                <a:ea typeface="+mn-ea"/>
                <a:cs typeface="+mn-cs"/>
              </a:rPr>
              <a:t>•  Earning college credits while still in high school may enable students to graduate early and/or possibly even earn an associate degree, diploma or certificate.</a:t>
            </a:r>
          </a:p>
          <a:p>
            <a:r>
              <a:rPr lang="en-US" sz="1200" kern="1200">
                <a:solidFill>
                  <a:schemeClr val="tx1"/>
                </a:solidFill>
                <a:effectLst/>
                <a:latin typeface="+mn-lt"/>
                <a:ea typeface="+mn-ea"/>
                <a:cs typeface="+mn-cs"/>
              </a:rPr>
              <a:t>• Helps students adjust to certain aspects of the college experience (e.g., classes, coursework, and instruction, being on a college campus) so the transition from high school to college may be easier.</a:t>
            </a:r>
          </a:p>
          <a:p>
            <a:r>
              <a:rPr lang="en-US" sz="1200" kern="1200">
                <a:solidFill>
                  <a:schemeClr val="tx1"/>
                </a:solidFill>
                <a:effectLst/>
                <a:latin typeface="+mn-lt"/>
                <a:ea typeface="+mn-ea"/>
                <a:cs typeface="+mn-cs"/>
              </a:rPr>
              <a:t>• Students who participate in a dual enrollment program are more likely to go to college and get a college degree.</a:t>
            </a:r>
          </a:p>
          <a:p>
            <a:r>
              <a:rPr lang="en-US" sz="1200" kern="1200">
                <a:solidFill>
                  <a:schemeClr val="tx1"/>
                </a:solidFill>
                <a:effectLst/>
                <a:latin typeface="+mn-lt"/>
                <a:ea typeface="+mn-ea"/>
                <a:cs typeface="+mn-cs"/>
              </a:rPr>
              <a:t>• Students may be able to take classes that are not offered at their high school, especially in subject areas they are interested in for a potential career.</a:t>
            </a:r>
          </a:p>
          <a:p>
            <a:r>
              <a:rPr lang="en-US" sz="1200" kern="1200">
                <a:solidFill>
                  <a:schemeClr val="tx1"/>
                </a:solidFill>
                <a:effectLst/>
                <a:latin typeface="+mn-lt"/>
                <a:ea typeface="+mn-ea"/>
                <a:cs typeface="+mn-cs"/>
              </a:rPr>
              <a:t>• Participating in a dual enrollment program demonstrates a student’s ability to handle more difficult coursework which is something college admissions officers may look upon favorably during admissions and recruiting.</a:t>
            </a:r>
          </a:p>
          <a:p>
            <a:r>
              <a:rPr lang="en-US" sz="1200" kern="1200">
                <a:solidFill>
                  <a:schemeClr val="tx1"/>
                </a:solidFill>
                <a:effectLst/>
                <a:latin typeface="+mn-lt"/>
                <a:ea typeface="+mn-ea"/>
                <a:cs typeface="+mn-cs"/>
              </a:rPr>
              <a:t>• Taking college-level classes while still in high school may build confidence and encourage those students who may not be thinking about college to reconsider.</a:t>
            </a:r>
          </a:p>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8944DCB-71D2-43DD-B38E-C95D17AABFB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911846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944DCB-71D2-43DD-B38E-C95D17AABFB3}" type="slidenum">
              <a:rPr lang="en-US" smtClean="0"/>
              <a:pPr/>
              <a:t>16</a:t>
            </a:fld>
            <a:endParaRPr lang="en-US"/>
          </a:p>
        </p:txBody>
      </p:sp>
    </p:spTree>
    <p:extLst>
      <p:ext uri="{BB962C8B-B14F-4D97-AF65-F5344CB8AC3E}">
        <p14:creationId xmlns:p14="http://schemas.microsoft.com/office/powerpoint/2010/main" val="38378986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a:ln/>
        </p:spPr>
      </p:sp>
      <p:sp>
        <p:nvSpPr>
          <p:cNvPr id="112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You can include graphics of where on the websites the icons are, if you chose.</a:t>
            </a:r>
          </a:p>
        </p:txBody>
      </p:sp>
      <p:sp>
        <p:nvSpPr>
          <p:cNvPr id="112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tx1"/>
                </a:solidFill>
                <a:latin typeface="Times New Roman" panose="02020603050405020304" pitchFamily="18" charset="0"/>
              </a:defRPr>
            </a:lvl1pPr>
            <a:lvl2pPr marL="742950" indent="-285750">
              <a:defRPr sz="4400">
                <a:solidFill>
                  <a:schemeClr val="tx1"/>
                </a:solidFill>
                <a:latin typeface="Times New Roman" panose="02020603050405020304" pitchFamily="18" charset="0"/>
              </a:defRPr>
            </a:lvl2pPr>
            <a:lvl3pPr marL="1143000" indent="-228600">
              <a:defRPr sz="4400">
                <a:solidFill>
                  <a:schemeClr val="tx1"/>
                </a:solidFill>
                <a:latin typeface="Times New Roman" panose="02020603050405020304" pitchFamily="18" charset="0"/>
              </a:defRPr>
            </a:lvl3pPr>
            <a:lvl4pPr marL="1600200" indent="-228600">
              <a:defRPr sz="4400">
                <a:solidFill>
                  <a:schemeClr val="tx1"/>
                </a:solidFill>
                <a:latin typeface="Times New Roman" panose="02020603050405020304" pitchFamily="18" charset="0"/>
              </a:defRPr>
            </a:lvl4pPr>
            <a:lvl5pPr marL="2057400" indent="-228600">
              <a:defRPr sz="4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4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4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4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4400">
                <a:solidFill>
                  <a:schemeClr val="tx1"/>
                </a:solidFill>
                <a:latin typeface="Times New Roman" panose="02020603050405020304" pitchFamily="18" charset="0"/>
              </a:defRPr>
            </a:lvl9pPr>
          </a:lstStyle>
          <a:p>
            <a:fld id="{35F811E5-BD41-48ED-9BDD-F4855BC126EB}" type="slidenum">
              <a:rPr lang="en-US" altLang="en-US" sz="1200" smtClean="0"/>
              <a:pPr/>
              <a:t>19</a:t>
            </a:fld>
            <a:endParaRPr lang="en-US" altLang="en-US"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944DCB-71D2-43DD-B38E-C95D17AABFB3}" type="slidenum">
              <a:rPr lang="en-US" smtClean="0"/>
              <a:pPr/>
              <a:t>20</a:t>
            </a:fld>
            <a:endParaRPr lang="en-US"/>
          </a:p>
        </p:txBody>
      </p:sp>
    </p:spTree>
    <p:extLst>
      <p:ext uri="{BB962C8B-B14F-4D97-AF65-F5344CB8AC3E}">
        <p14:creationId xmlns:p14="http://schemas.microsoft.com/office/powerpoint/2010/main" val="38559852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C0755E8-0951-47EC-8260-720C9BFBD1DD}" type="slidenum">
              <a:rPr lang="en-US" smtClean="0"/>
              <a:pPr/>
              <a:t>22</a:t>
            </a:fld>
            <a:endParaRPr lang="en-US"/>
          </a:p>
        </p:txBody>
      </p:sp>
    </p:spTree>
    <p:extLst>
      <p:ext uri="{BB962C8B-B14F-4D97-AF65-F5344CB8AC3E}">
        <p14:creationId xmlns:p14="http://schemas.microsoft.com/office/powerpoint/2010/main" val="7244849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944DCB-71D2-43DD-B38E-C95D17AABFB3}" type="slidenum">
              <a:rPr lang="en-US" smtClean="0"/>
              <a:pPr/>
              <a:t>23</a:t>
            </a:fld>
            <a:endParaRPr lang="en-US"/>
          </a:p>
        </p:txBody>
      </p:sp>
    </p:spTree>
    <p:extLst>
      <p:ext uri="{BB962C8B-B14F-4D97-AF65-F5344CB8AC3E}">
        <p14:creationId xmlns:p14="http://schemas.microsoft.com/office/powerpoint/2010/main" val="777063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Please insert department</a:t>
            </a:r>
            <a:r>
              <a:rPr lang="en-US" baseline="0"/>
              <a:t> information on this slide.</a:t>
            </a:r>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8944DCB-71D2-43DD-B38E-C95D17AABFB3}"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C7E38047-C7AB-4D4F-AA75-ACFB33493901}"/>
              </a:ext>
            </a:extLst>
          </p:cNvPr>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t>2021 Hillgrove HS Senior Seminar</a:t>
            </a:r>
          </a:p>
        </p:txBody>
      </p:sp>
    </p:spTree>
    <p:extLst>
      <p:ext uri="{BB962C8B-B14F-4D97-AF65-F5344CB8AC3E}">
        <p14:creationId xmlns:p14="http://schemas.microsoft.com/office/powerpoint/2010/main" val="27401841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944DCB-71D2-43DD-B38E-C95D17AABFB3}" type="slidenum">
              <a:rPr lang="en-US" smtClean="0"/>
              <a:pPr/>
              <a:t>27</a:t>
            </a:fld>
            <a:endParaRPr lang="en-US"/>
          </a:p>
        </p:txBody>
      </p:sp>
    </p:spTree>
    <p:extLst>
      <p:ext uri="{BB962C8B-B14F-4D97-AF65-F5344CB8AC3E}">
        <p14:creationId xmlns:p14="http://schemas.microsoft.com/office/powerpoint/2010/main" val="9286511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8944DCB-71D2-43DD-B38E-C95D17AABFB3}"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021AE189-9838-4279-A739-153396EDE5BB}"/>
              </a:ext>
            </a:extLst>
          </p:cNvPr>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t>2021 Hillgrove HS Senior Seminar</a:t>
            </a:r>
          </a:p>
        </p:txBody>
      </p:sp>
    </p:spTree>
    <p:extLst>
      <p:ext uri="{BB962C8B-B14F-4D97-AF65-F5344CB8AC3E}">
        <p14:creationId xmlns:p14="http://schemas.microsoft.com/office/powerpoint/2010/main" val="23526614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944DCB-71D2-43DD-B38E-C95D17AABFB3}" type="slidenum">
              <a:rPr lang="en-US" smtClean="0"/>
              <a:pPr/>
              <a:t>5</a:t>
            </a:fld>
            <a:endParaRPr lang="en-US"/>
          </a:p>
        </p:txBody>
      </p:sp>
    </p:spTree>
    <p:extLst>
      <p:ext uri="{BB962C8B-B14F-4D97-AF65-F5344CB8AC3E}">
        <p14:creationId xmlns:p14="http://schemas.microsoft.com/office/powerpoint/2010/main" val="40566590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Explain how to make an appointment with counselor and add emails as well as any links to an online program that your department is using (such as, youcanbookme.com)</a:t>
            </a:r>
          </a:p>
        </p:txBody>
      </p:sp>
      <p:sp>
        <p:nvSpPr>
          <p:cNvPr id="4" name="Slide Number Placeholder 3"/>
          <p:cNvSpPr>
            <a:spLocks noGrp="1"/>
          </p:cNvSpPr>
          <p:nvPr>
            <p:ph type="sldNum" sz="quarter" idx="5"/>
          </p:nvPr>
        </p:nvSpPr>
        <p:spPr/>
        <p:txBody>
          <a:bodyPr/>
          <a:lstStyle/>
          <a:p>
            <a:fld id="{F8944DCB-71D2-43DD-B38E-C95D17AABFB3}" type="slidenum">
              <a:rPr lang="en-US" smtClean="0"/>
              <a:pPr/>
              <a:t>6</a:t>
            </a:fld>
            <a:endParaRPr lang="en-US"/>
          </a:p>
        </p:txBody>
      </p:sp>
    </p:spTree>
    <p:extLst>
      <p:ext uri="{BB962C8B-B14F-4D97-AF65-F5344CB8AC3E}">
        <p14:creationId xmlns:p14="http://schemas.microsoft.com/office/powerpoint/2010/main" val="15769613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944DCB-71D2-43DD-B38E-C95D17AABFB3}" type="slidenum">
              <a:rPr lang="en-US" smtClean="0"/>
              <a:pPr/>
              <a:t>7</a:t>
            </a:fld>
            <a:endParaRPr lang="en-US"/>
          </a:p>
        </p:txBody>
      </p:sp>
    </p:spTree>
    <p:extLst>
      <p:ext uri="{BB962C8B-B14F-4D97-AF65-F5344CB8AC3E}">
        <p14:creationId xmlns:p14="http://schemas.microsoft.com/office/powerpoint/2010/main" val="15894581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This is the agenda for the lesson.</a:t>
            </a:r>
          </a:p>
        </p:txBody>
      </p:sp>
      <p:sp>
        <p:nvSpPr>
          <p:cNvPr id="4" name="Slide Number Placeholder 3"/>
          <p:cNvSpPr>
            <a:spLocks noGrp="1"/>
          </p:cNvSpPr>
          <p:nvPr>
            <p:ph type="sldNum" sz="quarter" idx="10"/>
          </p:nvPr>
        </p:nvSpPr>
        <p:spPr/>
        <p:txBody>
          <a:bodyPr/>
          <a:lstStyle/>
          <a:p>
            <a:fld id="{F8944DCB-71D2-43DD-B38E-C95D17AABFB3}" type="slidenum">
              <a:rPr lang="en-US" smtClean="0"/>
              <a:pPr/>
              <a:t>8</a:t>
            </a:fld>
            <a:endParaRPr lang="en-US"/>
          </a:p>
        </p:txBody>
      </p:sp>
    </p:spTree>
    <p:extLst>
      <p:ext uri="{BB962C8B-B14F-4D97-AF65-F5344CB8AC3E}">
        <p14:creationId xmlns:p14="http://schemas.microsoft.com/office/powerpoint/2010/main" val="14377329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Talking points:  Cumulative – includes all classes taken in high</a:t>
            </a:r>
            <a:r>
              <a:rPr lang="en-US" baseline="0"/>
              <a:t> school and quality points for honors and AP/IB; Core – includes classes taken in English, math, science, social studies, and </a:t>
            </a:r>
            <a:r>
              <a:rPr lang="en-US"/>
              <a:t>world </a:t>
            </a:r>
            <a:r>
              <a:rPr lang="en-US" baseline="0"/>
              <a:t>language and quality points for honors and AP/IB;</a:t>
            </a:r>
            <a:r>
              <a:rPr lang="en-US"/>
              <a:t> </a:t>
            </a:r>
            <a:r>
              <a:rPr lang="en-US" baseline="0"/>
              <a:t> HOPE – includes classes taken in English, math, science, social studies, and </a:t>
            </a:r>
            <a:r>
              <a:rPr lang="en-US"/>
              <a:t>world</a:t>
            </a:r>
            <a:r>
              <a:rPr lang="en-US" baseline="0"/>
              <a:t> language and quality points (.5) for AP/IB if you made below an A; College – varies from school to school (students should check with individual schools)</a:t>
            </a:r>
            <a:r>
              <a:rPr lang="en-US"/>
              <a:t> </a:t>
            </a:r>
            <a:endParaRPr lang="en-US" baseline="0"/>
          </a:p>
          <a:p>
            <a:endParaRPr lang="en-US" baseline="0"/>
          </a:p>
          <a:p>
            <a:r>
              <a:rPr lang="en-US" baseline="0"/>
              <a:t>Refer to </a:t>
            </a:r>
            <a:r>
              <a:rPr lang="en-US" err="1"/>
              <a:t>Gafutures</a:t>
            </a:r>
            <a:r>
              <a:rPr lang="en-US"/>
              <a:t> initial academic eligibility </a:t>
            </a:r>
            <a:r>
              <a:rPr lang="en-US" baseline="0"/>
              <a:t>on HOPE GPA at:</a:t>
            </a:r>
            <a:r>
              <a:rPr lang="en-US"/>
              <a:t> https://www.gafutures.org/hope-state-aid-programs/hope-zell-miller-scholarships/hope-scholarship/initial-academic-eligibility/</a:t>
            </a:r>
            <a:endParaRPr lang="en-US" baseline="0">
              <a:cs typeface="Calibri"/>
            </a:endParaRPr>
          </a:p>
        </p:txBody>
      </p:sp>
      <p:sp>
        <p:nvSpPr>
          <p:cNvPr id="4" name="Slide Number Placeholder 3"/>
          <p:cNvSpPr>
            <a:spLocks noGrp="1"/>
          </p:cNvSpPr>
          <p:nvPr>
            <p:ph type="sldNum" sz="quarter" idx="10"/>
          </p:nvPr>
        </p:nvSpPr>
        <p:spPr/>
        <p:txBody>
          <a:bodyPr/>
          <a:lstStyle/>
          <a:p>
            <a:fld id="{F8944DCB-71D2-43DD-B38E-C95D17AABFB3}" type="slidenum">
              <a:rPr lang="en-US" smtClean="0"/>
              <a:pPr/>
              <a:t>9</a:t>
            </a:fld>
            <a:endParaRPr lang="en-US"/>
          </a:p>
        </p:txBody>
      </p:sp>
    </p:spTree>
    <p:extLst>
      <p:ext uri="{BB962C8B-B14F-4D97-AF65-F5344CB8AC3E}">
        <p14:creationId xmlns:p14="http://schemas.microsoft.com/office/powerpoint/2010/main" val="5020488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kern="1200">
                <a:solidFill>
                  <a:schemeClr val="tx1"/>
                </a:solidFill>
                <a:latin typeface="+mn-lt"/>
                <a:ea typeface="+mn-ea"/>
                <a:cs typeface="+mn-cs"/>
              </a:rPr>
              <a:t>Explain how to calculate the GPA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kern="1200">
                <a:solidFill>
                  <a:schemeClr val="tx1"/>
                </a:solidFill>
                <a:latin typeface="+mn-lt"/>
                <a:ea typeface="+mn-ea"/>
                <a:cs typeface="+mn-cs"/>
              </a:rPr>
              <a:t>Use</a:t>
            </a:r>
            <a:r>
              <a:rPr lang="en-US" sz="1200" kern="1200" baseline="0">
                <a:solidFill>
                  <a:schemeClr val="tx1"/>
                </a:solidFill>
                <a:latin typeface="+mn-lt"/>
                <a:ea typeface="+mn-ea"/>
                <a:cs typeface="+mn-cs"/>
              </a:rPr>
              <a:t> this opportunity to discuss quality points and how they are added.</a:t>
            </a:r>
          </a:p>
          <a:p>
            <a:pPr marL="228600" indent="-228600">
              <a:buFontTx/>
              <a:buAutoNum type="arabicPeriod"/>
              <a:defRPr/>
            </a:pPr>
            <a:r>
              <a:rPr lang="en-US" sz="1200" kern="1200" baseline="0">
                <a:solidFill>
                  <a:schemeClr val="tx1"/>
                </a:solidFill>
                <a:latin typeface="+mn-lt"/>
                <a:ea typeface="+mn-ea"/>
                <a:cs typeface="+mn-cs"/>
              </a:rPr>
              <a:t>Refer to Board rule</a:t>
            </a:r>
            <a:r>
              <a:rPr lang="en-US"/>
              <a:t> IHA-R</a:t>
            </a:r>
            <a:r>
              <a:rPr lang="en-US" sz="1200" kern="1200" baseline="0">
                <a:solidFill>
                  <a:schemeClr val="tx1"/>
                </a:solidFill>
                <a:latin typeface="+mn-lt"/>
                <a:ea typeface="+mn-ea"/>
                <a:cs typeface="+mn-cs"/>
              </a:rPr>
              <a:t> for which courses receive quality points.</a:t>
            </a:r>
            <a:endParaRPr lang="en-US" sz="1200" kern="1200">
              <a:solidFill>
                <a:schemeClr val="tx1"/>
              </a:solidFill>
              <a:latin typeface="+mn-lt"/>
              <a:cs typeface="Calibri"/>
            </a:endParaRPr>
          </a:p>
          <a:p>
            <a:endParaRPr lang="en-US"/>
          </a:p>
        </p:txBody>
      </p:sp>
      <p:sp>
        <p:nvSpPr>
          <p:cNvPr id="4" name="Slide Number Placeholder 3"/>
          <p:cNvSpPr>
            <a:spLocks noGrp="1"/>
          </p:cNvSpPr>
          <p:nvPr>
            <p:ph type="sldNum" sz="quarter" idx="10"/>
          </p:nvPr>
        </p:nvSpPr>
        <p:spPr/>
        <p:txBody>
          <a:bodyPr/>
          <a:lstStyle/>
          <a:p>
            <a:fld id="{F8944DCB-71D2-43DD-B38E-C95D17AABFB3}" type="slidenum">
              <a:rPr lang="en-US" smtClean="0"/>
              <a:pPr/>
              <a:t>10</a:t>
            </a:fld>
            <a:endParaRPr lang="en-US"/>
          </a:p>
        </p:txBody>
      </p:sp>
    </p:spTree>
    <p:extLst>
      <p:ext uri="{BB962C8B-B14F-4D97-AF65-F5344CB8AC3E}">
        <p14:creationId xmlns:p14="http://schemas.microsoft.com/office/powerpoint/2010/main" val="4913829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Rectangle 8"/>
          <p:cNvSpPr/>
          <p:nvPr/>
        </p:nvSpPr>
        <p:spPr>
          <a:xfrm>
            <a:off x="0" y="0"/>
            <a:ext cx="9144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9"/>
          <p:cNvSpPr/>
          <p:nvPr/>
        </p:nvSpPr>
        <p:spPr>
          <a:xfrm>
            <a:off x="4762" y="0"/>
            <a:ext cx="9139239" cy="4572001"/>
          </a:xfrm>
          <a:custGeom>
            <a:avLst/>
            <a:gdLst/>
            <a:ahLst/>
            <a:cxnLst/>
            <a:rect l="l" t="t" r="r" b="b"/>
            <a:pathLst>
              <a:path w="9139239" h="4572001">
                <a:moveTo>
                  <a:pt x="9139239" y="4171458"/>
                </a:moveTo>
                <a:lnTo>
                  <a:pt x="9139239" y="4479120"/>
                </a:lnTo>
                <a:lnTo>
                  <a:pt x="9061857" y="4572001"/>
                </a:lnTo>
                <a:lnTo>
                  <a:pt x="8867616" y="4572001"/>
                </a:lnTo>
                <a:cubicBezTo>
                  <a:pt x="8974940" y="4496648"/>
                  <a:pt x="9059271" y="4392377"/>
                  <a:pt x="9109281" y="4270954"/>
                </a:cubicBezTo>
                <a:close/>
                <a:moveTo>
                  <a:pt x="9139239" y="4017903"/>
                </a:moveTo>
                <a:lnTo>
                  <a:pt x="9139239" y="4146549"/>
                </a:lnTo>
                <a:lnTo>
                  <a:pt x="9061849" y="4168266"/>
                </a:lnTo>
                <a:cubicBezTo>
                  <a:pt x="8867508" y="4236060"/>
                  <a:pt x="8712637" y="4384208"/>
                  <a:pt x="8639677" y="4572001"/>
                </a:cubicBezTo>
                <a:lnTo>
                  <a:pt x="8502130" y="4572001"/>
                </a:lnTo>
                <a:cubicBezTo>
                  <a:pt x="8583823" y="4319597"/>
                  <a:pt x="8787913" y="4120306"/>
                  <a:pt x="9046727" y="4039822"/>
                </a:cubicBezTo>
                <a:close/>
                <a:moveTo>
                  <a:pt x="7620280" y="3999419"/>
                </a:moveTo>
                <a:lnTo>
                  <a:pt x="7637367" y="4001042"/>
                </a:lnTo>
                <a:cubicBezTo>
                  <a:pt x="7669753" y="4001569"/>
                  <a:pt x="7701646" y="4004550"/>
                  <a:pt x="7732829" y="4010107"/>
                </a:cubicBezTo>
                <a:cubicBezTo>
                  <a:pt x="7738405" y="4009688"/>
                  <a:pt x="7743733" y="4010636"/>
                  <a:pt x="7749042" y="4011646"/>
                </a:cubicBezTo>
                <a:lnTo>
                  <a:pt x="7749159" y="4012794"/>
                </a:lnTo>
                <a:cubicBezTo>
                  <a:pt x="8061238" y="4064450"/>
                  <a:pt x="8314467" y="4283539"/>
                  <a:pt x="8407830" y="4572001"/>
                </a:cubicBezTo>
                <a:lnTo>
                  <a:pt x="8270283" y="4572001"/>
                </a:lnTo>
                <a:cubicBezTo>
                  <a:pt x="8186900" y="4357380"/>
                  <a:pt x="7996531" y="4194541"/>
                  <a:pt x="7762529" y="4144250"/>
                </a:cubicBezTo>
                <a:cubicBezTo>
                  <a:pt x="7797023" y="4319651"/>
                  <a:pt x="7899246" y="4471530"/>
                  <a:pt x="8042344" y="4572001"/>
                </a:cubicBezTo>
                <a:lnTo>
                  <a:pt x="7848103" y="4572001"/>
                </a:lnTo>
                <a:cubicBezTo>
                  <a:pt x="7731971" y="4452596"/>
                  <a:pt x="7653409" y="4298519"/>
                  <a:pt x="7629044" y="4127511"/>
                </a:cubicBezTo>
                <a:cubicBezTo>
                  <a:pt x="7628876" y="4127458"/>
                  <a:pt x="7628708" y="4127453"/>
                  <a:pt x="7628538" y="4127448"/>
                </a:cubicBezTo>
                <a:lnTo>
                  <a:pt x="7628000" y="4120772"/>
                </a:lnTo>
                <a:cubicBezTo>
                  <a:pt x="7622941" y="4090522"/>
                  <a:pt x="7620490" y="4059631"/>
                  <a:pt x="7620533" y="4028296"/>
                </a:cubicBezTo>
                <a:cubicBezTo>
                  <a:pt x="7619221" y="4022668"/>
                  <a:pt x="7619162" y="4017001"/>
                  <a:pt x="7619162" y="4011320"/>
                </a:cubicBezTo>
                <a:lnTo>
                  <a:pt x="7619756" y="3999880"/>
                </a:lnTo>
                <a:lnTo>
                  <a:pt x="7620254" y="3999913"/>
                </a:lnTo>
                <a:close/>
                <a:moveTo>
                  <a:pt x="7597529" y="3999419"/>
                </a:moveTo>
                <a:lnTo>
                  <a:pt x="7597555" y="3999913"/>
                </a:lnTo>
                <a:lnTo>
                  <a:pt x="7598053" y="3999880"/>
                </a:lnTo>
                <a:lnTo>
                  <a:pt x="7598647" y="4011320"/>
                </a:lnTo>
                <a:cubicBezTo>
                  <a:pt x="7598647" y="4017001"/>
                  <a:pt x="7598588" y="4022668"/>
                  <a:pt x="7597276" y="4028296"/>
                </a:cubicBezTo>
                <a:cubicBezTo>
                  <a:pt x="7597319" y="4059631"/>
                  <a:pt x="7594868" y="4090522"/>
                  <a:pt x="7589809" y="4120772"/>
                </a:cubicBezTo>
                <a:lnTo>
                  <a:pt x="7589271" y="4127448"/>
                </a:lnTo>
                <a:cubicBezTo>
                  <a:pt x="7589101" y="4127453"/>
                  <a:pt x="7588933" y="4127458"/>
                  <a:pt x="7588765" y="4127511"/>
                </a:cubicBezTo>
                <a:cubicBezTo>
                  <a:pt x="7564400" y="4298519"/>
                  <a:pt x="7485838" y="4452596"/>
                  <a:pt x="7369706" y="4572001"/>
                </a:cubicBezTo>
                <a:lnTo>
                  <a:pt x="7175465" y="4572001"/>
                </a:lnTo>
                <a:cubicBezTo>
                  <a:pt x="7318563" y="4471530"/>
                  <a:pt x="7420786" y="4319651"/>
                  <a:pt x="7455280" y="4144250"/>
                </a:cubicBezTo>
                <a:cubicBezTo>
                  <a:pt x="7221278" y="4194541"/>
                  <a:pt x="7030909" y="4357380"/>
                  <a:pt x="6947526" y="4572001"/>
                </a:cubicBezTo>
                <a:lnTo>
                  <a:pt x="6809978" y="4572001"/>
                </a:lnTo>
                <a:cubicBezTo>
                  <a:pt x="6903341" y="4283539"/>
                  <a:pt x="7156571" y="4064450"/>
                  <a:pt x="7468650" y="4012794"/>
                </a:cubicBezTo>
                <a:lnTo>
                  <a:pt x="7468767" y="4011646"/>
                </a:lnTo>
                <a:cubicBezTo>
                  <a:pt x="7474076" y="4010636"/>
                  <a:pt x="7479404" y="4009688"/>
                  <a:pt x="7484980" y="4010107"/>
                </a:cubicBezTo>
                <a:cubicBezTo>
                  <a:pt x="7516163" y="4004550"/>
                  <a:pt x="7548056" y="4001569"/>
                  <a:pt x="7580442" y="4001042"/>
                </a:cubicBezTo>
                <a:close/>
                <a:moveTo>
                  <a:pt x="5928129" y="3999419"/>
                </a:moveTo>
                <a:lnTo>
                  <a:pt x="5945217" y="4001042"/>
                </a:lnTo>
                <a:cubicBezTo>
                  <a:pt x="5977602" y="4001569"/>
                  <a:pt x="6009495" y="4004550"/>
                  <a:pt x="6040678" y="4010107"/>
                </a:cubicBezTo>
                <a:cubicBezTo>
                  <a:pt x="6046254" y="4009688"/>
                  <a:pt x="6051582" y="4010636"/>
                  <a:pt x="6056891" y="4011646"/>
                </a:cubicBezTo>
                <a:lnTo>
                  <a:pt x="6057008" y="4012794"/>
                </a:lnTo>
                <a:cubicBezTo>
                  <a:pt x="6369087" y="4064450"/>
                  <a:pt x="6622316" y="4283539"/>
                  <a:pt x="6715680" y="4572001"/>
                </a:cubicBezTo>
                <a:lnTo>
                  <a:pt x="6578131" y="4572001"/>
                </a:lnTo>
                <a:cubicBezTo>
                  <a:pt x="6494748" y="4357380"/>
                  <a:pt x="6304380" y="4194541"/>
                  <a:pt x="6070378" y="4144250"/>
                </a:cubicBezTo>
                <a:cubicBezTo>
                  <a:pt x="6104872" y="4319650"/>
                  <a:pt x="6207095" y="4471530"/>
                  <a:pt x="6350192" y="4572001"/>
                </a:cubicBezTo>
                <a:lnTo>
                  <a:pt x="6155952" y="4572001"/>
                </a:lnTo>
                <a:cubicBezTo>
                  <a:pt x="6039820" y="4452596"/>
                  <a:pt x="5961257" y="4298519"/>
                  <a:pt x="5936893" y="4127511"/>
                </a:cubicBezTo>
                <a:cubicBezTo>
                  <a:pt x="5936725" y="4127458"/>
                  <a:pt x="5936557" y="4127453"/>
                  <a:pt x="5936387" y="4127448"/>
                </a:cubicBezTo>
                <a:lnTo>
                  <a:pt x="5935849" y="4120772"/>
                </a:lnTo>
                <a:cubicBezTo>
                  <a:pt x="5930790" y="4090522"/>
                  <a:pt x="5928340" y="4059631"/>
                  <a:pt x="5928382" y="4028296"/>
                </a:cubicBezTo>
                <a:cubicBezTo>
                  <a:pt x="5927070" y="4022668"/>
                  <a:pt x="5927011" y="4017001"/>
                  <a:pt x="5927011" y="4011320"/>
                </a:cubicBezTo>
                <a:lnTo>
                  <a:pt x="5927605" y="3999880"/>
                </a:lnTo>
                <a:lnTo>
                  <a:pt x="5928103" y="3999913"/>
                </a:lnTo>
                <a:close/>
                <a:moveTo>
                  <a:pt x="5905378" y="3999419"/>
                </a:moveTo>
                <a:lnTo>
                  <a:pt x="5905404" y="3999913"/>
                </a:lnTo>
                <a:lnTo>
                  <a:pt x="5905902" y="3999880"/>
                </a:lnTo>
                <a:lnTo>
                  <a:pt x="5906496" y="4011320"/>
                </a:lnTo>
                <a:cubicBezTo>
                  <a:pt x="5906496" y="4017001"/>
                  <a:pt x="5906437" y="4022668"/>
                  <a:pt x="5905125" y="4028296"/>
                </a:cubicBezTo>
                <a:cubicBezTo>
                  <a:pt x="5905167" y="4059631"/>
                  <a:pt x="5902717" y="4090522"/>
                  <a:pt x="5897658" y="4120772"/>
                </a:cubicBezTo>
                <a:lnTo>
                  <a:pt x="5897120" y="4127448"/>
                </a:lnTo>
                <a:cubicBezTo>
                  <a:pt x="5896950" y="4127453"/>
                  <a:pt x="5896782" y="4127458"/>
                  <a:pt x="5896614" y="4127511"/>
                </a:cubicBezTo>
                <a:cubicBezTo>
                  <a:pt x="5872249" y="4298519"/>
                  <a:pt x="5793686" y="4452596"/>
                  <a:pt x="5677555" y="4572001"/>
                </a:cubicBezTo>
                <a:lnTo>
                  <a:pt x="5483314" y="4572001"/>
                </a:lnTo>
                <a:cubicBezTo>
                  <a:pt x="5626412" y="4471530"/>
                  <a:pt x="5728635" y="4319650"/>
                  <a:pt x="5763129" y="4144250"/>
                </a:cubicBezTo>
                <a:cubicBezTo>
                  <a:pt x="5529126" y="4194541"/>
                  <a:pt x="5338758" y="4357380"/>
                  <a:pt x="5255375" y="4572001"/>
                </a:cubicBezTo>
                <a:lnTo>
                  <a:pt x="5117827" y="4572001"/>
                </a:lnTo>
                <a:cubicBezTo>
                  <a:pt x="5211190" y="4283539"/>
                  <a:pt x="5464420" y="4064450"/>
                  <a:pt x="5776499" y="4012794"/>
                </a:cubicBezTo>
                <a:lnTo>
                  <a:pt x="5776616" y="4011646"/>
                </a:lnTo>
                <a:cubicBezTo>
                  <a:pt x="5781926" y="4010636"/>
                  <a:pt x="5787253" y="4009688"/>
                  <a:pt x="5792829" y="4010107"/>
                </a:cubicBezTo>
                <a:cubicBezTo>
                  <a:pt x="5824012" y="4004550"/>
                  <a:pt x="5855905" y="4001569"/>
                  <a:pt x="5888290" y="4001042"/>
                </a:cubicBezTo>
                <a:close/>
                <a:moveTo>
                  <a:pt x="4235979" y="3999419"/>
                </a:moveTo>
                <a:lnTo>
                  <a:pt x="4253065" y="4001042"/>
                </a:lnTo>
                <a:cubicBezTo>
                  <a:pt x="4285451" y="4001569"/>
                  <a:pt x="4317343" y="4004550"/>
                  <a:pt x="4348528" y="4010107"/>
                </a:cubicBezTo>
                <a:cubicBezTo>
                  <a:pt x="4354104" y="4009688"/>
                  <a:pt x="4359431" y="4010636"/>
                  <a:pt x="4364739" y="4011646"/>
                </a:cubicBezTo>
                <a:lnTo>
                  <a:pt x="4364856" y="4012794"/>
                </a:lnTo>
                <a:cubicBezTo>
                  <a:pt x="4676936" y="4064450"/>
                  <a:pt x="4930165" y="4283539"/>
                  <a:pt x="5023528" y="4572001"/>
                </a:cubicBezTo>
                <a:lnTo>
                  <a:pt x="4885980" y="4572001"/>
                </a:lnTo>
                <a:cubicBezTo>
                  <a:pt x="4802597" y="4357380"/>
                  <a:pt x="4612229" y="4194541"/>
                  <a:pt x="4378227" y="4144250"/>
                </a:cubicBezTo>
                <a:cubicBezTo>
                  <a:pt x="4412722" y="4319651"/>
                  <a:pt x="4514944" y="4471530"/>
                  <a:pt x="4658041" y="4572001"/>
                </a:cubicBezTo>
                <a:lnTo>
                  <a:pt x="4463800" y="4572001"/>
                </a:lnTo>
                <a:cubicBezTo>
                  <a:pt x="4347669" y="4452596"/>
                  <a:pt x="4269106" y="4298519"/>
                  <a:pt x="4244741" y="4127511"/>
                </a:cubicBezTo>
                <a:cubicBezTo>
                  <a:pt x="4244574" y="4127458"/>
                  <a:pt x="4244405" y="4127453"/>
                  <a:pt x="4244236" y="4127448"/>
                </a:cubicBezTo>
                <a:lnTo>
                  <a:pt x="4243697" y="4120772"/>
                </a:lnTo>
                <a:cubicBezTo>
                  <a:pt x="4238639" y="4090522"/>
                  <a:pt x="4236188" y="4059631"/>
                  <a:pt x="4236230" y="4028296"/>
                </a:cubicBezTo>
                <a:cubicBezTo>
                  <a:pt x="4234918" y="4022668"/>
                  <a:pt x="4234860" y="4017001"/>
                  <a:pt x="4234860" y="4011320"/>
                </a:cubicBezTo>
                <a:lnTo>
                  <a:pt x="4235454" y="3999880"/>
                </a:lnTo>
                <a:lnTo>
                  <a:pt x="4235952" y="3999913"/>
                </a:lnTo>
                <a:close/>
                <a:moveTo>
                  <a:pt x="4213227" y="3999419"/>
                </a:moveTo>
                <a:lnTo>
                  <a:pt x="4213253" y="3999913"/>
                </a:lnTo>
                <a:lnTo>
                  <a:pt x="4213751" y="3999880"/>
                </a:lnTo>
                <a:lnTo>
                  <a:pt x="4214345" y="4011320"/>
                </a:lnTo>
                <a:cubicBezTo>
                  <a:pt x="4214345" y="4017001"/>
                  <a:pt x="4214286" y="4022668"/>
                  <a:pt x="4212974" y="4028296"/>
                </a:cubicBezTo>
                <a:cubicBezTo>
                  <a:pt x="4213016" y="4059631"/>
                  <a:pt x="4210566" y="4090522"/>
                  <a:pt x="4205507" y="4120772"/>
                </a:cubicBezTo>
                <a:lnTo>
                  <a:pt x="4204969" y="4127448"/>
                </a:lnTo>
                <a:cubicBezTo>
                  <a:pt x="4204799" y="4127453"/>
                  <a:pt x="4204631" y="4127458"/>
                  <a:pt x="4204463" y="4127511"/>
                </a:cubicBezTo>
                <a:cubicBezTo>
                  <a:pt x="4180098" y="4298519"/>
                  <a:pt x="4101535" y="4452596"/>
                  <a:pt x="3985404" y="4572001"/>
                </a:cubicBezTo>
                <a:lnTo>
                  <a:pt x="3791163" y="4572001"/>
                </a:lnTo>
                <a:cubicBezTo>
                  <a:pt x="3934261" y="4471530"/>
                  <a:pt x="4036484" y="4319651"/>
                  <a:pt x="4070978" y="4144250"/>
                </a:cubicBezTo>
                <a:cubicBezTo>
                  <a:pt x="3836975" y="4194541"/>
                  <a:pt x="3646607" y="4357380"/>
                  <a:pt x="3563224" y="4572001"/>
                </a:cubicBezTo>
                <a:lnTo>
                  <a:pt x="3425676" y="4572001"/>
                </a:lnTo>
                <a:cubicBezTo>
                  <a:pt x="3519039" y="4283539"/>
                  <a:pt x="3772269" y="4064450"/>
                  <a:pt x="4084348" y="4012794"/>
                </a:cubicBezTo>
                <a:lnTo>
                  <a:pt x="4084465" y="4011646"/>
                </a:lnTo>
                <a:cubicBezTo>
                  <a:pt x="4089774" y="4010636"/>
                  <a:pt x="4095102" y="4009688"/>
                  <a:pt x="4100678" y="4010107"/>
                </a:cubicBezTo>
                <a:cubicBezTo>
                  <a:pt x="4131861" y="4004550"/>
                  <a:pt x="4163754" y="4001569"/>
                  <a:pt x="4196139" y="4001042"/>
                </a:cubicBezTo>
                <a:close/>
                <a:moveTo>
                  <a:pt x="2543827" y="3999419"/>
                </a:moveTo>
                <a:lnTo>
                  <a:pt x="2560914" y="4001042"/>
                </a:lnTo>
                <a:cubicBezTo>
                  <a:pt x="2593300" y="4001569"/>
                  <a:pt x="2625192" y="4004550"/>
                  <a:pt x="2656376" y="4010107"/>
                </a:cubicBezTo>
                <a:cubicBezTo>
                  <a:pt x="2661952" y="4009688"/>
                  <a:pt x="2667280" y="4010636"/>
                  <a:pt x="2672588" y="4011646"/>
                </a:cubicBezTo>
                <a:lnTo>
                  <a:pt x="2672706" y="4012794"/>
                </a:lnTo>
                <a:cubicBezTo>
                  <a:pt x="2984785" y="4064450"/>
                  <a:pt x="3238014" y="4283539"/>
                  <a:pt x="3331377" y="4572001"/>
                </a:cubicBezTo>
                <a:lnTo>
                  <a:pt x="3193830" y="4572001"/>
                </a:lnTo>
                <a:cubicBezTo>
                  <a:pt x="3110446" y="4357380"/>
                  <a:pt x="2920078" y="4194541"/>
                  <a:pt x="2686076" y="4144250"/>
                </a:cubicBezTo>
                <a:cubicBezTo>
                  <a:pt x="2720570" y="4319650"/>
                  <a:pt x="2822793" y="4471530"/>
                  <a:pt x="2965890" y="4572001"/>
                </a:cubicBezTo>
                <a:lnTo>
                  <a:pt x="2771649" y="4572001"/>
                </a:lnTo>
                <a:cubicBezTo>
                  <a:pt x="2655518" y="4452596"/>
                  <a:pt x="2576955" y="4298519"/>
                  <a:pt x="2552590" y="4127511"/>
                </a:cubicBezTo>
                <a:cubicBezTo>
                  <a:pt x="2552423" y="4127458"/>
                  <a:pt x="2552254" y="4127453"/>
                  <a:pt x="2552085" y="4127448"/>
                </a:cubicBezTo>
                <a:lnTo>
                  <a:pt x="2551547" y="4120772"/>
                </a:lnTo>
                <a:cubicBezTo>
                  <a:pt x="2546488" y="4090522"/>
                  <a:pt x="2544037" y="4059631"/>
                  <a:pt x="2544079" y="4028296"/>
                </a:cubicBezTo>
                <a:cubicBezTo>
                  <a:pt x="2542767" y="4022668"/>
                  <a:pt x="2542709" y="4017001"/>
                  <a:pt x="2542709" y="4011320"/>
                </a:cubicBezTo>
                <a:lnTo>
                  <a:pt x="2543303" y="3999880"/>
                </a:lnTo>
                <a:lnTo>
                  <a:pt x="2543801" y="3999913"/>
                </a:lnTo>
                <a:close/>
                <a:moveTo>
                  <a:pt x="2521076" y="3999419"/>
                </a:moveTo>
                <a:lnTo>
                  <a:pt x="2521102" y="3999913"/>
                </a:lnTo>
                <a:lnTo>
                  <a:pt x="2521600" y="3999880"/>
                </a:lnTo>
                <a:lnTo>
                  <a:pt x="2522194" y="4011320"/>
                </a:lnTo>
                <a:cubicBezTo>
                  <a:pt x="2522194" y="4017001"/>
                  <a:pt x="2522135" y="4022668"/>
                  <a:pt x="2520823" y="4028296"/>
                </a:cubicBezTo>
                <a:cubicBezTo>
                  <a:pt x="2520865" y="4059631"/>
                  <a:pt x="2518415" y="4090522"/>
                  <a:pt x="2513356" y="4120772"/>
                </a:cubicBezTo>
                <a:lnTo>
                  <a:pt x="2512818" y="4127448"/>
                </a:lnTo>
                <a:cubicBezTo>
                  <a:pt x="2512648" y="4127453"/>
                  <a:pt x="2512480" y="4127458"/>
                  <a:pt x="2512312" y="4127511"/>
                </a:cubicBezTo>
                <a:cubicBezTo>
                  <a:pt x="2487947" y="4298519"/>
                  <a:pt x="2409385" y="4452596"/>
                  <a:pt x="2293253" y="4572001"/>
                </a:cubicBezTo>
                <a:lnTo>
                  <a:pt x="2099012" y="4572001"/>
                </a:lnTo>
                <a:cubicBezTo>
                  <a:pt x="2242110" y="4471530"/>
                  <a:pt x="2344333" y="4319651"/>
                  <a:pt x="2378827" y="4144250"/>
                </a:cubicBezTo>
                <a:cubicBezTo>
                  <a:pt x="2144825" y="4194541"/>
                  <a:pt x="1954456" y="4357380"/>
                  <a:pt x="1871073" y="4572001"/>
                </a:cubicBezTo>
                <a:lnTo>
                  <a:pt x="1733525" y="4572001"/>
                </a:lnTo>
                <a:cubicBezTo>
                  <a:pt x="1826888" y="4283539"/>
                  <a:pt x="2080118" y="4064450"/>
                  <a:pt x="2392197" y="4012794"/>
                </a:cubicBezTo>
                <a:lnTo>
                  <a:pt x="2392314" y="4011646"/>
                </a:lnTo>
                <a:cubicBezTo>
                  <a:pt x="2397623" y="4010636"/>
                  <a:pt x="2402951" y="4009688"/>
                  <a:pt x="2408527" y="4010107"/>
                </a:cubicBezTo>
                <a:cubicBezTo>
                  <a:pt x="2439710" y="4004550"/>
                  <a:pt x="2471603" y="4001569"/>
                  <a:pt x="2503988" y="4001042"/>
                </a:cubicBezTo>
                <a:close/>
                <a:moveTo>
                  <a:pt x="851676" y="3999419"/>
                </a:moveTo>
                <a:lnTo>
                  <a:pt x="868763" y="4001042"/>
                </a:lnTo>
                <a:cubicBezTo>
                  <a:pt x="901149" y="4001569"/>
                  <a:pt x="933041" y="4004550"/>
                  <a:pt x="964225" y="4010107"/>
                </a:cubicBezTo>
                <a:cubicBezTo>
                  <a:pt x="969801" y="4009688"/>
                  <a:pt x="975129" y="4010636"/>
                  <a:pt x="980437" y="4011646"/>
                </a:cubicBezTo>
                <a:lnTo>
                  <a:pt x="980555" y="4012794"/>
                </a:lnTo>
                <a:cubicBezTo>
                  <a:pt x="1292634" y="4064450"/>
                  <a:pt x="1545864" y="4283539"/>
                  <a:pt x="1639226" y="4572001"/>
                </a:cubicBezTo>
                <a:lnTo>
                  <a:pt x="1501679" y="4572001"/>
                </a:lnTo>
                <a:cubicBezTo>
                  <a:pt x="1418296" y="4357380"/>
                  <a:pt x="1227927" y="4194541"/>
                  <a:pt x="993925" y="4144250"/>
                </a:cubicBezTo>
                <a:cubicBezTo>
                  <a:pt x="1028419" y="4319651"/>
                  <a:pt x="1130642" y="4471530"/>
                  <a:pt x="1273740" y="4572001"/>
                </a:cubicBezTo>
                <a:lnTo>
                  <a:pt x="1079499" y="4572001"/>
                </a:lnTo>
                <a:cubicBezTo>
                  <a:pt x="963367" y="4452596"/>
                  <a:pt x="884804" y="4298519"/>
                  <a:pt x="860439" y="4127511"/>
                </a:cubicBezTo>
                <a:cubicBezTo>
                  <a:pt x="860272" y="4127458"/>
                  <a:pt x="860103" y="4127453"/>
                  <a:pt x="859934" y="4127448"/>
                </a:cubicBezTo>
                <a:lnTo>
                  <a:pt x="859396" y="4120772"/>
                </a:lnTo>
                <a:cubicBezTo>
                  <a:pt x="854337" y="4090522"/>
                  <a:pt x="851886" y="4059631"/>
                  <a:pt x="851928" y="4028296"/>
                </a:cubicBezTo>
                <a:cubicBezTo>
                  <a:pt x="850616" y="4022668"/>
                  <a:pt x="850558" y="4017001"/>
                  <a:pt x="850558" y="4011320"/>
                </a:cubicBezTo>
                <a:lnTo>
                  <a:pt x="851152" y="3999880"/>
                </a:lnTo>
                <a:lnTo>
                  <a:pt x="851650" y="3999913"/>
                </a:lnTo>
                <a:close/>
                <a:moveTo>
                  <a:pt x="828925" y="3999419"/>
                </a:moveTo>
                <a:lnTo>
                  <a:pt x="828951" y="3999913"/>
                </a:lnTo>
                <a:lnTo>
                  <a:pt x="829449" y="3999880"/>
                </a:lnTo>
                <a:lnTo>
                  <a:pt x="830043" y="4011320"/>
                </a:lnTo>
                <a:cubicBezTo>
                  <a:pt x="830043" y="4017001"/>
                  <a:pt x="829984" y="4022668"/>
                  <a:pt x="828672" y="4028296"/>
                </a:cubicBezTo>
                <a:cubicBezTo>
                  <a:pt x="828714" y="4059631"/>
                  <a:pt x="826264" y="4090522"/>
                  <a:pt x="821205" y="4120772"/>
                </a:cubicBezTo>
                <a:lnTo>
                  <a:pt x="820667" y="4127448"/>
                </a:lnTo>
                <a:cubicBezTo>
                  <a:pt x="820497" y="4127453"/>
                  <a:pt x="820329" y="4127458"/>
                  <a:pt x="820161" y="4127511"/>
                </a:cubicBezTo>
                <a:cubicBezTo>
                  <a:pt x="795796" y="4298519"/>
                  <a:pt x="717234" y="4452596"/>
                  <a:pt x="601102" y="4572001"/>
                </a:cubicBezTo>
                <a:lnTo>
                  <a:pt x="406861" y="4572001"/>
                </a:lnTo>
                <a:cubicBezTo>
                  <a:pt x="549959" y="4471530"/>
                  <a:pt x="652182" y="4319650"/>
                  <a:pt x="686676" y="4144250"/>
                </a:cubicBezTo>
                <a:cubicBezTo>
                  <a:pt x="452674" y="4194541"/>
                  <a:pt x="262305" y="4357380"/>
                  <a:pt x="178922" y="4572001"/>
                </a:cubicBezTo>
                <a:lnTo>
                  <a:pt x="41374" y="4572001"/>
                </a:lnTo>
                <a:cubicBezTo>
                  <a:pt x="134738" y="4283539"/>
                  <a:pt x="387967" y="4064450"/>
                  <a:pt x="700046" y="4012794"/>
                </a:cubicBezTo>
                <a:lnTo>
                  <a:pt x="700163" y="4011646"/>
                </a:lnTo>
                <a:cubicBezTo>
                  <a:pt x="705472" y="4010636"/>
                  <a:pt x="710800" y="4009688"/>
                  <a:pt x="716376" y="4010107"/>
                </a:cubicBezTo>
                <a:cubicBezTo>
                  <a:pt x="747559" y="4004550"/>
                  <a:pt x="779452" y="4001569"/>
                  <a:pt x="811837" y="4001042"/>
                </a:cubicBezTo>
                <a:close/>
                <a:moveTo>
                  <a:pt x="8305836" y="3304913"/>
                </a:moveTo>
                <a:cubicBezTo>
                  <a:pt x="8030646" y="3363591"/>
                  <a:pt x="7815802" y="3576701"/>
                  <a:pt x="7762527" y="3845480"/>
                </a:cubicBezTo>
                <a:cubicBezTo>
                  <a:pt x="8037717" y="3786801"/>
                  <a:pt x="8252560" y="3573691"/>
                  <a:pt x="8305836" y="3304913"/>
                </a:cubicBezTo>
                <a:close/>
                <a:moveTo>
                  <a:pt x="6911971" y="3304913"/>
                </a:moveTo>
                <a:cubicBezTo>
                  <a:pt x="6965247" y="3573691"/>
                  <a:pt x="7180090" y="3786801"/>
                  <a:pt x="7455280" y="3845480"/>
                </a:cubicBezTo>
                <a:cubicBezTo>
                  <a:pt x="7402005" y="3576701"/>
                  <a:pt x="7187161" y="3363591"/>
                  <a:pt x="6911971" y="3304913"/>
                </a:cubicBezTo>
                <a:close/>
                <a:moveTo>
                  <a:pt x="6613685" y="3304913"/>
                </a:moveTo>
                <a:cubicBezTo>
                  <a:pt x="6338495" y="3363591"/>
                  <a:pt x="6123651" y="3576701"/>
                  <a:pt x="6070376" y="3845480"/>
                </a:cubicBezTo>
                <a:cubicBezTo>
                  <a:pt x="6345566" y="3786801"/>
                  <a:pt x="6560409" y="3573691"/>
                  <a:pt x="6613685" y="3304913"/>
                </a:cubicBezTo>
                <a:close/>
                <a:moveTo>
                  <a:pt x="5219820" y="3304913"/>
                </a:moveTo>
                <a:cubicBezTo>
                  <a:pt x="5273096" y="3573691"/>
                  <a:pt x="5487939" y="3786801"/>
                  <a:pt x="5763129" y="3845480"/>
                </a:cubicBezTo>
                <a:cubicBezTo>
                  <a:pt x="5709854" y="3576701"/>
                  <a:pt x="5495010" y="3363591"/>
                  <a:pt x="5219820" y="3304913"/>
                </a:cubicBezTo>
                <a:close/>
                <a:moveTo>
                  <a:pt x="4921534" y="3304913"/>
                </a:moveTo>
                <a:cubicBezTo>
                  <a:pt x="4646344" y="3363591"/>
                  <a:pt x="4431500" y="3576701"/>
                  <a:pt x="4378225" y="3845480"/>
                </a:cubicBezTo>
                <a:cubicBezTo>
                  <a:pt x="4653415" y="3786801"/>
                  <a:pt x="4868259" y="3573691"/>
                  <a:pt x="4921534" y="3304913"/>
                </a:cubicBezTo>
                <a:close/>
                <a:moveTo>
                  <a:pt x="3527669" y="3304913"/>
                </a:moveTo>
                <a:cubicBezTo>
                  <a:pt x="3580945" y="3573691"/>
                  <a:pt x="3795788" y="3786801"/>
                  <a:pt x="4070978" y="3845480"/>
                </a:cubicBezTo>
                <a:cubicBezTo>
                  <a:pt x="4017703" y="3576701"/>
                  <a:pt x="3802859" y="3363591"/>
                  <a:pt x="3527669" y="3304913"/>
                </a:cubicBezTo>
                <a:close/>
                <a:moveTo>
                  <a:pt x="3229383" y="3304913"/>
                </a:moveTo>
                <a:cubicBezTo>
                  <a:pt x="2954193" y="3363591"/>
                  <a:pt x="2739349" y="3576701"/>
                  <a:pt x="2686074" y="3845480"/>
                </a:cubicBezTo>
                <a:cubicBezTo>
                  <a:pt x="2961264" y="3786801"/>
                  <a:pt x="3176107" y="3573691"/>
                  <a:pt x="3229383" y="3304913"/>
                </a:cubicBezTo>
                <a:close/>
                <a:moveTo>
                  <a:pt x="1835518" y="3304913"/>
                </a:moveTo>
                <a:cubicBezTo>
                  <a:pt x="1888794" y="3573691"/>
                  <a:pt x="2103637" y="3786801"/>
                  <a:pt x="2378827" y="3845480"/>
                </a:cubicBezTo>
                <a:cubicBezTo>
                  <a:pt x="2325552" y="3576701"/>
                  <a:pt x="2110708" y="3363591"/>
                  <a:pt x="1835518" y="3304913"/>
                </a:cubicBezTo>
                <a:close/>
                <a:moveTo>
                  <a:pt x="1537232" y="3304913"/>
                </a:moveTo>
                <a:cubicBezTo>
                  <a:pt x="1262042" y="3363591"/>
                  <a:pt x="1047198" y="3576701"/>
                  <a:pt x="993923" y="3845480"/>
                </a:cubicBezTo>
                <a:cubicBezTo>
                  <a:pt x="1269113" y="3786801"/>
                  <a:pt x="1483956" y="3573691"/>
                  <a:pt x="1537232" y="3304913"/>
                </a:cubicBezTo>
                <a:close/>
                <a:moveTo>
                  <a:pt x="143367" y="3304913"/>
                </a:moveTo>
                <a:cubicBezTo>
                  <a:pt x="196643" y="3573691"/>
                  <a:pt x="411486" y="3786801"/>
                  <a:pt x="686676" y="3845480"/>
                </a:cubicBezTo>
                <a:cubicBezTo>
                  <a:pt x="633401" y="3576701"/>
                  <a:pt x="418557" y="3363591"/>
                  <a:pt x="143367" y="3304913"/>
                </a:cubicBezTo>
                <a:close/>
                <a:moveTo>
                  <a:pt x="8461873" y="3161219"/>
                </a:moveTo>
                <a:lnTo>
                  <a:pt x="8478960" y="3162829"/>
                </a:lnTo>
                <a:cubicBezTo>
                  <a:pt x="8511346" y="3163352"/>
                  <a:pt x="8543239" y="3166310"/>
                  <a:pt x="8574422" y="3171823"/>
                </a:cubicBezTo>
                <a:cubicBezTo>
                  <a:pt x="8579998" y="3171407"/>
                  <a:pt x="8585326" y="3172348"/>
                  <a:pt x="8590635" y="3173350"/>
                </a:cubicBezTo>
                <a:lnTo>
                  <a:pt x="8590752" y="3174489"/>
                </a:lnTo>
                <a:cubicBezTo>
                  <a:pt x="8815033" y="3211322"/>
                  <a:pt x="9008920" y="3333951"/>
                  <a:pt x="9135069" y="3506215"/>
                </a:cubicBezTo>
                <a:lnTo>
                  <a:pt x="9139239" y="3512974"/>
                </a:lnTo>
                <a:lnTo>
                  <a:pt x="9139239" y="3816134"/>
                </a:lnTo>
                <a:lnTo>
                  <a:pt x="9120077" y="3747490"/>
                </a:lnTo>
                <a:cubicBezTo>
                  <a:pt x="9039502" y="3525837"/>
                  <a:pt x="8844913" y="3356256"/>
                  <a:pt x="8604122" y="3304913"/>
                </a:cubicBezTo>
                <a:cubicBezTo>
                  <a:pt x="8650738" y="3540094"/>
                  <a:pt x="8821055" y="3732654"/>
                  <a:pt x="9047261" y="3816429"/>
                </a:cubicBezTo>
                <a:lnTo>
                  <a:pt x="9139239" y="3843104"/>
                </a:lnTo>
                <a:lnTo>
                  <a:pt x="9139239" y="3970603"/>
                </a:lnTo>
                <a:lnTo>
                  <a:pt x="9030179" y="3943797"/>
                </a:lnTo>
                <a:cubicBezTo>
                  <a:pt x="8735297" y="3846211"/>
                  <a:pt x="8514628" y="3594637"/>
                  <a:pt x="8470637" y="3288305"/>
                </a:cubicBezTo>
                <a:cubicBezTo>
                  <a:pt x="8470469" y="3288253"/>
                  <a:pt x="8470301" y="3288248"/>
                  <a:pt x="8470131" y="3288243"/>
                </a:cubicBezTo>
                <a:lnTo>
                  <a:pt x="8469593" y="3281619"/>
                </a:lnTo>
                <a:cubicBezTo>
                  <a:pt x="8464534" y="3251607"/>
                  <a:pt x="8462083" y="3220958"/>
                  <a:pt x="8462126" y="3189869"/>
                </a:cubicBezTo>
                <a:cubicBezTo>
                  <a:pt x="8460814" y="3184286"/>
                  <a:pt x="8460755" y="3178663"/>
                  <a:pt x="8460755" y="3173027"/>
                </a:cubicBezTo>
                <a:lnTo>
                  <a:pt x="8461349" y="3161677"/>
                </a:lnTo>
                <a:lnTo>
                  <a:pt x="8461847" y="3161709"/>
                </a:lnTo>
                <a:close/>
                <a:moveTo>
                  <a:pt x="8448085" y="3161219"/>
                </a:moveTo>
                <a:lnTo>
                  <a:pt x="8448111" y="3161709"/>
                </a:lnTo>
                <a:lnTo>
                  <a:pt x="8448609" y="3161677"/>
                </a:lnTo>
                <a:lnTo>
                  <a:pt x="8449203" y="3173027"/>
                </a:lnTo>
                <a:cubicBezTo>
                  <a:pt x="8449203" y="3178663"/>
                  <a:pt x="8449144" y="3184286"/>
                  <a:pt x="8447832" y="3189869"/>
                </a:cubicBezTo>
                <a:cubicBezTo>
                  <a:pt x="8447875" y="3220958"/>
                  <a:pt x="8445424" y="3251607"/>
                  <a:pt x="8440365" y="3281619"/>
                </a:cubicBezTo>
                <a:lnTo>
                  <a:pt x="8439827" y="3288243"/>
                </a:lnTo>
                <a:cubicBezTo>
                  <a:pt x="8439657" y="3288248"/>
                  <a:pt x="8439489" y="3288253"/>
                  <a:pt x="8439321" y="3288305"/>
                </a:cubicBezTo>
                <a:cubicBezTo>
                  <a:pt x="8389046" y="3638399"/>
                  <a:pt x="8108007" y="3916971"/>
                  <a:pt x="7749156" y="3975903"/>
                </a:cubicBezTo>
                <a:lnTo>
                  <a:pt x="7749040" y="3977042"/>
                </a:lnTo>
                <a:cubicBezTo>
                  <a:pt x="7743729" y="3978045"/>
                  <a:pt x="7738400" y="3978986"/>
                  <a:pt x="7732823" y="3978570"/>
                </a:cubicBezTo>
                <a:cubicBezTo>
                  <a:pt x="7701651" y="3984080"/>
                  <a:pt x="7669771" y="3987038"/>
                  <a:pt x="7637396" y="3987561"/>
                </a:cubicBezTo>
                <a:lnTo>
                  <a:pt x="7620278" y="3989174"/>
                </a:lnTo>
                <a:lnTo>
                  <a:pt x="7620252" y="3988683"/>
                </a:lnTo>
                <a:lnTo>
                  <a:pt x="7619753" y="3988716"/>
                </a:lnTo>
                <a:cubicBezTo>
                  <a:pt x="7619187" y="3984944"/>
                  <a:pt x="7619160" y="3981158"/>
                  <a:pt x="7619160" y="3977366"/>
                </a:cubicBezTo>
                <a:cubicBezTo>
                  <a:pt x="7619160" y="3971728"/>
                  <a:pt x="7619219" y="3966104"/>
                  <a:pt x="7620531" y="3960518"/>
                </a:cubicBezTo>
                <a:cubicBezTo>
                  <a:pt x="7620488" y="3929436"/>
                  <a:pt x="7622938" y="3898794"/>
                  <a:pt x="7627995" y="3868787"/>
                </a:cubicBezTo>
                <a:lnTo>
                  <a:pt x="7628535" y="3862150"/>
                </a:lnTo>
                <a:cubicBezTo>
                  <a:pt x="7628704" y="3862145"/>
                  <a:pt x="7628873" y="3862140"/>
                  <a:pt x="7629040" y="3862087"/>
                </a:cubicBezTo>
                <a:cubicBezTo>
                  <a:pt x="7679317" y="3511992"/>
                  <a:pt x="7960356" y="3233421"/>
                  <a:pt x="8319206" y="3174489"/>
                </a:cubicBezTo>
                <a:lnTo>
                  <a:pt x="8319323" y="3173350"/>
                </a:lnTo>
                <a:cubicBezTo>
                  <a:pt x="8324632" y="3172348"/>
                  <a:pt x="8329960" y="3171407"/>
                  <a:pt x="8335536" y="3171823"/>
                </a:cubicBezTo>
                <a:cubicBezTo>
                  <a:pt x="8366719" y="3166310"/>
                  <a:pt x="8398612" y="3163352"/>
                  <a:pt x="8430998" y="3162829"/>
                </a:cubicBezTo>
                <a:close/>
                <a:moveTo>
                  <a:pt x="6769722" y="3161219"/>
                </a:moveTo>
                <a:lnTo>
                  <a:pt x="6786810" y="3162829"/>
                </a:lnTo>
                <a:cubicBezTo>
                  <a:pt x="6819195" y="3163352"/>
                  <a:pt x="6851088" y="3166310"/>
                  <a:pt x="6882271" y="3171823"/>
                </a:cubicBezTo>
                <a:cubicBezTo>
                  <a:pt x="6887847" y="3171407"/>
                  <a:pt x="6893175" y="3172348"/>
                  <a:pt x="6898484" y="3173350"/>
                </a:cubicBezTo>
                <a:lnTo>
                  <a:pt x="6898601" y="3174489"/>
                </a:lnTo>
                <a:cubicBezTo>
                  <a:pt x="7257451" y="3233421"/>
                  <a:pt x="7538490" y="3511992"/>
                  <a:pt x="7588766" y="3862087"/>
                </a:cubicBezTo>
                <a:cubicBezTo>
                  <a:pt x="7588934" y="3862140"/>
                  <a:pt x="7589103" y="3862145"/>
                  <a:pt x="7589272" y="3862150"/>
                </a:cubicBezTo>
                <a:lnTo>
                  <a:pt x="7589812" y="3868787"/>
                </a:lnTo>
                <a:cubicBezTo>
                  <a:pt x="7594869" y="3898794"/>
                  <a:pt x="7597319" y="3929436"/>
                  <a:pt x="7597276" y="3960518"/>
                </a:cubicBezTo>
                <a:cubicBezTo>
                  <a:pt x="7598588" y="3966104"/>
                  <a:pt x="7598647" y="3971728"/>
                  <a:pt x="7598647" y="3977366"/>
                </a:cubicBezTo>
                <a:cubicBezTo>
                  <a:pt x="7598647" y="3981158"/>
                  <a:pt x="7598620" y="3984944"/>
                  <a:pt x="7598054" y="3988716"/>
                </a:cubicBezTo>
                <a:lnTo>
                  <a:pt x="7597555" y="3988683"/>
                </a:lnTo>
                <a:lnTo>
                  <a:pt x="7597529" y="3989174"/>
                </a:lnTo>
                <a:lnTo>
                  <a:pt x="7580411" y="3987561"/>
                </a:lnTo>
                <a:cubicBezTo>
                  <a:pt x="7548036" y="3987038"/>
                  <a:pt x="7516156" y="3984080"/>
                  <a:pt x="7484984" y="3978570"/>
                </a:cubicBezTo>
                <a:cubicBezTo>
                  <a:pt x="7479407" y="3978986"/>
                  <a:pt x="7474078" y="3978045"/>
                  <a:pt x="7468767" y="3977042"/>
                </a:cubicBezTo>
                <a:lnTo>
                  <a:pt x="7468651" y="3975903"/>
                </a:lnTo>
                <a:cubicBezTo>
                  <a:pt x="7109800" y="3916971"/>
                  <a:pt x="6828761" y="3638399"/>
                  <a:pt x="6778486" y="3288305"/>
                </a:cubicBezTo>
                <a:cubicBezTo>
                  <a:pt x="6778318" y="3288253"/>
                  <a:pt x="6778150" y="3288248"/>
                  <a:pt x="6777980" y="3288243"/>
                </a:cubicBezTo>
                <a:lnTo>
                  <a:pt x="6777442" y="3281619"/>
                </a:lnTo>
                <a:cubicBezTo>
                  <a:pt x="6772383" y="3251607"/>
                  <a:pt x="6769933" y="3220958"/>
                  <a:pt x="6769975" y="3189869"/>
                </a:cubicBezTo>
                <a:cubicBezTo>
                  <a:pt x="6768663" y="3184286"/>
                  <a:pt x="6768604" y="3178663"/>
                  <a:pt x="6768604" y="3173027"/>
                </a:cubicBezTo>
                <a:lnTo>
                  <a:pt x="6769198" y="3161677"/>
                </a:lnTo>
                <a:lnTo>
                  <a:pt x="6769696" y="3161709"/>
                </a:lnTo>
                <a:close/>
                <a:moveTo>
                  <a:pt x="6755934" y="3161219"/>
                </a:moveTo>
                <a:lnTo>
                  <a:pt x="6755960" y="3161709"/>
                </a:lnTo>
                <a:lnTo>
                  <a:pt x="6756458" y="3161677"/>
                </a:lnTo>
                <a:lnTo>
                  <a:pt x="6757052" y="3173027"/>
                </a:lnTo>
                <a:cubicBezTo>
                  <a:pt x="6757052" y="3178663"/>
                  <a:pt x="6756994" y="3184286"/>
                  <a:pt x="6755682" y="3189869"/>
                </a:cubicBezTo>
                <a:cubicBezTo>
                  <a:pt x="6755724" y="3220958"/>
                  <a:pt x="6753273" y="3251607"/>
                  <a:pt x="6748215" y="3281619"/>
                </a:cubicBezTo>
                <a:lnTo>
                  <a:pt x="6747676" y="3288243"/>
                </a:lnTo>
                <a:cubicBezTo>
                  <a:pt x="6747507" y="3288248"/>
                  <a:pt x="6747338" y="3288253"/>
                  <a:pt x="6747171" y="3288305"/>
                </a:cubicBezTo>
                <a:cubicBezTo>
                  <a:pt x="6696895" y="3638399"/>
                  <a:pt x="6415856" y="3916971"/>
                  <a:pt x="6057005" y="3975903"/>
                </a:cubicBezTo>
                <a:lnTo>
                  <a:pt x="6056889" y="3977042"/>
                </a:lnTo>
                <a:cubicBezTo>
                  <a:pt x="6051578" y="3978045"/>
                  <a:pt x="6046249" y="3978986"/>
                  <a:pt x="6040672" y="3978570"/>
                </a:cubicBezTo>
                <a:cubicBezTo>
                  <a:pt x="6009500" y="3984080"/>
                  <a:pt x="5977620" y="3987038"/>
                  <a:pt x="5945246" y="3987561"/>
                </a:cubicBezTo>
                <a:lnTo>
                  <a:pt x="5928127" y="3989174"/>
                </a:lnTo>
                <a:lnTo>
                  <a:pt x="5928101" y="3988683"/>
                </a:lnTo>
                <a:lnTo>
                  <a:pt x="5927602" y="3988716"/>
                </a:lnTo>
                <a:cubicBezTo>
                  <a:pt x="5927036" y="3984944"/>
                  <a:pt x="5927009" y="3981158"/>
                  <a:pt x="5927009" y="3977366"/>
                </a:cubicBezTo>
                <a:cubicBezTo>
                  <a:pt x="5927009" y="3971728"/>
                  <a:pt x="5927068" y="3966104"/>
                  <a:pt x="5928380" y="3960518"/>
                </a:cubicBezTo>
                <a:cubicBezTo>
                  <a:pt x="5928338" y="3929436"/>
                  <a:pt x="5930787" y="3898794"/>
                  <a:pt x="5935844" y="3868787"/>
                </a:cubicBezTo>
                <a:lnTo>
                  <a:pt x="5936384" y="3862150"/>
                </a:lnTo>
                <a:cubicBezTo>
                  <a:pt x="5936553" y="3862145"/>
                  <a:pt x="5936722" y="3862140"/>
                  <a:pt x="5936890" y="3862087"/>
                </a:cubicBezTo>
                <a:cubicBezTo>
                  <a:pt x="5987166" y="3511992"/>
                  <a:pt x="6268205" y="3233421"/>
                  <a:pt x="6627056" y="3174489"/>
                </a:cubicBezTo>
                <a:lnTo>
                  <a:pt x="6627173" y="3173350"/>
                </a:lnTo>
                <a:cubicBezTo>
                  <a:pt x="6632481" y="3172348"/>
                  <a:pt x="6637809" y="3171407"/>
                  <a:pt x="6643385" y="3171823"/>
                </a:cubicBezTo>
                <a:cubicBezTo>
                  <a:pt x="6674569" y="3166310"/>
                  <a:pt x="6706461" y="3163352"/>
                  <a:pt x="6738847" y="3162829"/>
                </a:cubicBezTo>
                <a:close/>
                <a:moveTo>
                  <a:pt x="5077571" y="3161219"/>
                </a:moveTo>
                <a:lnTo>
                  <a:pt x="5094659" y="3162829"/>
                </a:lnTo>
                <a:cubicBezTo>
                  <a:pt x="5127044" y="3163352"/>
                  <a:pt x="5158937" y="3166310"/>
                  <a:pt x="5190120" y="3171823"/>
                </a:cubicBezTo>
                <a:cubicBezTo>
                  <a:pt x="5195696" y="3171407"/>
                  <a:pt x="5201024" y="3172348"/>
                  <a:pt x="5206334" y="3173350"/>
                </a:cubicBezTo>
                <a:lnTo>
                  <a:pt x="5206450" y="3174489"/>
                </a:lnTo>
                <a:cubicBezTo>
                  <a:pt x="5565300" y="3233421"/>
                  <a:pt x="5846339" y="3511992"/>
                  <a:pt x="5896616" y="3862087"/>
                </a:cubicBezTo>
                <a:cubicBezTo>
                  <a:pt x="5896783" y="3862140"/>
                  <a:pt x="5896953" y="3862145"/>
                  <a:pt x="5897121" y="3862150"/>
                </a:cubicBezTo>
                <a:lnTo>
                  <a:pt x="5897662" y="3868787"/>
                </a:lnTo>
                <a:cubicBezTo>
                  <a:pt x="5902718" y="3898794"/>
                  <a:pt x="5905168" y="3929436"/>
                  <a:pt x="5905126" y="3960518"/>
                </a:cubicBezTo>
                <a:cubicBezTo>
                  <a:pt x="5906438" y="3966104"/>
                  <a:pt x="5906496" y="3971728"/>
                  <a:pt x="5906496" y="3977366"/>
                </a:cubicBezTo>
                <a:cubicBezTo>
                  <a:pt x="5906496" y="3981158"/>
                  <a:pt x="5906469" y="3984944"/>
                  <a:pt x="5905903" y="3988716"/>
                </a:cubicBezTo>
                <a:lnTo>
                  <a:pt x="5905404" y="3988683"/>
                </a:lnTo>
                <a:lnTo>
                  <a:pt x="5905378" y="3989174"/>
                </a:lnTo>
                <a:lnTo>
                  <a:pt x="5888260" y="3987561"/>
                </a:lnTo>
                <a:cubicBezTo>
                  <a:pt x="5855886" y="3987038"/>
                  <a:pt x="5824005" y="3984080"/>
                  <a:pt x="5792833" y="3978570"/>
                </a:cubicBezTo>
                <a:cubicBezTo>
                  <a:pt x="5787256" y="3978986"/>
                  <a:pt x="5781927" y="3978045"/>
                  <a:pt x="5776617" y="3977042"/>
                </a:cubicBezTo>
                <a:lnTo>
                  <a:pt x="5776501" y="3975903"/>
                </a:lnTo>
                <a:cubicBezTo>
                  <a:pt x="5417649" y="3916971"/>
                  <a:pt x="5136610" y="3638399"/>
                  <a:pt x="5086335" y="3288305"/>
                </a:cubicBezTo>
                <a:cubicBezTo>
                  <a:pt x="5086167" y="3288253"/>
                  <a:pt x="5085999" y="3288248"/>
                  <a:pt x="5085830" y="3288243"/>
                </a:cubicBezTo>
                <a:lnTo>
                  <a:pt x="5085291" y="3281619"/>
                </a:lnTo>
                <a:cubicBezTo>
                  <a:pt x="5080233" y="3251607"/>
                  <a:pt x="5077782" y="3220958"/>
                  <a:pt x="5077824" y="3189869"/>
                </a:cubicBezTo>
                <a:cubicBezTo>
                  <a:pt x="5076512" y="3184286"/>
                  <a:pt x="5076453" y="3178663"/>
                  <a:pt x="5076453" y="3173027"/>
                </a:cubicBezTo>
                <a:lnTo>
                  <a:pt x="5077047" y="3161677"/>
                </a:lnTo>
                <a:lnTo>
                  <a:pt x="5077545" y="3161709"/>
                </a:lnTo>
                <a:close/>
                <a:moveTo>
                  <a:pt x="5063783" y="3161219"/>
                </a:moveTo>
                <a:lnTo>
                  <a:pt x="5063809" y="3161709"/>
                </a:lnTo>
                <a:lnTo>
                  <a:pt x="5064307" y="3161677"/>
                </a:lnTo>
                <a:lnTo>
                  <a:pt x="5064902" y="3173027"/>
                </a:lnTo>
                <a:cubicBezTo>
                  <a:pt x="5064902" y="3178663"/>
                  <a:pt x="5064842" y="3184286"/>
                  <a:pt x="5063530" y="3189869"/>
                </a:cubicBezTo>
                <a:cubicBezTo>
                  <a:pt x="5063572" y="3220958"/>
                  <a:pt x="5061122" y="3251607"/>
                  <a:pt x="5056063" y="3281619"/>
                </a:cubicBezTo>
                <a:lnTo>
                  <a:pt x="5055525" y="3288243"/>
                </a:lnTo>
                <a:cubicBezTo>
                  <a:pt x="5055355" y="3288248"/>
                  <a:pt x="5055187" y="3288253"/>
                  <a:pt x="5055019" y="3288305"/>
                </a:cubicBezTo>
                <a:cubicBezTo>
                  <a:pt x="5004744" y="3638399"/>
                  <a:pt x="4723705" y="3916971"/>
                  <a:pt x="4364853" y="3975903"/>
                </a:cubicBezTo>
                <a:lnTo>
                  <a:pt x="4364737" y="3977042"/>
                </a:lnTo>
                <a:cubicBezTo>
                  <a:pt x="4359427" y="3978045"/>
                  <a:pt x="4354098" y="3978986"/>
                  <a:pt x="4348521" y="3978570"/>
                </a:cubicBezTo>
                <a:cubicBezTo>
                  <a:pt x="4317350" y="3984080"/>
                  <a:pt x="4285468" y="3987038"/>
                  <a:pt x="4253094" y="3987561"/>
                </a:cubicBezTo>
                <a:lnTo>
                  <a:pt x="4235976" y="3989174"/>
                </a:lnTo>
                <a:lnTo>
                  <a:pt x="4235950" y="3988683"/>
                </a:lnTo>
                <a:lnTo>
                  <a:pt x="4235451" y="3988716"/>
                </a:lnTo>
                <a:cubicBezTo>
                  <a:pt x="4234885" y="3984944"/>
                  <a:pt x="4234858" y="3981158"/>
                  <a:pt x="4234858" y="3977366"/>
                </a:cubicBezTo>
                <a:cubicBezTo>
                  <a:pt x="4234858" y="3971728"/>
                  <a:pt x="4234916" y="3966104"/>
                  <a:pt x="4236228" y="3960518"/>
                </a:cubicBezTo>
                <a:cubicBezTo>
                  <a:pt x="4236186" y="3929436"/>
                  <a:pt x="4238636" y="3898794"/>
                  <a:pt x="4243692" y="3868787"/>
                </a:cubicBezTo>
                <a:lnTo>
                  <a:pt x="4244233" y="3862150"/>
                </a:lnTo>
                <a:cubicBezTo>
                  <a:pt x="4244401" y="3862145"/>
                  <a:pt x="4244571" y="3862140"/>
                  <a:pt x="4244738" y="3862087"/>
                </a:cubicBezTo>
                <a:cubicBezTo>
                  <a:pt x="4295015" y="3511992"/>
                  <a:pt x="4576054" y="3233421"/>
                  <a:pt x="4934904" y="3174489"/>
                </a:cubicBezTo>
                <a:lnTo>
                  <a:pt x="4935021" y="3173350"/>
                </a:lnTo>
                <a:cubicBezTo>
                  <a:pt x="4940330" y="3172348"/>
                  <a:pt x="4945658" y="3171407"/>
                  <a:pt x="4951234" y="3171823"/>
                </a:cubicBezTo>
                <a:cubicBezTo>
                  <a:pt x="4982417" y="3166310"/>
                  <a:pt x="5014310" y="3163352"/>
                  <a:pt x="5046695" y="3162829"/>
                </a:cubicBezTo>
                <a:close/>
                <a:moveTo>
                  <a:pt x="3385420" y="3161219"/>
                </a:moveTo>
                <a:lnTo>
                  <a:pt x="3402507" y="3162829"/>
                </a:lnTo>
                <a:cubicBezTo>
                  <a:pt x="3434893" y="3163352"/>
                  <a:pt x="3466785" y="3166310"/>
                  <a:pt x="3497969" y="3171823"/>
                </a:cubicBezTo>
                <a:cubicBezTo>
                  <a:pt x="3503545" y="3171407"/>
                  <a:pt x="3508873" y="3172348"/>
                  <a:pt x="3514181" y="3173350"/>
                </a:cubicBezTo>
                <a:lnTo>
                  <a:pt x="3514298" y="3174489"/>
                </a:lnTo>
                <a:cubicBezTo>
                  <a:pt x="3873149" y="3233421"/>
                  <a:pt x="4154188" y="3511992"/>
                  <a:pt x="4204464" y="3862087"/>
                </a:cubicBezTo>
                <a:cubicBezTo>
                  <a:pt x="4204632" y="3862140"/>
                  <a:pt x="4204801" y="3862145"/>
                  <a:pt x="4204970" y="3862150"/>
                </a:cubicBezTo>
                <a:lnTo>
                  <a:pt x="4205510" y="3868787"/>
                </a:lnTo>
                <a:cubicBezTo>
                  <a:pt x="4210567" y="3898794"/>
                  <a:pt x="4213016" y="3929436"/>
                  <a:pt x="4212974" y="3960518"/>
                </a:cubicBezTo>
                <a:cubicBezTo>
                  <a:pt x="4214286" y="3966104"/>
                  <a:pt x="4214345" y="3971728"/>
                  <a:pt x="4214345" y="3977366"/>
                </a:cubicBezTo>
                <a:cubicBezTo>
                  <a:pt x="4214345" y="3981158"/>
                  <a:pt x="4214318" y="3984944"/>
                  <a:pt x="4213752" y="3988716"/>
                </a:cubicBezTo>
                <a:lnTo>
                  <a:pt x="4213253" y="3988683"/>
                </a:lnTo>
                <a:lnTo>
                  <a:pt x="4213227" y="3989174"/>
                </a:lnTo>
                <a:lnTo>
                  <a:pt x="4196108" y="3987561"/>
                </a:lnTo>
                <a:cubicBezTo>
                  <a:pt x="4163734" y="3987038"/>
                  <a:pt x="4131854" y="3984080"/>
                  <a:pt x="4100682" y="3978570"/>
                </a:cubicBezTo>
                <a:cubicBezTo>
                  <a:pt x="4095105" y="3978986"/>
                  <a:pt x="4089776" y="3978045"/>
                  <a:pt x="4084465" y="3977042"/>
                </a:cubicBezTo>
                <a:lnTo>
                  <a:pt x="4084349" y="3975903"/>
                </a:lnTo>
                <a:cubicBezTo>
                  <a:pt x="3725498" y="3916971"/>
                  <a:pt x="3444459" y="3638399"/>
                  <a:pt x="3394183" y="3288305"/>
                </a:cubicBezTo>
                <a:cubicBezTo>
                  <a:pt x="3394016" y="3288253"/>
                  <a:pt x="3393847" y="3288248"/>
                  <a:pt x="3393678" y="3288243"/>
                </a:cubicBezTo>
                <a:lnTo>
                  <a:pt x="3393139" y="3281619"/>
                </a:lnTo>
                <a:cubicBezTo>
                  <a:pt x="3388081" y="3251607"/>
                  <a:pt x="3385630" y="3220958"/>
                  <a:pt x="3385672" y="3189869"/>
                </a:cubicBezTo>
                <a:cubicBezTo>
                  <a:pt x="3384360" y="3184286"/>
                  <a:pt x="3384302" y="3178663"/>
                  <a:pt x="3384302" y="3173027"/>
                </a:cubicBezTo>
                <a:lnTo>
                  <a:pt x="3384896" y="3161677"/>
                </a:lnTo>
                <a:lnTo>
                  <a:pt x="3385394" y="3161709"/>
                </a:lnTo>
                <a:close/>
                <a:moveTo>
                  <a:pt x="3371632" y="3161219"/>
                </a:moveTo>
                <a:lnTo>
                  <a:pt x="3371658" y="3161709"/>
                </a:lnTo>
                <a:lnTo>
                  <a:pt x="3372156" y="3161677"/>
                </a:lnTo>
                <a:lnTo>
                  <a:pt x="3372750" y="3173027"/>
                </a:lnTo>
                <a:cubicBezTo>
                  <a:pt x="3372750" y="3178663"/>
                  <a:pt x="3372691" y="3184286"/>
                  <a:pt x="3371379" y="3189869"/>
                </a:cubicBezTo>
                <a:cubicBezTo>
                  <a:pt x="3371421" y="3220958"/>
                  <a:pt x="3368971" y="3251607"/>
                  <a:pt x="3363912" y="3281619"/>
                </a:cubicBezTo>
                <a:lnTo>
                  <a:pt x="3363374" y="3288243"/>
                </a:lnTo>
                <a:cubicBezTo>
                  <a:pt x="3363204" y="3288248"/>
                  <a:pt x="3363036" y="3288253"/>
                  <a:pt x="3362868" y="3288305"/>
                </a:cubicBezTo>
                <a:cubicBezTo>
                  <a:pt x="3312593" y="3638399"/>
                  <a:pt x="3031554" y="3916971"/>
                  <a:pt x="2672703" y="3975903"/>
                </a:cubicBezTo>
                <a:lnTo>
                  <a:pt x="2672586" y="3977042"/>
                </a:lnTo>
                <a:cubicBezTo>
                  <a:pt x="2667276" y="3978045"/>
                  <a:pt x="2661947" y="3978986"/>
                  <a:pt x="2656370" y="3978570"/>
                </a:cubicBezTo>
                <a:cubicBezTo>
                  <a:pt x="2625198" y="3984080"/>
                  <a:pt x="2593318" y="3987038"/>
                  <a:pt x="2560943" y="3987561"/>
                </a:cubicBezTo>
                <a:lnTo>
                  <a:pt x="2543825" y="3989174"/>
                </a:lnTo>
                <a:lnTo>
                  <a:pt x="2543799" y="3988683"/>
                </a:lnTo>
                <a:lnTo>
                  <a:pt x="2543300" y="3988716"/>
                </a:lnTo>
                <a:cubicBezTo>
                  <a:pt x="2542734" y="3984944"/>
                  <a:pt x="2542707" y="3981158"/>
                  <a:pt x="2542707" y="3977366"/>
                </a:cubicBezTo>
                <a:cubicBezTo>
                  <a:pt x="2542707" y="3971728"/>
                  <a:pt x="2542765" y="3966104"/>
                  <a:pt x="2544077" y="3960518"/>
                </a:cubicBezTo>
                <a:cubicBezTo>
                  <a:pt x="2544035" y="3929436"/>
                  <a:pt x="2546485" y="3898794"/>
                  <a:pt x="2551541" y="3868787"/>
                </a:cubicBezTo>
                <a:lnTo>
                  <a:pt x="2552082" y="3862150"/>
                </a:lnTo>
                <a:cubicBezTo>
                  <a:pt x="2552250" y="3862145"/>
                  <a:pt x="2552420" y="3862140"/>
                  <a:pt x="2552587" y="3862087"/>
                </a:cubicBezTo>
                <a:cubicBezTo>
                  <a:pt x="2602864" y="3511992"/>
                  <a:pt x="2883903" y="3233421"/>
                  <a:pt x="3242753" y="3174489"/>
                </a:cubicBezTo>
                <a:lnTo>
                  <a:pt x="3242870" y="3173350"/>
                </a:lnTo>
                <a:cubicBezTo>
                  <a:pt x="3248179" y="3172348"/>
                  <a:pt x="3253507" y="3171407"/>
                  <a:pt x="3259083" y="3171823"/>
                </a:cubicBezTo>
                <a:cubicBezTo>
                  <a:pt x="3290266" y="3166310"/>
                  <a:pt x="3322159" y="3163352"/>
                  <a:pt x="3354544" y="3162829"/>
                </a:cubicBezTo>
                <a:close/>
                <a:moveTo>
                  <a:pt x="1693269" y="3161219"/>
                </a:moveTo>
                <a:lnTo>
                  <a:pt x="1710356" y="3162829"/>
                </a:lnTo>
                <a:cubicBezTo>
                  <a:pt x="1742742" y="3163352"/>
                  <a:pt x="1774634" y="3166310"/>
                  <a:pt x="1805818" y="3171823"/>
                </a:cubicBezTo>
                <a:cubicBezTo>
                  <a:pt x="1811394" y="3171407"/>
                  <a:pt x="1816722" y="3172348"/>
                  <a:pt x="1822030" y="3173350"/>
                </a:cubicBezTo>
                <a:lnTo>
                  <a:pt x="1822148" y="3174489"/>
                </a:lnTo>
                <a:cubicBezTo>
                  <a:pt x="2180998" y="3233421"/>
                  <a:pt x="2462037" y="3511992"/>
                  <a:pt x="2512313" y="3862087"/>
                </a:cubicBezTo>
                <a:cubicBezTo>
                  <a:pt x="2512481" y="3862140"/>
                  <a:pt x="2512650" y="3862145"/>
                  <a:pt x="2512819" y="3862150"/>
                </a:cubicBezTo>
                <a:lnTo>
                  <a:pt x="2513359" y="3868787"/>
                </a:lnTo>
                <a:cubicBezTo>
                  <a:pt x="2518416" y="3898794"/>
                  <a:pt x="2520865" y="3929436"/>
                  <a:pt x="2520823" y="3960518"/>
                </a:cubicBezTo>
                <a:cubicBezTo>
                  <a:pt x="2522135" y="3966104"/>
                  <a:pt x="2522194" y="3971728"/>
                  <a:pt x="2522194" y="3977366"/>
                </a:cubicBezTo>
                <a:cubicBezTo>
                  <a:pt x="2522194" y="3981158"/>
                  <a:pt x="2522167" y="3984944"/>
                  <a:pt x="2521601" y="3988716"/>
                </a:cubicBezTo>
                <a:lnTo>
                  <a:pt x="2521102" y="3988683"/>
                </a:lnTo>
                <a:lnTo>
                  <a:pt x="2521076" y="3989174"/>
                </a:lnTo>
                <a:lnTo>
                  <a:pt x="2503957" y="3987561"/>
                </a:lnTo>
                <a:cubicBezTo>
                  <a:pt x="2471583" y="3987038"/>
                  <a:pt x="2439703" y="3984080"/>
                  <a:pt x="2408531" y="3978570"/>
                </a:cubicBezTo>
                <a:cubicBezTo>
                  <a:pt x="2402954" y="3978986"/>
                  <a:pt x="2397625" y="3978045"/>
                  <a:pt x="2392314" y="3977042"/>
                </a:cubicBezTo>
                <a:lnTo>
                  <a:pt x="2392198" y="3975903"/>
                </a:lnTo>
                <a:cubicBezTo>
                  <a:pt x="2033347" y="3916971"/>
                  <a:pt x="1752308" y="3638399"/>
                  <a:pt x="1702032" y="3288305"/>
                </a:cubicBezTo>
                <a:cubicBezTo>
                  <a:pt x="1701865" y="3288253"/>
                  <a:pt x="1701696" y="3288248"/>
                  <a:pt x="1701527" y="3288243"/>
                </a:cubicBezTo>
                <a:lnTo>
                  <a:pt x="1700989" y="3281619"/>
                </a:lnTo>
                <a:cubicBezTo>
                  <a:pt x="1695930" y="3251607"/>
                  <a:pt x="1693479" y="3220958"/>
                  <a:pt x="1693521" y="3189869"/>
                </a:cubicBezTo>
                <a:cubicBezTo>
                  <a:pt x="1692209" y="3184286"/>
                  <a:pt x="1692151" y="3178663"/>
                  <a:pt x="1692151" y="3173027"/>
                </a:cubicBezTo>
                <a:lnTo>
                  <a:pt x="1692745" y="3161677"/>
                </a:lnTo>
                <a:lnTo>
                  <a:pt x="1693243" y="3161709"/>
                </a:lnTo>
                <a:close/>
                <a:moveTo>
                  <a:pt x="1679481" y="3161219"/>
                </a:moveTo>
                <a:lnTo>
                  <a:pt x="1679507" y="3161709"/>
                </a:lnTo>
                <a:lnTo>
                  <a:pt x="1680005" y="3161677"/>
                </a:lnTo>
                <a:lnTo>
                  <a:pt x="1680599" y="3173027"/>
                </a:lnTo>
                <a:cubicBezTo>
                  <a:pt x="1680599" y="3178663"/>
                  <a:pt x="1680540" y="3184286"/>
                  <a:pt x="1679228" y="3189869"/>
                </a:cubicBezTo>
                <a:cubicBezTo>
                  <a:pt x="1679270" y="3220958"/>
                  <a:pt x="1676820" y="3251607"/>
                  <a:pt x="1671761" y="3281619"/>
                </a:cubicBezTo>
                <a:lnTo>
                  <a:pt x="1671223" y="3288243"/>
                </a:lnTo>
                <a:cubicBezTo>
                  <a:pt x="1671053" y="3288248"/>
                  <a:pt x="1670885" y="3288253"/>
                  <a:pt x="1670717" y="3288305"/>
                </a:cubicBezTo>
                <a:cubicBezTo>
                  <a:pt x="1620442" y="3638399"/>
                  <a:pt x="1339403" y="3916971"/>
                  <a:pt x="980552" y="3975903"/>
                </a:cubicBezTo>
                <a:lnTo>
                  <a:pt x="980435" y="3977042"/>
                </a:lnTo>
                <a:cubicBezTo>
                  <a:pt x="975125" y="3978045"/>
                  <a:pt x="969796" y="3978986"/>
                  <a:pt x="964219" y="3978570"/>
                </a:cubicBezTo>
                <a:cubicBezTo>
                  <a:pt x="933047" y="3984080"/>
                  <a:pt x="901167" y="3987038"/>
                  <a:pt x="868792" y="3987561"/>
                </a:cubicBezTo>
                <a:lnTo>
                  <a:pt x="851674" y="3989174"/>
                </a:lnTo>
                <a:lnTo>
                  <a:pt x="851648" y="3988683"/>
                </a:lnTo>
                <a:lnTo>
                  <a:pt x="851149" y="3988716"/>
                </a:lnTo>
                <a:cubicBezTo>
                  <a:pt x="850583" y="3984944"/>
                  <a:pt x="850556" y="3981158"/>
                  <a:pt x="850556" y="3977366"/>
                </a:cubicBezTo>
                <a:cubicBezTo>
                  <a:pt x="850556" y="3971728"/>
                  <a:pt x="850614" y="3966104"/>
                  <a:pt x="851926" y="3960518"/>
                </a:cubicBezTo>
                <a:cubicBezTo>
                  <a:pt x="851884" y="3929436"/>
                  <a:pt x="854334" y="3898794"/>
                  <a:pt x="859390" y="3868787"/>
                </a:cubicBezTo>
                <a:lnTo>
                  <a:pt x="859931" y="3862150"/>
                </a:lnTo>
                <a:cubicBezTo>
                  <a:pt x="860099" y="3862145"/>
                  <a:pt x="860269" y="3862140"/>
                  <a:pt x="860436" y="3862087"/>
                </a:cubicBezTo>
                <a:cubicBezTo>
                  <a:pt x="910713" y="3511992"/>
                  <a:pt x="1191752" y="3233421"/>
                  <a:pt x="1550602" y="3174489"/>
                </a:cubicBezTo>
                <a:lnTo>
                  <a:pt x="1550719" y="3173350"/>
                </a:lnTo>
                <a:cubicBezTo>
                  <a:pt x="1556028" y="3172348"/>
                  <a:pt x="1561356" y="3171407"/>
                  <a:pt x="1566932" y="3171823"/>
                </a:cubicBezTo>
                <a:cubicBezTo>
                  <a:pt x="1598115" y="3166310"/>
                  <a:pt x="1630008" y="3163352"/>
                  <a:pt x="1662393" y="3162829"/>
                </a:cubicBezTo>
                <a:close/>
                <a:moveTo>
                  <a:pt x="1118" y="3161219"/>
                </a:moveTo>
                <a:lnTo>
                  <a:pt x="18205" y="3162829"/>
                </a:lnTo>
                <a:cubicBezTo>
                  <a:pt x="50591" y="3163352"/>
                  <a:pt x="82483" y="3166310"/>
                  <a:pt x="113667" y="3171823"/>
                </a:cubicBezTo>
                <a:cubicBezTo>
                  <a:pt x="119243" y="3171407"/>
                  <a:pt x="124571" y="3172348"/>
                  <a:pt x="129879" y="3173350"/>
                </a:cubicBezTo>
                <a:lnTo>
                  <a:pt x="129997" y="3174489"/>
                </a:lnTo>
                <a:cubicBezTo>
                  <a:pt x="488847" y="3233421"/>
                  <a:pt x="769886" y="3511992"/>
                  <a:pt x="820162" y="3862087"/>
                </a:cubicBezTo>
                <a:cubicBezTo>
                  <a:pt x="820330" y="3862140"/>
                  <a:pt x="820499" y="3862145"/>
                  <a:pt x="820668" y="3862150"/>
                </a:cubicBezTo>
                <a:lnTo>
                  <a:pt x="821208" y="3868787"/>
                </a:lnTo>
                <a:cubicBezTo>
                  <a:pt x="826265" y="3898794"/>
                  <a:pt x="828714" y="3929436"/>
                  <a:pt x="828672" y="3960518"/>
                </a:cubicBezTo>
                <a:cubicBezTo>
                  <a:pt x="829984" y="3966104"/>
                  <a:pt x="830043" y="3971728"/>
                  <a:pt x="830043" y="3977366"/>
                </a:cubicBezTo>
                <a:cubicBezTo>
                  <a:pt x="830043" y="3981158"/>
                  <a:pt x="830016" y="3984944"/>
                  <a:pt x="829450" y="3988716"/>
                </a:cubicBezTo>
                <a:lnTo>
                  <a:pt x="828951" y="3988683"/>
                </a:lnTo>
                <a:lnTo>
                  <a:pt x="828925" y="3989174"/>
                </a:lnTo>
                <a:lnTo>
                  <a:pt x="811806" y="3987561"/>
                </a:lnTo>
                <a:cubicBezTo>
                  <a:pt x="779432" y="3987038"/>
                  <a:pt x="747552" y="3984080"/>
                  <a:pt x="716380" y="3978570"/>
                </a:cubicBezTo>
                <a:cubicBezTo>
                  <a:pt x="710803" y="3978986"/>
                  <a:pt x="705474" y="3978045"/>
                  <a:pt x="700163" y="3977042"/>
                </a:cubicBezTo>
                <a:lnTo>
                  <a:pt x="700047" y="3975903"/>
                </a:lnTo>
                <a:cubicBezTo>
                  <a:pt x="341196" y="3916971"/>
                  <a:pt x="60157" y="3638399"/>
                  <a:pt x="9881" y="3288305"/>
                </a:cubicBezTo>
                <a:cubicBezTo>
                  <a:pt x="9714" y="3288253"/>
                  <a:pt x="9545" y="3288248"/>
                  <a:pt x="9376" y="3288243"/>
                </a:cubicBezTo>
                <a:lnTo>
                  <a:pt x="8837" y="3281619"/>
                </a:lnTo>
                <a:cubicBezTo>
                  <a:pt x="3779" y="3251607"/>
                  <a:pt x="1328" y="3220958"/>
                  <a:pt x="1370" y="3189869"/>
                </a:cubicBezTo>
                <a:cubicBezTo>
                  <a:pt x="58" y="3184286"/>
                  <a:pt x="0" y="3178663"/>
                  <a:pt x="0" y="3173027"/>
                </a:cubicBezTo>
                <a:lnTo>
                  <a:pt x="594" y="3161677"/>
                </a:lnTo>
                <a:lnTo>
                  <a:pt x="1092" y="3161709"/>
                </a:lnTo>
                <a:close/>
                <a:moveTo>
                  <a:pt x="7762529" y="2447425"/>
                </a:moveTo>
                <a:cubicBezTo>
                  <a:pt x="7815805" y="2718331"/>
                  <a:pt x="8030648" y="2933128"/>
                  <a:pt x="8305838" y="2992271"/>
                </a:cubicBezTo>
                <a:cubicBezTo>
                  <a:pt x="8252563" y="2721365"/>
                  <a:pt x="8037719" y="2506568"/>
                  <a:pt x="7762529" y="2447425"/>
                </a:cubicBezTo>
                <a:close/>
                <a:moveTo>
                  <a:pt x="7455280" y="2447425"/>
                </a:moveTo>
                <a:cubicBezTo>
                  <a:pt x="7180090" y="2506568"/>
                  <a:pt x="6965246" y="2721365"/>
                  <a:pt x="6911971" y="2992271"/>
                </a:cubicBezTo>
                <a:cubicBezTo>
                  <a:pt x="7187161" y="2933128"/>
                  <a:pt x="7402004" y="2718331"/>
                  <a:pt x="7455280" y="2447425"/>
                </a:cubicBezTo>
                <a:close/>
                <a:moveTo>
                  <a:pt x="6070378" y="2447425"/>
                </a:moveTo>
                <a:cubicBezTo>
                  <a:pt x="6123654" y="2718331"/>
                  <a:pt x="6338497" y="2933128"/>
                  <a:pt x="6613687" y="2992271"/>
                </a:cubicBezTo>
                <a:cubicBezTo>
                  <a:pt x="6560412" y="2721365"/>
                  <a:pt x="6345568" y="2506568"/>
                  <a:pt x="6070378" y="2447425"/>
                </a:cubicBezTo>
                <a:close/>
                <a:moveTo>
                  <a:pt x="5763129" y="2447425"/>
                </a:moveTo>
                <a:cubicBezTo>
                  <a:pt x="5487939" y="2506568"/>
                  <a:pt x="5273095" y="2721365"/>
                  <a:pt x="5219820" y="2992271"/>
                </a:cubicBezTo>
                <a:cubicBezTo>
                  <a:pt x="5495010" y="2933128"/>
                  <a:pt x="5709853" y="2718331"/>
                  <a:pt x="5763129" y="2447425"/>
                </a:cubicBezTo>
                <a:close/>
                <a:moveTo>
                  <a:pt x="4378227" y="2447425"/>
                </a:moveTo>
                <a:cubicBezTo>
                  <a:pt x="4431503" y="2718331"/>
                  <a:pt x="4646346" y="2933128"/>
                  <a:pt x="4921536" y="2992271"/>
                </a:cubicBezTo>
                <a:cubicBezTo>
                  <a:pt x="4868261" y="2721365"/>
                  <a:pt x="4653417" y="2506568"/>
                  <a:pt x="4378227" y="2447425"/>
                </a:cubicBezTo>
                <a:close/>
                <a:moveTo>
                  <a:pt x="4070978" y="2447425"/>
                </a:moveTo>
                <a:cubicBezTo>
                  <a:pt x="3795788" y="2506568"/>
                  <a:pt x="3580944" y="2721365"/>
                  <a:pt x="3527669" y="2992271"/>
                </a:cubicBezTo>
                <a:cubicBezTo>
                  <a:pt x="3802859" y="2933128"/>
                  <a:pt x="4017702" y="2718331"/>
                  <a:pt x="4070978" y="2447425"/>
                </a:cubicBezTo>
                <a:close/>
                <a:moveTo>
                  <a:pt x="2686076" y="2447425"/>
                </a:moveTo>
                <a:cubicBezTo>
                  <a:pt x="2739352" y="2718331"/>
                  <a:pt x="2954195" y="2933128"/>
                  <a:pt x="3229385" y="2992271"/>
                </a:cubicBezTo>
                <a:cubicBezTo>
                  <a:pt x="3176110" y="2721365"/>
                  <a:pt x="2961266" y="2506568"/>
                  <a:pt x="2686076" y="2447425"/>
                </a:cubicBezTo>
                <a:close/>
                <a:moveTo>
                  <a:pt x="2378827" y="2447425"/>
                </a:moveTo>
                <a:cubicBezTo>
                  <a:pt x="2103637" y="2506568"/>
                  <a:pt x="1888793" y="2721365"/>
                  <a:pt x="1835518" y="2992271"/>
                </a:cubicBezTo>
                <a:cubicBezTo>
                  <a:pt x="2110708" y="2933128"/>
                  <a:pt x="2325551" y="2718331"/>
                  <a:pt x="2378827" y="2447425"/>
                </a:cubicBezTo>
                <a:close/>
                <a:moveTo>
                  <a:pt x="993925" y="2447425"/>
                </a:moveTo>
                <a:cubicBezTo>
                  <a:pt x="1047201" y="2718331"/>
                  <a:pt x="1262044" y="2933128"/>
                  <a:pt x="1537234" y="2992271"/>
                </a:cubicBezTo>
                <a:cubicBezTo>
                  <a:pt x="1483959" y="2721365"/>
                  <a:pt x="1269115" y="2506568"/>
                  <a:pt x="993925" y="2447425"/>
                </a:cubicBezTo>
                <a:close/>
                <a:moveTo>
                  <a:pt x="686676" y="2447425"/>
                </a:moveTo>
                <a:cubicBezTo>
                  <a:pt x="411486" y="2506568"/>
                  <a:pt x="196642" y="2721365"/>
                  <a:pt x="143367" y="2992271"/>
                </a:cubicBezTo>
                <a:cubicBezTo>
                  <a:pt x="418557" y="2933128"/>
                  <a:pt x="633400" y="2718331"/>
                  <a:pt x="686676" y="2447425"/>
                </a:cubicBezTo>
                <a:close/>
                <a:moveTo>
                  <a:pt x="9139239" y="2321311"/>
                </a:moveTo>
                <a:lnTo>
                  <a:pt x="9139239" y="2449820"/>
                </a:lnTo>
                <a:lnTo>
                  <a:pt x="9047261" y="2476706"/>
                </a:lnTo>
                <a:cubicBezTo>
                  <a:pt x="8821055" y="2561144"/>
                  <a:pt x="8650738" y="2755228"/>
                  <a:pt x="8604122" y="2992271"/>
                </a:cubicBezTo>
                <a:cubicBezTo>
                  <a:pt x="8844913" y="2940521"/>
                  <a:pt x="9039501" y="2769598"/>
                  <a:pt x="9120077" y="2546190"/>
                </a:cubicBezTo>
                <a:lnTo>
                  <a:pt x="9139239" y="2477003"/>
                </a:lnTo>
                <a:lnTo>
                  <a:pt x="9139239" y="2782562"/>
                </a:lnTo>
                <a:lnTo>
                  <a:pt x="9135069" y="2789374"/>
                </a:lnTo>
                <a:cubicBezTo>
                  <a:pt x="9008919" y="2963003"/>
                  <a:pt x="8815033" y="3086603"/>
                  <a:pt x="8590751" y="3123727"/>
                </a:cubicBezTo>
                <a:lnTo>
                  <a:pt x="8590635" y="3124875"/>
                </a:lnTo>
                <a:cubicBezTo>
                  <a:pt x="8585324" y="3125886"/>
                  <a:pt x="8579995" y="3126834"/>
                  <a:pt x="8574418" y="3126415"/>
                </a:cubicBezTo>
                <a:cubicBezTo>
                  <a:pt x="8543246" y="3131969"/>
                  <a:pt x="8511366" y="3134950"/>
                  <a:pt x="8478991" y="3135477"/>
                </a:cubicBezTo>
                <a:lnTo>
                  <a:pt x="8461873" y="3137103"/>
                </a:lnTo>
                <a:lnTo>
                  <a:pt x="8461847" y="3136608"/>
                </a:lnTo>
                <a:lnTo>
                  <a:pt x="8461348" y="3136641"/>
                </a:lnTo>
                <a:cubicBezTo>
                  <a:pt x="8460782" y="3132839"/>
                  <a:pt x="8460755" y="3129023"/>
                  <a:pt x="8460755" y="3125201"/>
                </a:cubicBezTo>
                <a:cubicBezTo>
                  <a:pt x="8460755" y="3119519"/>
                  <a:pt x="8460814" y="3113850"/>
                  <a:pt x="8462126" y="3108220"/>
                </a:cubicBezTo>
                <a:cubicBezTo>
                  <a:pt x="8462083" y="3076892"/>
                  <a:pt x="8464533" y="3046007"/>
                  <a:pt x="8469590" y="3015763"/>
                </a:cubicBezTo>
                <a:lnTo>
                  <a:pt x="8470130" y="3009073"/>
                </a:lnTo>
                <a:cubicBezTo>
                  <a:pt x="8470299" y="3009068"/>
                  <a:pt x="8470468" y="3009063"/>
                  <a:pt x="8470636" y="3009010"/>
                </a:cubicBezTo>
                <a:cubicBezTo>
                  <a:pt x="8514628" y="2700252"/>
                  <a:pt x="8735297" y="2446688"/>
                  <a:pt x="9030178" y="2348329"/>
                </a:cubicBezTo>
                <a:close/>
                <a:moveTo>
                  <a:pt x="7620280" y="2302594"/>
                </a:moveTo>
                <a:lnTo>
                  <a:pt x="7637367" y="2304217"/>
                </a:lnTo>
                <a:cubicBezTo>
                  <a:pt x="7669753" y="2304744"/>
                  <a:pt x="7701646" y="2307725"/>
                  <a:pt x="7732829" y="2313282"/>
                </a:cubicBezTo>
                <a:cubicBezTo>
                  <a:pt x="7738405" y="2312863"/>
                  <a:pt x="7743733" y="2313811"/>
                  <a:pt x="7749042" y="2314821"/>
                </a:cubicBezTo>
                <a:lnTo>
                  <a:pt x="7749159" y="2315969"/>
                </a:lnTo>
                <a:cubicBezTo>
                  <a:pt x="8108009" y="2375367"/>
                  <a:pt x="8389048" y="2656144"/>
                  <a:pt x="8439324" y="3009010"/>
                </a:cubicBezTo>
                <a:cubicBezTo>
                  <a:pt x="8439492" y="3009063"/>
                  <a:pt x="8439661" y="3009068"/>
                  <a:pt x="8439830" y="3009073"/>
                </a:cubicBezTo>
                <a:lnTo>
                  <a:pt x="8440370" y="3015763"/>
                </a:lnTo>
                <a:cubicBezTo>
                  <a:pt x="8445427" y="3046007"/>
                  <a:pt x="8447877" y="3076892"/>
                  <a:pt x="8447834" y="3108220"/>
                </a:cubicBezTo>
                <a:cubicBezTo>
                  <a:pt x="8449146" y="3113850"/>
                  <a:pt x="8449205" y="3119519"/>
                  <a:pt x="8449205" y="3125201"/>
                </a:cubicBezTo>
                <a:cubicBezTo>
                  <a:pt x="8449205" y="3129023"/>
                  <a:pt x="8449178" y="3132839"/>
                  <a:pt x="8448612" y="3136641"/>
                </a:cubicBezTo>
                <a:lnTo>
                  <a:pt x="8448113" y="3136608"/>
                </a:lnTo>
                <a:lnTo>
                  <a:pt x="8448087" y="3137103"/>
                </a:lnTo>
                <a:lnTo>
                  <a:pt x="8430969" y="3135477"/>
                </a:lnTo>
                <a:cubicBezTo>
                  <a:pt x="8398594" y="3134950"/>
                  <a:pt x="8366714" y="3131969"/>
                  <a:pt x="8335542" y="3126415"/>
                </a:cubicBezTo>
                <a:cubicBezTo>
                  <a:pt x="8329965" y="3126834"/>
                  <a:pt x="8324636" y="3125886"/>
                  <a:pt x="8319325" y="3124875"/>
                </a:cubicBezTo>
                <a:lnTo>
                  <a:pt x="8319209" y="3123727"/>
                </a:lnTo>
                <a:cubicBezTo>
                  <a:pt x="7960358" y="3064328"/>
                  <a:pt x="7679319" y="2783551"/>
                  <a:pt x="7629044" y="2430686"/>
                </a:cubicBezTo>
                <a:cubicBezTo>
                  <a:pt x="7628876" y="2430633"/>
                  <a:pt x="7628708" y="2430628"/>
                  <a:pt x="7628538" y="2430623"/>
                </a:cubicBezTo>
                <a:lnTo>
                  <a:pt x="7628000" y="2423947"/>
                </a:lnTo>
                <a:cubicBezTo>
                  <a:pt x="7622941" y="2393697"/>
                  <a:pt x="7620490" y="2362806"/>
                  <a:pt x="7620533" y="2331471"/>
                </a:cubicBezTo>
                <a:cubicBezTo>
                  <a:pt x="7619221" y="2325843"/>
                  <a:pt x="7619162" y="2320176"/>
                  <a:pt x="7619162" y="2314495"/>
                </a:cubicBezTo>
                <a:lnTo>
                  <a:pt x="7619756" y="2303055"/>
                </a:lnTo>
                <a:lnTo>
                  <a:pt x="7620254" y="2303088"/>
                </a:lnTo>
                <a:close/>
                <a:moveTo>
                  <a:pt x="7597529" y="2302594"/>
                </a:moveTo>
                <a:lnTo>
                  <a:pt x="7597555" y="2303088"/>
                </a:lnTo>
                <a:lnTo>
                  <a:pt x="7598053" y="2303055"/>
                </a:lnTo>
                <a:lnTo>
                  <a:pt x="7598647" y="2314495"/>
                </a:lnTo>
                <a:cubicBezTo>
                  <a:pt x="7598647" y="2320176"/>
                  <a:pt x="7598588" y="2325843"/>
                  <a:pt x="7597276" y="2331471"/>
                </a:cubicBezTo>
                <a:cubicBezTo>
                  <a:pt x="7597319" y="2362806"/>
                  <a:pt x="7594868" y="2393697"/>
                  <a:pt x="7589809" y="2423947"/>
                </a:cubicBezTo>
                <a:lnTo>
                  <a:pt x="7589271" y="2430623"/>
                </a:lnTo>
                <a:cubicBezTo>
                  <a:pt x="7589101" y="2430628"/>
                  <a:pt x="7588933" y="2430633"/>
                  <a:pt x="7588765" y="2430686"/>
                </a:cubicBezTo>
                <a:cubicBezTo>
                  <a:pt x="7538490" y="2783551"/>
                  <a:pt x="7257451" y="3064328"/>
                  <a:pt x="6898600" y="3123727"/>
                </a:cubicBezTo>
                <a:lnTo>
                  <a:pt x="6898484" y="3124875"/>
                </a:lnTo>
                <a:cubicBezTo>
                  <a:pt x="6893173" y="3125886"/>
                  <a:pt x="6887844" y="3126834"/>
                  <a:pt x="6882267" y="3126415"/>
                </a:cubicBezTo>
                <a:cubicBezTo>
                  <a:pt x="6851095" y="3131969"/>
                  <a:pt x="6819215" y="3134950"/>
                  <a:pt x="6786841" y="3135477"/>
                </a:cubicBezTo>
                <a:lnTo>
                  <a:pt x="6769722" y="3137103"/>
                </a:lnTo>
                <a:lnTo>
                  <a:pt x="6769696" y="3136608"/>
                </a:lnTo>
                <a:lnTo>
                  <a:pt x="6769197" y="3136641"/>
                </a:lnTo>
                <a:cubicBezTo>
                  <a:pt x="6768631" y="3132839"/>
                  <a:pt x="6768604" y="3129023"/>
                  <a:pt x="6768604" y="3125201"/>
                </a:cubicBezTo>
                <a:cubicBezTo>
                  <a:pt x="6768604" y="3119519"/>
                  <a:pt x="6768663" y="3113850"/>
                  <a:pt x="6769975" y="3108220"/>
                </a:cubicBezTo>
                <a:cubicBezTo>
                  <a:pt x="6769933" y="3076892"/>
                  <a:pt x="6772382" y="3046007"/>
                  <a:pt x="6777439" y="3015763"/>
                </a:cubicBezTo>
                <a:lnTo>
                  <a:pt x="6777979" y="3009073"/>
                </a:lnTo>
                <a:cubicBezTo>
                  <a:pt x="6778148" y="3009068"/>
                  <a:pt x="6778317" y="3009063"/>
                  <a:pt x="6778485" y="3009010"/>
                </a:cubicBezTo>
                <a:cubicBezTo>
                  <a:pt x="6828761" y="2656144"/>
                  <a:pt x="7109800" y="2375367"/>
                  <a:pt x="7468650" y="2315969"/>
                </a:cubicBezTo>
                <a:lnTo>
                  <a:pt x="7468767" y="2314821"/>
                </a:lnTo>
                <a:cubicBezTo>
                  <a:pt x="7474076" y="2313811"/>
                  <a:pt x="7479404" y="2312863"/>
                  <a:pt x="7484980" y="2313282"/>
                </a:cubicBezTo>
                <a:cubicBezTo>
                  <a:pt x="7516163" y="2307725"/>
                  <a:pt x="7548056" y="2304744"/>
                  <a:pt x="7580442" y="2304217"/>
                </a:cubicBezTo>
                <a:close/>
                <a:moveTo>
                  <a:pt x="5928129" y="2302594"/>
                </a:moveTo>
                <a:lnTo>
                  <a:pt x="5945217" y="2304217"/>
                </a:lnTo>
                <a:cubicBezTo>
                  <a:pt x="5977602" y="2304744"/>
                  <a:pt x="6009495" y="2307725"/>
                  <a:pt x="6040678" y="2313282"/>
                </a:cubicBezTo>
                <a:cubicBezTo>
                  <a:pt x="6046254" y="2312863"/>
                  <a:pt x="6051582" y="2313811"/>
                  <a:pt x="6056891" y="2314821"/>
                </a:cubicBezTo>
                <a:lnTo>
                  <a:pt x="6057008" y="2315969"/>
                </a:lnTo>
                <a:cubicBezTo>
                  <a:pt x="6415858" y="2375367"/>
                  <a:pt x="6696897" y="2656144"/>
                  <a:pt x="6747174" y="3009010"/>
                </a:cubicBezTo>
                <a:cubicBezTo>
                  <a:pt x="6747341" y="3009063"/>
                  <a:pt x="6747511" y="3009068"/>
                  <a:pt x="6747679" y="3009073"/>
                </a:cubicBezTo>
                <a:lnTo>
                  <a:pt x="6748220" y="3015763"/>
                </a:lnTo>
                <a:cubicBezTo>
                  <a:pt x="6753276" y="3046007"/>
                  <a:pt x="6755726" y="3076892"/>
                  <a:pt x="6755684" y="3108220"/>
                </a:cubicBezTo>
                <a:cubicBezTo>
                  <a:pt x="6756996" y="3113850"/>
                  <a:pt x="6757054" y="3119519"/>
                  <a:pt x="6757054" y="3125201"/>
                </a:cubicBezTo>
                <a:cubicBezTo>
                  <a:pt x="6757054" y="3129023"/>
                  <a:pt x="6757027" y="3132839"/>
                  <a:pt x="6756461" y="3136641"/>
                </a:cubicBezTo>
                <a:lnTo>
                  <a:pt x="6755962" y="3136608"/>
                </a:lnTo>
                <a:lnTo>
                  <a:pt x="6755936" y="3137103"/>
                </a:lnTo>
                <a:lnTo>
                  <a:pt x="6738818" y="3135477"/>
                </a:lnTo>
                <a:cubicBezTo>
                  <a:pt x="6706444" y="3134950"/>
                  <a:pt x="6674563" y="3131969"/>
                  <a:pt x="6643391" y="3126415"/>
                </a:cubicBezTo>
                <a:cubicBezTo>
                  <a:pt x="6637814" y="3126834"/>
                  <a:pt x="6632485" y="3125886"/>
                  <a:pt x="6627175" y="3124875"/>
                </a:cubicBezTo>
                <a:lnTo>
                  <a:pt x="6627059" y="3123727"/>
                </a:lnTo>
                <a:cubicBezTo>
                  <a:pt x="6268207" y="3064328"/>
                  <a:pt x="5987168" y="2783551"/>
                  <a:pt x="5936893" y="2430686"/>
                </a:cubicBezTo>
                <a:cubicBezTo>
                  <a:pt x="5936725" y="2430633"/>
                  <a:pt x="5936557" y="2430628"/>
                  <a:pt x="5936387" y="2430623"/>
                </a:cubicBezTo>
                <a:lnTo>
                  <a:pt x="5935849" y="2423947"/>
                </a:lnTo>
                <a:cubicBezTo>
                  <a:pt x="5930790" y="2393697"/>
                  <a:pt x="5928340" y="2362806"/>
                  <a:pt x="5928382" y="2331471"/>
                </a:cubicBezTo>
                <a:cubicBezTo>
                  <a:pt x="5927070" y="2325843"/>
                  <a:pt x="5927011" y="2320176"/>
                  <a:pt x="5927011" y="2314495"/>
                </a:cubicBezTo>
                <a:lnTo>
                  <a:pt x="5927605" y="2303055"/>
                </a:lnTo>
                <a:lnTo>
                  <a:pt x="5928103" y="2303088"/>
                </a:lnTo>
                <a:close/>
                <a:moveTo>
                  <a:pt x="5905378" y="2302594"/>
                </a:moveTo>
                <a:lnTo>
                  <a:pt x="5905404" y="2303088"/>
                </a:lnTo>
                <a:lnTo>
                  <a:pt x="5905902" y="2303055"/>
                </a:lnTo>
                <a:lnTo>
                  <a:pt x="5906496" y="2314495"/>
                </a:lnTo>
                <a:cubicBezTo>
                  <a:pt x="5906496" y="2320176"/>
                  <a:pt x="5906438" y="2325843"/>
                  <a:pt x="5905126" y="2331471"/>
                </a:cubicBezTo>
                <a:cubicBezTo>
                  <a:pt x="5905168" y="2362806"/>
                  <a:pt x="5902717" y="2393697"/>
                  <a:pt x="5897659" y="2423947"/>
                </a:cubicBezTo>
                <a:lnTo>
                  <a:pt x="5897120" y="2430623"/>
                </a:lnTo>
                <a:cubicBezTo>
                  <a:pt x="5896951" y="2430628"/>
                  <a:pt x="5896782" y="2430633"/>
                  <a:pt x="5896615" y="2430686"/>
                </a:cubicBezTo>
                <a:cubicBezTo>
                  <a:pt x="5846339" y="2783551"/>
                  <a:pt x="5565300" y="3064328"/>
                  <a:pt x="5206449" y="3123727"/>
                </a:cubicBezTo>
                <a:lnTo>
                  <a:pt x="5206334" y="3124875"/>
                </a:lnTo>
                <a:cubicBezTo>
                  <a:pt x="5201022" y="3125886"/>
                  <a:pt x="5195693" y="3126834"/>
                  <a:pt x="5190116" y="3126415"/>
                </a:cubicBezTo>
                <a:cubicBezTo>
                  <a:pt x="5158944" y="3131969"/>
                  <a:pt x="5127065" y="3134950"/>
                  <a:pt x="5094690" y="3135477"/>
                </a:cubicBezTo>
                <a:lnTo>
                  <a:pt x="5077571" y="3137103"/>
                </a:lnTo>
                <a:lnTo>
                  <a:pt x="5077545" y="3136608"/>
                </a:lnTo>
                <a:lnTo>
                  <a:pt x="5077046" y="3136641"/>
                </a:lnTo>
                <a:cubicBezTo>
                  <a:pt x="5076480" y="3132839"/>
                  <a:pt x="5076453" y="3129023"/>
                  <a:pt x="5076453" y="3125201"/>
                </a:cubicBezTo>
                <a:cubicBezTo>
                  <a:pt x="5076453" y="3119519"/>
                  <a:pt x="5076512" y="3113850"/>
                  <a:pt x="5077824" y="3108220"/>
                </a:cubicBezTo>
                <a:cubicBezTo>
                  <a:pt x="5077782" y="3076892"/>
                  <a:pt x="5080231" y="3046007"/>
                  <a:pt x="5085288" y="3015763"/>
                </a:cubicBezTo>
                <a:lnTo>
                  <a:pt x="5085828" y="3009073"/>
                </a:lnTo>
                <a:cubicBezTo>
                  <a:pt x="5085997" y="3009068"/>
                  <a:pt x="5086166" y="3009063"/>
                  <a:pt x="5086334" y="3009010"/>
                </a:cubicBezTo>
                <a:cubicBezTo>
                  <a:pt x="5136610" y="2656144"/>
                  <a:pt x="5417649" y="2375367"/>
                  <a:pt x="5776501" y="2315969"/>
                </a:cubicBezTo>
                <a:lnTo>
                  <a:pt x="5776617" y="2314821"/>
                </a:lnTo>
                <a:cubicBezTo>
                  <a:pt x="5781926" y="2313811"/>
                  <a:pt x="5787253" y="2312863"/>
                  <a:pt x="5792829" y="2313282"/>
                </a:cubicBezTo>
                <a:cubicBezTo>
                  <a:pt x="5824013" y="2307725"/>
                  <a:pt x="5855905" y="2304744"/>
                  <a:pt x="5888291" y="2304217"/>
                </a:cubicBezTo>
                <a:close/>
                <a:moveTo>
                  <a:pt x="4235979" y="2302594"/>
                </a:moveTo>
                <a:lnTo>
                  <a:pt x="4253065" y="2304217"/>
                </a:lnTo>
                <a:cubicBezTo>
                  <a:pt x="4285451" y="2304744"/>
                  <a:pt x="4317343" y="2307725"/>
                  <a:pt x="4348528" y="2313282"/>
                </a:cubicBezTo>
                <a:cubicBezTo>
                  <a:pt x="4354104" y="2312863"/>
                  <a:pt x="4359431" y="2313811"/>
                  <a:pt x="4364739" y="2314821"/>
                </a:cubicBezTo>
                <a:lnTo>
                  <a:pt x="4364856" y="2315969"/>
                </a:lnTo>
                <a:cubicBezTo>
                  <a:pt x="4723707" y="2375367"/>
                  <a:pt x="5004746" y="2656144"/>
                  <a:pt x="5055022" y="3009010"/>
                </a:cubicBezTo>
                <a:cubicBezTo>
                  <a:pt x="5055190" y="3009063"/>
                  <a:pt x="5055359" y="3009068"/>
                  <a:pt x="5055528" y="3009073"/>
                </a:cubicBezTo>
                <a:lnTo>
                  <a:pt x="5056068" y="3015763"/>
                </a:lnTo>
                <a:cubicBezTo>
                  <a:pt x="5061125" y="3046007"/>
                  <a:pt x="5063574" y="3076892"/>
                  <a:pt x="5063532" y="3108220"/>
                </a:cubicBezTo>
                <a:cubicBezTo>
                  <a:pt x="5064844" y="3113850"/>
                  <a:pt x="5064903" y="3119519"/>
                  <a:pt x="5064903" y="3125201"/>
                </a:cubicBezTo>
                <a:cubicBezTo>
                  <a:pt x="5064903" y="3129023"/>
                  <a:pt x="5064876" y="3132839"/>
                  <a:pt x="5064310" y="3136641"/>
                </a:cubicBezTo>
                <a:lnTo>
                  <a:pt x="5063811" y="3136608"/>
                </a:lnTo>
                <a:lnTo>
                  <a:pt x="5063785" y="3137103"/>
                </a:lnTo>
                <a:lnTo>
                  <a:pt x="5046666" y="3135477"/>
                </a:lnTo>
                <a:cubicBezTo>
                  <a:pt x="5014292" y="3134950"/>
                  <a:pt x="4982412" y="3131969"/>
                  <a:pt x="4951241" y="3126415"/>
                </a:cubicBezTo>
                <a:cubicBezTo>
                  <a:pt x="4945663" y="3126834"/>
                  <a:pt x="4940334" y="3125886"/>
                  <a:pt x="4935023" y="3124875"/>
                </a:cubicBezTo>
                <a:lnTo>
                  <a:pt x="4934907" y="3123727"/>
                </a:lnTo>
                <a:cubicBezTo>
                  <a:pt x="4576056" y="3064328"/>
                  <a:pt x="4295017" y="2783551"/>
                  <a:pt x="4244741" y="2430686"/>
                </a:cubicBezTo>
                <a:cubicBezTo>
                  <a:pt x="4244574" y="2430633"/>
                  <a:pt x="4244405" y="2430628"/>
                  <a:pt x="4244236" y="2430623"/>
                </a:cubicBezTo>
                <a:lnTo>
                  <a:pt x="4243697" y="2423947"/>
                </a:lnTo>
                <a:cubicBezTo>
                  <a:pt x="4238639" y="2393697"/>
                  <a:pt x="4236188" y="2362806"/>
                  <a:pt x="4236230" y="2331471"/>
                </a:cubicBezTo>
                <a:cubicBezTo>
                  <a:pt x="4234918" y="2325843"/>
                  <a:pt x="4234860" y="2320176"/>
                  <a:pt x="4234860" y="2314495"/>
                </a:cubicBezTo>
                <a:lnTo>
                  <a:pt x="4235454" y="2303055"/>
                </a:lnTo>
                <a:lnTo>
                  <a:pt x="4235952" y="2303088"/>
                </a:lnTo>
                <a:close/>
                <a:moveTo>
                  <a:pt x="4213227" y="2302594"/>
                </a:moveTo>
                <a:lnTo>
                  <a:pt x="4213253" y="2303088"/>
                </a:lnTo>
                <a:lnTo>
                  <a:pt x="4213751" y="2303055"/>
                </a:lnTo>
                <a:lnTo>
                  <a:pt x="4214345" y="2314495"/>
                </a:lnTo>
                <a:cubicBezTo>
                  <a:pt x="4214345" y="2320176"/>
                  <a:pt x="4214286" y="2325843"/>
                  <a:pt x="4212974" y="2331471"/>
                </a:cubicBezTo>
                <a:cubicBezTo>
                  <a:pt x="4213016" y="2362806"/>
                  <a:pt x="4210566" y="2393697"/>
                  <a:pt x="4205507" y="2423947"/>
                </a:cubicBezTo>
                <a:lnTo>
                  <a:pt x="4204969" y="2430623"/>
                </a:lnTo>
                <a:cubicBezTo>
                  <a:pt x="4204799" y="2430628"/>
                  <a:pt x="4204631" y="2430633"/>
                  <a:pt x="4204463" y="2430686"/>
                </a:cubicBezTo>
                <a:cubicBezTo>
                  <a:pt x="4154188" y="2783551"/>
                  <a:pt x="3873149" y="3064328"/>
                  <a:pt x="3514297" y="3123727"/>
                </a:cubicBezTo>
                <a:lnTo>
                  <a:pt x="3514181" y="3124875"/>
                </a:lnTo>
                <a:cubicBezTo>
                  <a:pt x="3508871" y="3125886"/>
                  <a:pt x="3503542" y="3126834"/>
                  <a:pt x="3497965" y="3126415"/>
                </a:cubicBezTo>
                <a:cubicBezTo>
                  <a:pt x="3466793" y="3131969"/>
                  <a:pt x="3434912" y="3134950"/>
                  <a:pt x="3402538" y="3135477"/>
                </a:cubicBezTo>
                <a:lnTo>
                  <a:pt x="3385420" y="3137103"/>
                </a:lnTo>
                <a:lnTo>
                  <a:pt x="3385394" y="3136608"/>
                </a:lnTo>
                <a:lnTo>
                  <a:pt x="3384895" y="3136641"/>
                </a:lnTo>
                <a:cubicBezTo>
                  <a:pt x="3384329" y="3132839"/>
                  <a:pt x="3384302" y="3129023"/>
                  <a:pt x="3384302" y="3125201"/>
                </a:cubicBezTo>
                <a:cubicBezTo>
                  <a:pt x="3384302" y="3119519"/>
                  <a:pt x="3384360" y="3113850"/>
                  <a:pt x="3385672" y="3108220"/>
                </a:cubicBezTo>
                <a:cubicBezTo>
                  <a:pt x="3385630" y="3076892"/>
                  <a:pt x="3388080" y="3046007"/>
                  <a:pt x="3393136" y="3015763"/>
                </a:cubicBezTo>
                <a:lnTo>
                  <a:pt x="3393677" y="3009073"/>
                </a:lnTo>
                <a:cubicBezTo>
                  <a:pt x="3393845" y="3009068"/>
                  <a:pt x="3394015" y="3009063"/>
                  <a:pt x="3394182" y="3009010"/>
                </a:cubicBezTo>
                <a:cubicBezTo>
                  <a:pt x="3444459" y="2656144"/>
                  <a:pt x="3725498" y="2375367"/>
                  <a:pt x="4084348" y="2315969"/>
                </a:cubicBezTo>
                <a:lnTo>
                  <a:pt x="4084465" y="2314821"/>
                </a:lnTo>
                <a:cubicBezTo>
                  <a:pt x="4089774" y="2313811"/>
                  <a:pt x="4095102" y="2312863"/>
                  <a:pt x="4100678" y="2313282"/>
                </a:cubicBezTo>
                <a:cubicBezTo>
                  <a:pt x="4131861" y="2307725"/>
                  <a:pt x="4163754" y="2304744"/>
                  <a:pt x="4196139" y="2304217"/>
                </a:cubicBezTo>
                <a:close/>
                <a:moveTo>
                  <a:pt x="2543827" y="2302594"/>
                </a:moveTo>
                <a:lnTo>
                  <a:pt x="2560914" y="2304217"/>
                </a:lnTo>
                <a:cubicBezTo>
                  <a:pt x="2593300" y="2304744"/>
                  <a:pt x="2625192" y="2307725"/>
                  <a:pt x="2656376" y="2313282"/>
                </a:cubicBezTo>
                <a:cubicBezTo>
                  <a:pt x="2661952" y="2312863"/>
                  <a:pt x="2667280" y="2313811"/>
                  <a:pt x="2672588" y="2314821"/>
                </a:cubicBezTo>
                <a:lnTo>
                  <a:pt x="2672706" y="2315969"/>
                </a:lnTo>
                <a:cubicBezTo>
                  <a:pt x="3031556" y="2375367"/>
                  <a:pt x="3312595" y="2656144"/>
                  <a:pt x="3362871" y="3009010"/>
                </a:cubicBezTo>
                <a:cubicBezTo>
                  <a:pt x="3363039" y="3009063"/>
                  <a:pt x="3363208" y="3009068"/>
                  <a:pt x="3363377" y="3009073"/>
                </a:cubicBezTo>
                <a:lnTo>
                  <a:pt x="3363917" y="3015763"/>
                </a:lnTo>
                <a:cubicBezTo>
                  <a:pt x="3368974" y="3046007"/>
                  <a:pt x="3371423" y="3076892"/>
                  <a:pt x="3371381" y="3108220"/>
                </a:cubicBezTo>
                <a:cubicBezTo>
                  <a:pt x="3372693" y="3113850"/>
                  <a:pt x="3372752" y="3119519"/>
                  <a:pt x="3372752" y="3125201"/>
                </a:cubicBezTo>
                <a:cubicBezTo>
                  <a:pt x="3372752" y="3129023"/>
                  <a:pt x="3372725" y="3132839"/>
                  <a:pt x="3372159" y="3136641"/>
                </a:cubicBezTo>
                <a:lnTo>
                  <a:pt x="3371660" y="3136608"/>
                </a:lnTo>
                <a:lnTo>
                  <a:pt x="3371634" y="3137103"/>
                </a:lnTo>
                <a:lnTo>
                  <a:pt x="3354515" y="3135477"/>
                </a:lnTo>
                <a:cubicBezTo>
                  <a:pt x="3322141" y="3134950"/>
                  <a:pt x="3290261" y="3131969"/>
                  <a:pt x="3259089" y="3126415"/>
                </a:cubicBezTo>
                <a:cubicBezTo>
                  <a:pt x="3253512" y="3126834"/>
                  <a:pt x="3248183" y="3125886"/>
                  <a:pt x="3242872" y="3124875"/>
                </a:cubicBezTo>
                <a:lnTo>
                  <a:pt x="3242756" y="3123727"/>
                </a:lnTo>
                <a:cubicBezTo>
                  <a:pt x="2883905" y="3064328"/>
                  <a:pt x="2602866" y="2783551"/>
                  <a:pt x="2552590" y="2430686"/>
                </a:cubicBezTo>
                <a:cubicBezTo>
                  <a:pt x="2552423" y="2430633"/>
                  <a:pt x="2552254" y="2430628"/>
                  <a:pt x="2552085" y="2430623"/>
                </a:cubicBezTo>
                <a:lnTo>
                  <a:pt x="2551547" y="2423947"/>
                </a:lnTo>
                <a:cubicBezTo>
                  <a:pt x="2546488" y="2393697"/>
                  <a:pt x="2544037" y="2362806"/>
                  <a:pt x="2544079" y="2331471"/>
                </a:cubicBezTo>
                <a:cubicBezTo>
                  <a:pt x="2542767" y="2325843"/>
                  <a:pt x="2542709" y="2320176"/>
                  <a:pt x="2542709" y="2314495"/>
                </a:cubicBezTo>
                <a:lnTo>
                  <a:pt x="2543303" y="2303055"/>
                </a:lnTo>
                <a:lnTo>
                  <a:pt x="2543801" y="2303088"/>
                </a:lnTo>
                <a:close/>
                <a:moveTo>
                  <a:pt x="2521076" y="2302594"/>
                </a:moveTo>
                <a:lnTo>
                  <a:pt x="2521102" y="2303088"/>
                </a:lnTo>
                <a:lnTo>
                  <a:pt x="2521600" y="2303055"/>
                </a:lnTo>
                <a:lnTo>
                  <a:pt x="2522194" y="2314495"/>
                </a:lnTo>
                <a:cubicBezTo>
                  <a:pt x="2522194" y="2320176"/>
                  <a:pt x="2522135" y="2325843"/>
                  <a:pt x="2520823" y="2331471"/>
                </a:cubicBezTo>
                <a:cubicBezTo>
                  <a:pt x="2520865" y="2362806"/>
                  <a:pt x="2518415" y="2393697"/>
                  <a:pt x="2513356" y="2423947"/>
                </a:cubicBezTo>
                <a:lnTo>
                  <a:pt x="2512818" y="2430623"/>
                </a:lnTo>
                <a:cubicBezTo>
                  <a:pt x="2512648" y="2430628"/>
                  <a:pt x="2512480" y="2430633"/>
                  <a:pt x="2512312" y="2430686"/>
                </a:cubicBezTo>
                <a:cubicBezTo>
                  <a:pt x="2462037" y="2783551"/>
                  <a:pt x="2180998" y="3064328"/>
                  <a:pt x="1822147" y="3123727"/>
                </a:cubicBezTo>
                <a:lnTo>
                  <a:pt x="1822030" y="3124875"/>
                </a:lnTo>
                <a:cubicBezTo>
                  <a:pt x="1816720" y="3125886"/>
                  <a:pt x="1811391" y="3126834"/>
                  <a:pt x="1805814" y="3126415"/>
                </a:cubicBezTo>
                <a:cubicBezTo>
                  <a:pt x="1774642" y="3131969"/>
                  <a:pt x="1742762" y="3134950"/>
                  <a:pt x="1710387" y="3135477"/>
                </a:cubicBezTo>
                <a:lnTo>
                  <a:pt x="1693269" y="3137103"/>
                </a:lnTo>
                <a:lnTo>
                  <a:pt x="1693243" y="3136608"/>
                </a:lnTo>
                <a:lnTo>
                  <a:pt x="1692744" y="3136641"/>
                </a:lnTo>
                <a:cubicBezTo>
                  <a:pt x="1692178" y="3132839"/>
                  <a:pt x="1692151" y="3129023"/>
                  <a:pt x="1692151" y="3125201"/>
                </a:cubicBezTo>
                <a:cubicBezTo>
                  <a:pt x="1692151" y="3119519"/>
                  <a:pt x="1692209" y="3113850"/>
                  <a:pt x="1693521" y="3108220"/>
                </a:cubicBezTo>
                <a:cubicBezTo>
                  <a:pt x="1693479" y="3076892"/>
                  <a:pt x="1695929" y="3046007"/>
                  <a:pt x="1700985" y="3015763"/>
                </a:cubicBezTo>
                <a:lnTo>
                  <a:pt x="1701526" y="3009073"/>
                </a:lnTo>
                <a:cubicBezTo>
                  <a:pt x="1701694" y="3009068"/>
                  <a:pt x="1701864" y="3009063"/>
                  <a:pt x="1702031" y="3009010"/>
                </a:cubicBezTo>
                <a:cubicBezTo>
                  <a:pt x="1752308" y="2656144"/>
                  <a:pt x="2033347" y="2375367"/>
                  <a:pt x="2392197" y="2315969"/>
                </a:cubicBezTo>
                <a:lnTo>
                  <a:pt x="2392314" y="2314821"/>
                </a:lnTo>
                <a:cubicBezTo>
                  <a:pt x="2397623" y="2313811"/>
                  <a:pt x="2402951" y="2312863"/>
                  <a:pt x="2408527" y="2313282"/>
                </a:cubicBezTo>
                <a:cubicBezTo>
                  <a:pt x="2439710" y="2307725"/>
                  <a:pt x="2471603" y="2304744"/>
                  <a:pt x="2503988" y="2304217"/>
                </a:cubicBezTo>
                <a:close/>
                <a:moveTo>
                  <a:pt x="851676" y="2302594"/>
                </a:moveTo>
                <a:lnTo>
                  <a:pt x="868763" y="2304217"/>
                </a:lnTo>
                <a:cubicBezTo>
                  <a:pt x="901149" y="2304744"/>
                  <a:pt x="933041" y="2307725"/>
                  <a:pt x="964225" y="2313282"/>
                </a:cubicBezTo>
                <a:cubicBezTo>
                  <a:pt x="969801" y="2312863"/>
                  <a:pt x="975129" y="2313811"/>
                  <a:pt x="980437" y="2314821"/>
                </a:cubicBezTo>
                <a:lnTo>
                  <a:pt x="980555" y="2315969"/>
                </a:lnTo>
                <a:cubicBezTo>
                  <a:pt x="1339405" y="2375367"/>
                  <a:pt x="1620444" y="2656144"/>
                  <a:pt x="1670720" y="3009010"/>
                </a:cubicBezTo>
                <a:cubicBezTo>
                  <a:pt x="1670888" y="3009063"/>
                  <a:pt x="1671057" y="3009068"/>
                  <a:pt x="1671226" y="3009073"/>
                </a:cubicBezTo>
                <a:lnTo>
                  <a:pt x="1671766" y="3015763"/>
                </a:lnTo>
                <a:cubicBezTo>
                  <a:pt x="1676823" y="3046007"/>
                  <a:pt x="1679272" y="3076892"/>
                  <a:pt x="1679230" y="3108220"/>
                </a:cubicBezTo>
                <a:cubicBezTo>
                  <a:pt x="1680542" y="3113850"/>
                  <a:pt x="1680601" y="3119519"/>
                  <a:pt x="1680601" y="3125201"/>
                </a:cubicBezTo>
                <a:cubicBezTo>
                  <a:pt x="1680601" y="3129023"/>
                  <a:pt x="1680574" y="3132839"/>
                  <a:pt x="1680008" y="3136641"/>
                </a:cubicBezTo>
                <a:lnTo>
                  <a:pt x="1679509" y="3136608"/>
                </a:lnTo>
                <a:lnTo>
                  <a:pt x="1679483" y="3137103"/>
                </a:lnTo>
                <a:lnTo>
                  <a:pt x="1662364" y="3135477"/>
                </a:lnTo>
                <a:cubicBezTo>
                  <a:pt x="1629990" y="3134950"/>
                  <a:pt x="1598110" y="3131969"/>
                  <a:pt x="1566938" y="3126415"/>
                </a:cubicBezTo>
                <a:cubicBezTo>
                  <a:pt x="1561361" y="3126834"/>
                  <a:pt x="1556032" y="3125886"/>
                  <a:pt x="1550721" y="3124875"/>
                </a:cubicBezTo>
                <a:lnTo>
                  <a:pt x="1550605" y="3123727"/>
                </a:lnTo>
                <a:cubicBezTo>
                  <a:pt x="1191754" y="3064328"/>
                  <a:pt x="910715" y="2783551"/>
                  <a:pt x="860439" y="2430686"/>
                </a:cubicBezTo>
                <a:cubicBezTo>
                  <a:pt x="860272" y="2430633"/>
                  <a:pt x="860103" y="2430628"/>
                  <a:pt x="859934" y="2430623"/>
                </a:cubicBezTo>
                <a:lnTo>
                  <a:pt x="859396" y="2423947"/>
                </a:lnTo>
                <a:cubicBezTo>
                  <a:pt x="854337" y="2393697"/>
                  <a:pt x="851886" y="2362806"/>
                  <a:pt x="851928" y="2331471"/>
                </a:cubicBezTo>
                <a:cubicBezTo>
                  <a:pt x="850616" y="2325843"/>
                  <a:pt x="850558" y="2320176"/>
                  <a:pt x="850558" y="2314495"/>
                </a:cubicBezTo>
                <a:lnTo>
                  <a:pt x="851152" y="2303055"/>
                </a:lnTo>
                <a:lnTo>
                  <a:pt x="851650" y="2303088"/>
                </a:lnTo>
                <a:close/>
                <a:moveTo>
                  <a:pt x="828925" y="2302594"/>
                </a:moveTo>
                <a:lnTo>
                  <a:pt x="828951" y="2303088"/>
                </a:lnTo>
                <a:lnTo>
                  <a:pt x="829449" y="2303055"/>
                </a:lnTo>
                <a:lnTo>
                  <a:pt x="830043" y="2314495"/>
                </a:lnTo>
                <a:cubicBezTo>
                  <a:pt x="830043" y="2320176"/>
                  <a:pt x="829984" y="2325843"/>
                  <a:pt x="828672" y="2331471"/>
                </a:cubicBezTo>
                <a:cubicBezTo>
                  <a:pt x="828714" y="2362806"/>
                  <a:pt x="826264" y="2393697"/>
                  <a:pt x="821205" y="2423947"/>
                </a:cubicBezTo>
                <a:lnTo>
                  <a:pt x="820667" y="2430623"/>
                </a:lnTo>
                <a:cubicBezTo>
                  <a:pt x="820497" y="2430628"/>
                  <a:pt x="820329" y="2430633"/>
                  <a:pt x="820161" y="2430686"/>
                </a:cubicBezTo>
                <a:cubicBezTo>
                  <a:pt x="769886" y="2783551"/>
                  <a:pt x="488847" y="3064328"/>
                  <a:pt x="129995" y="3123727"/>
                </a:cubicBezTo>
                <a:lnTo>
                  <a:pt x="129879" y="3124875"/>
                </a:lnTo>
                <a:cubicBezTo>
                  <a:pt x="124569" y="3125886"/>
                  <a:pt x="119240" y="3126834"/>
                  <a:pt x="113663" y="3126415"/>
                </a:cubicBezTo>
                <a:cubicBezTo>
                  <a:pt x="82491" y="3131969"/>
                  <a:pt x="50611" y="3134950"/>
                  <a:pt x="18236" y="3135477"/>
                </a:cubicBezTo>
                <a:lnTo>
                  <a:pt x="1118" y="3137103"/>
                </a:lnTo>
                <a:lnTo>
                  <a:pt x="1092" y="3136608"/>
                </a:lnTo>
                <a:lnTo>
                  <a:pt x="593" y="3136641"/>
                </a:lnTo>
                <a:cubicBezTo>
                  <a:pt x="27" y="3132839"/>
                  <a:pt x="0" y="3129023"/>
                  <a:pt x="0" y="3125201"/>
                </a:cubicBezTo>
                <a:cubicBezTo>
                  <a:pt x="0" y="3119519"/>
                  <a:pt x="58" y="3113850"/>
                  <a:pt x="1370" y="3108220"/>
                </a:cubicBezTo>
                <a:cubicBezTo>
                  <a:pt x="1328" y="3076892"/>
                  <a:pt x="3778" y="3046007"/>
                  <a:pt x="8835" y="3015763"/>
                </a:cubicBezTo>
                <a:lnTo>
                  <a:pt x="9375" y="3009073"/>
                </a:lnTo>
                <a:cubicBezTo>
                  <a:pt x="9543" y="3009068"/>
                  <a:pt x="9713" y="3009063"/>
                  <a:pt x="9880" y="3009010"/>
                </a:cubicBezTo>
                <a:cubicBezTo>
                  <a:pt x="60157" y="2656144"/>
                  <a:pt x="341196" y="2375367"/>
                  <a:pt x="700046" y="2315969"/>
                </a:cubicBezTo>
                <a:lnTo>
                  <a:pt x="700163" y="2314821"/>
                </a:lnTo>
                <a:cubicBezTo>
                  <a:pt x="705472" y="2313811"/>
                  <a:pt x="710800" y="2312863"/>
                  <a:pt x="716376" y="2313282"/>
                </a:cubicBezTo>
                <a:cubicBezTo>
                  <a:pt x="747559" y="2307725"/>
                  <a:pt x="779452" y="2304744"/>
                  <a:pt x="811837" y="2304217"/>
                </a:cubicBezTo>
                <a:close/>
                <a:moveTo>
                  <a:pt x="8305836" y="1608087"/>
                </a:moveTo>
                <a:cubicBezTo>
                  <a:pt x="8030646" y="1666766"/>
                  <a:pt x="7815802" y="1879876"/>
                  <a:pt x="7762527" y="2148655"/>
                </a:cubicBezTo>
                <a:cubicBezTo>
                  <a:pt x="8037717" y="2089976"/>
                  <a:pt x="8252560" y="1876866"/>
                  <a:pt x="8305836" y="1608087"/>
                </a:cubicBezTo>
                <a:close/>
                <a:moveTo>
                  <a:pt x="6911971" y="1608087"/>
                </a:moveTo>
                <a:cubicBezTo>
                  <a:pt x="6965247" y="1876866"/>
                  <a:pt x="7180090" y="2089976"/>
                  <a:pt x="7455280" y="2148655"/>
                </a:cubicBezTo>
                <a:cubicBezTo>
                  <a:pt x="7402005" y="1879876"/>
                  <a:pt x="7187161" y="1666766"/>
                  <a:pt x="6911971" y="1608087"/>
                </a:cubicBezTo>
                <a:close/>
                <a:moveTo>
                  <a:pt x="6613685" y="1608087"/>
                </a:moveTo>
                <a:cubicBezTo>
                  <a:pt x="6338495" y="1666766"/>
                  <a:pt x="6123651" y="1879876"/>
                  <a:pt x="6070376" y="2148655"/>
                </a:cubicBezTo>
                <a:cubicBezTo>
                  <a:pt x="6345566" y="2089976"/>
                  <a:pt x="6560409" y="1876866"/>
                  <a:pt x="6613685" y="1608087"/>
                </a:cubicBezTo>
                <a:close/>
                <a:moveTo>
                  <a:pt x="5219820" y="1608087"/>
                </a:moveTo>
                <a:cubicBezTo>
                  <a:pt x="5273096" y="1876866"/>
                  <a:pt x="5487939" y="2089976"/>
                  <a:pt x="5763129" y="2148655"/>
                </a:cubicBezTo>
                <a:cubicBezTo>
                  <a:pt x="5709854" y="1879876"/>
                  <a:pt x="5495010" y="1666766"/>
                  <a:pt x="5219820" y="1608087"/>
                </a:cubicBezTo>
                <a:close/>
                <a:moveTo>
                  <a:pt x="4921534" y="1608087"/>
                </a:moveTo>
                <a:cubicBezTo>
                  <a:pt x="4646344" y="1666766"/>
                  <a:pt x="4431500" y="1879876"/>
                  <a:pt x="4378225" y="2148655"/>
                </a:cubicBezTo>
                <a:cubicBezTo>
                  <a:pt x="4653415" y="2089976"/>
                  <a:pt x="4868259" y="1876866"/>
                  <a:pt x="4921534" y="1608087"/>
                </a:cubicBezTo>
                <a:close/>
                <a:moveTo>
                  <a:pt x="3527669" y="1608087"/>
                </a:moveTo>
                <a:cubicBezTo>
                  <a:pt x="3580945" y="1876866"/>
                  <a:pt x="3795788" y="2089976"/>
                  <a:pt x="4070978" y="2148655"/>
                </a:cubicBezTo>
                <a:cubicBezTo>
                  <a:pt x="4017703" y="1879876"/>
                  <a:pt x="3802859" y="1666766"/>
                  <a:pt x="3527669" y="1608087"/>
                </a:cubicBezTo>
                <a:close/>
                <a:moveTo>
                  <a:pt x="3229383" y="1608087"/>
                </a:moveTo>
                <a:cubicBezTo>
                  <a:pt x="2954193" y="1666766"/>
                  <a:pt x="2739349" y="1879876"/>
                  <a:pt x="2686074" y="2148655"/>
                </a:cubicBezTo>
                <a:cubicBezTo>
                  <a:pt x="2961264" y="2089976"/>
                  <a:pt x="3176107" y="1876866"/>
                  <a:pt x="3229383" y="1608087"/>
                </a:cubicBezTo>
                <a:close/>
                <a:moveTo>
                  <a:pt x="1835518" y="1608087"/>
                </a:moveTo>
                <a:cubicBezTo>
                  <a:pt x="1888794" y="1876866"/>
                  <a:pt x="2103637" y="2089976"/>
                  <a:pt x="2378827" y="2148655"/>
                </a:cubicBezTo>
                <a:cubicBezTo>
                  <a:pt x="2325552" y="1879876"/>
                  <a:pt x="2110708" y="1666766"/>
                  <a:pt x="1835518" y="1608087"/>
                </a:cubicBezTo>
                <a:close/>
                <a:moveTo>
                  <a:pt x="1537232" y="1608087"/>
                </a:moveTo>
                <a:cubicBezTo>
                  <a:pt x="1262042" y="1666766"/>
                  <a:pt x="1047198" y="1879876"/>
                  <a:pt x="993923" y="2148655"/>
                </a:cubicBezTo>
                <a:cubicBezTo>
                  <a:pt x="1269113" y="2089976"/>
                  <a:pt x="1483956" y="1876866"/>
                  <a:pt x="1537232" y="1608087"/>
                </a:cubicBezTo>
                <a:close/>
                <a:moveTo>
                  <a:pt x="143367" y="1608087"/>
                </a:moveTo>
                <a:cubicBezTo>
                  <a:pt x="196643" y="1876866"/>
                  <a:pt x="411486" y="2089976"/>
                  <a:pt x="686676" y="2148655"/>
                </a:cubicBezTo>
                <a:cubicBezTo>
                  <a:pt x="633401" y="1879876"/>
                  <a:pt x="418557" y="1666766"/>
                  <a:pt x="143367" y="1608087"/>
                </a:cubicBezTo>
                <a:close/>
                <a:moveTo>
                  <a:pt x="8461873" y="1464394"/>
                </a:moveTo>
                <a:lnTo>
                  <a:pt x="8478960" y="1466004"/>
                </a:lnTo>
                <a:cubicBezTo>
                  <a:pt x="8511346" y="1466527"/>
                  <a:pt x="8543239" y="1469485"/>
                  <a:pt x="8574422" y="1474998"/>
                </a:cubicBezTo>
                <a:cubicBezTo>
                  <a:pt x="8579998" y="1474582"/>
                  <a:pt x="8585326" y="1475523"/>
                  <a:pt x="8590635" y="1476525"/>
                </a:cubicBezTo>
                <a:lnTo>
                  <a:pt x="8590752" y="1477664"/>
                </a:lnTo>
                <a:cubicBezTo>
                  <a:pt x="8815033" y="1514497"/>
                  <a:pt x="9008920" y="1637126"/>
                  <a:pt x="9135069" y="1809390"/>
                </a:cubicBezTo>
                <a:lnTo>
                  <a:pt x="9139239" y="1816149"/>
                </a:lnTo>
                <a:lnTo>
                  <a:pt x="9139239" y="2119309"/>
                </a:lnTo>
                <a:lnTo>
                  <a:pt x="9120077" y="2050665"/>
                </a:lnTo>
                <a:cubicBezTo>
                  <a:pt x="9039502" y="1829012"/>
                  <a:pt x="8844913" y="1659431"/>
                  <a:pt x="8604122" y="1608087"/>
                </a:cubicBezTo>
                <a:cubicBezTo>
                  <a:pt x="8650738" y="1843269"/>
                  <a:pt x="8821055" y="2035829"/>
                  <a:pt x="9047261" y="2119605"/>
                </a:cubicBezTo>
                <a:lnTo>
                  <a:pt x="9139239" y="2146279"/>
                </a:lnTo>
                <a:lnTo>
                  <a:pt x="9139239" y="2273778"/>
                </a:lnTo>
                <a:lnTo>
                  <a:pt x="9030179" y="2246972"/>
                </a:lnTo>
                <a:cubicBezTo>
                  <a:pt x="8735297" y="2149386"/>
                  <a:pt x="8514628" y="1897812"/>
                  <a:pt x="8470637" y="1591480"/>
                </a:cubicBezTo>
                <a:cubicBezTo>
                  <a:pt x="8470469" y="1591427"/>
                  <a:pt x="8470301" y="1591423"/>
                  <a:pt x="8470131" y="1591418"/>
                </a:cubicBezTo>
                <a:lnTo>
                  <a:pt x="8469593" y="1584794"/>
                </a:lnTo>
                <a:cubicBezTo>
                  <a:pt x="8464534" y="1554782"/>
                  <a:pt x="8462083" y="1524133"/>
                  <a:pt x="8462126" y="1493044"/>
                </a:cubicBezTo>
                <a:cubicBezTo>
                  <a:pt x="8460814" y="1487460"/>
                  <a:pt x="8460755" y="1481838"/>
                  <a:pt x="8460755" y="1476202"/>
                </a:cubicBezTo>
                <a:lnTo>
                  <a:pt x="8461349" y="1464852"/>
                </a:lnTo>
                <a:lnTo>
                  <a:pt x="8461847" y="1464884"/>
                </a:lnTo>
                <a:close/>
                <a:moveTo>
                  <a:pt x="8448085" y="1464394"/>
                </a:moveTo>
                <a:lnTo>
                  <a:pt x="8448111" y="1464884"/>
                </a:lnTo>
                <a:lnTo>
                  <a:pt x="8448609" y="1464852"/>
                </a:lnTo>
                <a:lnTo>
                  <a:pt x="8449203" y="1476202"/>
                </a:lnTo>
                <a:cubicBezTo>
                  <a:pt x="8449203" y="1481838"/>
                  <a:pt x="8449144" y="1487460"/>
                  <a:pt x="8447832" y="1493044"/>
                </a:cubicBezTo>
                <a:cubicBezTo>
                  <a:pt x="8447875" y="1524133"/>
                  <a:pt x="8445424" y="1554782"/>
                  <a:pt x="8440365" y="1584794"/>
                </a:cubicBezTo>
                <a:lnTo>
                  <a:pt x="8439827" y="1591418"/>
                </a:lnTo>
                <a:cubicBezTo>
                  <a:pt x="8439657" y="1591423"/>
                  <a:pt x="8439489" y="1591427"/>
                  <a:pt x="8439321" y="1591480"/>
                </a:cubicBezTo>
                <a:cubicBezTo>
                  <a:pt x="8389046" y="1941574"/>
                  <a:pt x="8108007" y="2220146"/>
                  <a:pt x="7749156" y="2279078"/>
                </a:cubicBezTo>
                <a:lnTo>
                  <a:pt x="7749040" y="2280217"/>
                </a:lnTo>
                <a:cubicBezTo>
                  <a:pt x="7743729" y="2281220"/>
                  <a:pt x="7738400" y="2282161"/>
                  <a:pt x="7732823" y="2281745"/>
                </a:cubicBezTo>
                <a:cubicBezTo>
                  <a:pt x="7701651" y="2287255"/>
                  <a:pt x="7669771" y="2290213"/>
                  <a:pt x="7637396" y="2290736"/>
                </a:cubicBezTo>
                <a:lnTo>
                  <a:pt x="7620278" y="2292349"/>
                </a:lnTo>
                <a:lnTo>
                  <a:pt x="7620252" y="2291858"/>
                </a:lnTo>
                <a:lnTo>
                  <a:pt x="7619753" y="2291891"/>
                </a:lnTo>
                <a:cubicBezTo>
                  <a:pt x="7619187" y="2288119"/>
                  <a:pt x="7619160" y="2284333"/>
                  <a:pt x="7619160" y="2280541"/>
                </a:cubicBezTo>
                <a:cubicBezTo>
                  <a:pt x="7619160" y="2274903"/>
                  <a:pt x="7619219" y="2269279"/>
                  <a:pt x="7620531" y="2263693"/>
                </a:cubicBezTo>
                <a:cubicBezTo>
                  <a:pt x="7620488" y="2232611"/>
                  <a:pt x="7622938" y="2201969"/>
                  <a:pt x="7627995" y="2171962"/>
                </a:cubicBezTo>
                <a:lnTo>
                  <a:pt x="7628535" y="2165325"/>
                </a:lnTo>
                <a:cubicBezTo>
                  <a:pt x="7628704" y="2165320"/>
                  <a:pt x="7628873" y="2165315"/>
                  <a:pt x="7629040" y="2165262"/>
                </a:cubicBezTo>
                <a:cubicBezTo>
                  <a:pt x="7679317" y="1815167"/>
                  <a:pt x="7960356" y="1536596"/>
                  <a:pt x="8319206" y="1477664"/>
                </a:cubicBezTo>
                <a:lnTo>
                  <a:pt x="8319323" y="1476525"/>
                </a:lnTo>
                <a:cubicBezTo>
                  <a:pt x="8324632" y="1475523"/>
                  <a:pt x="8329960" y="1474582"/>
                  <a:pt x="8335536" y="1474998"/>
                </a:cubicBezTo>
                <a:cubicBezTo>
                  <a:pt x="8366719" y="1469485"/>
                  <a:pt x="8398612" y="1466527"/>
                  <a:pt x="8430998" y="1466004"/>
                </a:cubicBezTo>
                <a:close/>
                <a:moveTo>
                  <a:pt x="6769722" y="1464394"/>
                </a:moveTo>
                <a:lnTo>
                  <a:pt x="6786810" y="1466004"/>
                </a:lnTo>
                <a:cubicBezTo>
                  <a:pt x="6819195" y="1466527"/>
                  <a:pt x="6851088" y="1469485"/>
                  <a:pt x="6882271" y="1474998"/>
                </a:cubicBezTo>
                <a:cubicBezTo>
                  <a:pt x="6887847" y="1474582"/>
                  <a:pt x="6893175" y="1475523"/>
                  <a:pt x="6898484" y="1476525"/>
                </a:cubicBezTo>
                <a:lnTo>
                  <a:pt x="6898601" y="1477664"/>
                </a:lnTo>
                <a:cubicBezTo>
                  <a:pt x="7257451" y="1536596"/>
                  <a:pt x="7538490" y="1815167"/>
                  <a:pt x="7588766" y="2165262"/>
                </a:cubicBezTo>
                <a:cubicBezTo>
                  <a:pt x="7588934" y="2165315"/>
                  <a:pt x="7589103" y="2165320"/>
                  <a:pt x="7589272" y="2165325"/>
                </a:cubicBezTo>
                <a:lnTo>
                  <a:pt x="7589812" y="2171962"/>
                </a:lnTo>
                <a:cubicBezTo>
                  <a:pt x="7594869" y="2201969"/>
                  <a:pt x="7597319" y="2232611"/>
                  <a:pt x="7597276" y="2263693"/>
                </a:cubicBezTo>
                <a:cubicBezTo>
                  <a:pt x="7598588" y="2269279"/>
                  <a:pt x="7598647" y="2274903"/>
                  <a:pt x="7598647" y="2280541"/>
                </a:cubicBezTo>
                <a:cubicBezTo>
                  <a:pt x="7598647" y="2284333"/>
                  <a:pt x="7598620" y="2288119"/>
                  <a:pt x="7598054" y="2291891"/>
                </a:cubicBezTo>
                <a:lnTo>
                  <a:pt x="7597555" y="2291858"/>
                </a:lnTo>
                <a:lnTo>
                  <a:pt x="7597529" y="2292349"/>
                </a:lnTo>
                <a:lnTo>
                  <a:pt x="7580411" y="2290736"/>
                </a:lnTo>
                <a:cubicBezTo>
                  <a:pt x="7548036" y="2290213"/>
                  <a:pt x="7516156" y="2287255"/>
                  <a:pt x="7484984" y="2281745"/>
                </a:cubicBezTo>
                <a:cubicBezTo>
                  <a:pt x="7479407" y="2282161"/>
                  <a:pt x="7474078" y="2281220"/>
                  <a:pt x="7468767" y="2280217"/>
                </a:cubicBezTo>
                <a:lnTo>
                  <a:pt x="7468651" y="2279078"/>
                </a:lnTo>
                <a:cubicBezTo>
                  <a:pt x="7109800" y="2220146"/>
                  <a:pt x="6828761" y="1941574"/>
                  <a:pt x="6778486" y="1591480"/>
                </a:cubicBezTo>
                <a:cubicBezTo>
                  <a:pt x="6778318" y="1591427"/>
                  <a:pt x="6778150" y="1591423"/>
                  <a:pt x="6777980" y="1591418"/>
                </a:cubicBezTo>
                <a:lnTo>
                  <a:pt x="6777442" y="1584794"/>
                </a:lnTo>
                <a:cubicBezTo>
                  <a:pt x="6772383" y="1554782"/>
                  <a:pt x="6769933" y="1524133"/>
                  <a:pt x="6769975" y="1493044"/>
                </a:cubicBezTo>
                <a:cubicBezTo>
                  <a:pt x="6768663" y="1487460"/>
                  <a:pt x="6768604" y="1481838"/>
                  <a:pt x="6768604" y="1476202"/>
                </a:cubicBezTo>
                <a:lnTo>
                  <a:pt x="6769198" y="1464852"/>
                </a:lnTo>
                <a:lnTo>
                  <a:pt x="6769696" y="1464884"/>
                </a:lnTo>
                <a:close/>
                <a:moveTo>
                  <a:pt x="6755934" y="1464394"/>
                </a:moveTo>
                <a:lnTo>
                  <a:pt x="6755960" y="1464884"/>
                </a:lnTo>
                <a:lnTo>
                  <a:pt x="6756458" y="1464852"/>
                </a:lnTo>
                <a:lnTo>
                  <a:pt x="6757052" y="1476202"/>
                </a:lnTo>
                <a:cubicBezTo>
                  <a:pt x="6757052" y="1481838"/>
                  <a:pt x="6756994" y="1487460"/>
                  <a:pt x="6755682" y="1493044"/>
                </a:cubicBezTo>
                <a:cubicBezTo>
                  <a:pt x="6755724" y="1524133"/>
                  <a:pt x="6753273" y="1554782"/>
                  <a:pt x="6748215" y="1584794"/>
                </a:cubicBezTo>
                <a:lnTo>
                  <a:pt x="6747676" y="1591418"/>
                </a:lnTo>
                <a:cubicBezTo>
                  <a:pt x="6747507" y="1591423"/>
                  <a:pt x="6747338" y="1591427"/>
                  <a:pt x="6747171" y="1591480"/>
                </a:cubicBezTo>
                <a:cubicBezTo>
                  <a:pt x="6696895" y="1941574"/>
                  <a:pt x="6415856" y="2220146"/>
                  <a:pt x="6057005" y="2279078"/>
                </a:cubicBezTo>
                <a:lnTo>
                  <a:pt x="6056889" y="2280217"/>
                </a:lnTo>
                <a:cubicBezTo>
                  <a:pt x="6051578" y="2281220"/>
                  <a:pt x="6046249" y="2282161"/>
                  <a:pt x="6040672" y="2281745"/>
                </a:cubicBezTo>
                <a:cubicBezTo>
                  <a:pt x="6009500" y="2287255"/>
                  <a:pt x="5977620" y="2290213"/>
                  <a:pt x="5945246" y="2290736"/>
                </a:cubicBezTo>
                <a:lnTo>
                  <a:pt x="5928127" y="2292349"/>
                </a:lnTo>
                <a:lnTo>
                  <a:pt x="5928101" y="2291858"/>
                </a:lnTo>
                <a:lnTo>
                  <a:pt x="5927602" y="2291891"/>
                </a:lnTo>
                <a:cubicBezTo>
                  <a:pt x="5927036" y="2288119"/>
                  <a:pt x="5927009" y="2284333"/>
                  <a:pt x="5927009" y="2280541"/>
                </a:cubicBezTo>
                <a:cubicBezTo>
                  <a:pt x="5927009" y="2274903"/>
                  <a:pt x="5927068" y="2269279"/>
                  <a:pt x="5928380" y="2263693"/>
                </a:cubicBezTo>
                <a:cubicBezTo>
                  <a:pt x="5928338" y="2232611"/>
                  <a:pt x="5930787" y="2201969"/>
                  <a:pt x="5935844" y="2171962"/>
                </a:cubicBezTo>
                <a:lnTo>
                  <a:pt x="5936384" y="2165325"/>
                </a:lnTo>
                <a:cubicBezTo>
                  <a:pt x="5936553" y="2165320"/>
                  <a:pt x="5936722" y="2165315"/>
                  <a:pt x="5936890" y="2165262"/>
                </a:cubicBezTo>
                <a:cubicBezTo>
                  <a:pt x="5987166" y="1815167"/>
                  <a:pt x="6268205" y="1536596"/>
                  <a:pt x="6627056" y="1477664"/>
                </a:cubicBezTo>
                <a:lnTo>
                  <a:pt x="6627173" y="1476525"/>
                </a:lnTo>
                <a:cubicBezTo>
                  <a:pt x="6632481" y="1475523"/>
                  <a:pt x="6637809" y="1474582"/>
                  <a:pt x="6643385" y="1474998"/>
                </a:cubicBezTo>
                <a:cubicBezTo>
                  <a:pt x="6674569" y="1469485"/>
                  <a:pt x="6706461" y="1466527"/>
                  <a:pt x="6738847" y="1466004"/>
                </a:cubicBezTo>
                <a:close/>
                <a:moveTo>
                  <a:pt x="5077571" y="1464394"/>
                </a:moveTo>
                <a:lnTo>
                  <a:pt x="5094659" y="1466004"/>
                </a:lnTo>
                <a:cubicBezTo>
                  <a:pt x="5127044" y="1466527"/>
                  <a:pt x="5158937" y="1469485"/>
                  <a:pt x="5190120" y="1474998"/>
                </a:cubicBezTo>
                <a:cubicBezTo>
                  <a:pt x="5195696" y="1474582"/>
                  <a:pt x="5201024" y="1475523"/>
                  <a:pt x="5206334" y="1476525"/>
                </a:cubicBezTo>
                <a:lnTo>
                  <a:pt x="5206450" y="1477664"/>
                </a:lnTo>
                <a:cubicBezTo>
                  <a:pt x="5565300" y="1536596"/>
                  <a:pt x="5846339" y="1815167"/>
                  <a:pt x="5896616" y="2165262"/>
                </a:cubicBezTo>
                <a:cubicBezTo>
                  <a:pt x="5896783" y="2165315"/>
                  <a:pt x="5896953" y="2165320"/>
                  <a:pt x="5897121" y="2165325"/>
                </a:cubicBezTo>
                <a:lnTo>
                  <a:pt x="5897662" y="2171962"/>
                </a:lnTo>
                <a:cubicBezTo>
                  <a:pt x="5902718" y="2201969"/>
                  <a:pt x="5905168" y="2232611"/>
                  <a:pt x="5905126" y="2263693"/>
                </a:cubicBezTo>
                <a:cubicBezTo>
                  <a:pt x="5906438" y="2269279"/>
                  <a:pt x="5906496" y="2274903"/>
                  <a:pt x="5906496" y="2280541"/>
                </a:cubicBezTo>
                <a:cubicBezTo>
                  <a:pt x="5906496" y="2284333"/>
                  <a:pt x="5906469" y="2288119"/>
                  <a:pt x="5905903" y="2291891"/>
                </a:cubicBezTo>
                <a:lnTo>
                  <a:pt x="5905404" y="2291858"/>
                </a:lnTo>
                <a:lnTo>
                  <a:pt x="5905378" y="2292349"/>
                </a:lnTo>
                <a:lnTo>
                  <a:pt x="5888260" y="2290736"/>
                </a:lnTo>
                <a:cubicBezTo>
                  <a:pt x="5855886" y="2290213"/>
                  <a:pt x="5824005" y="2287255"/>
                  <a:pt x="5792833" y="2281745"/>
                </a:cubicBezTo>
                <a:cubicBezTo>
                  <a:pt x="5787256" y="2282161"/>
                  <a:pt x="5781927" y="2281220"/>
                  <a:pt x="5776617" y="2280217"/>
                </a:cubicBezTo>
                <a:lnTo>
                  <a:pt x="5776501" y="2279078"/>
                </a:lnTo>
                <a:cubicBezTo>
                  <a:pt x="5417649" y="2220146"/>
                  <a:pt x="5136610" y="1941574"/>
                  <a:pt x="5086335" y="1591480"/>
                </a:cubicBezTo>
                <a:cubicBezTo>
                  <a:pt x="5086167" y="1591427"/>
                  <a:pt x="5085999" y="1591423"/>
                  <a:pt x="5085830" y="1591418"/>
                </a:cubicBezTo>
                <a:lnTo>
                  <a:pt x="5085291" y="1584794"/>
                </a:lnTo>
                <a:cubicBezTo>
                  <a:pt x="5080233" y="1554782"/>
                  <a:pt x="5077782" y="1524133"/>
                  <a:pt x="5077824" y="1493044"/>
                </a:cubicBezTo>
                <a:cubicBezTo>
                  <a:pt x="5076512" y="1487460"/>
                  <a:pt x="5076453" y="1481838"/>
                  <a:pt x="5076453" y="1476202"/>
                </a:cubicBezTo>
                <a:lnTo>
                  <a:pt x="5077047" y="1464852"/>
                </a:lnTo>
                <a:lnTo>
                  <a:pt x="5077545" y="1464884"/>
                </a:lnTo>
                <a:close/>
                <a:moveTo>
                  <a:pt x="5063783" y="1464394"/>
                </a:moveTo>
                <a:lnTo>
                  <a:pt x="5063809" y="1464884"/>
                </a:lnTo>
                <a:lnTo>
                  <a:pt x="5064307" y="1464852"/>
                </a:lnTo>
                <a:lnTo>
                  <a:pt x="5064902" y="1476202"/>
                </a:lnTo>
                <a:cubicBezTo>
                  <a:pt x="5064902" y="1481838"/>
                  <a:pt x="5064842" y="1487460"/>
                  <a:pt x="5063530" y="1493044"/>
                </a:cubicBezTo>
                <a:cubicBezTo>
                  <a:pt x="5063572" y="1524133"/>
                  <a:pt x="5061122" y="1554782"/>
                  <a:pt x="5056063" y="1584794"/>
                </a:cubicBezTo>
                <a:lnTo>
                  <a:pt x="5055525" y="1591418"/>
                </a:lnTo>
                <a:cubicBezTo>
                  <a:pt x="5055355" y="1591423"/>
                  <a:pt x="5055187" y="1591427"/>
                  <a:pt x="5055019" y="1591480"/>
                </a:cubicBezTo>
                <a:cubicBezTo>
                  <a:pt x="5004744" y="1941574"/>
                  <a:pt x="4723705" y="2220146"/>
                  <a:pt x="4364853" y="2279078"/>
                </a:cubicBezTo>
                <a:lnTo>
                  <a:pt x="4364737" y="2280217"/>
                </a:lnTo>
                <a:cubicBezTo>
                  <a:pt x="4359427" y="2281220"/>
                  <a:pt x="4354098" y="2282161"/>
                  <a:pt x="4348521" y="2281745"/>
                </a:cubicBezTo>
                <a:cubicBezTo>
                  <a:pt x="4317350" y="2287255"/>
                  <a:pt x="4285468" y="2290213"/>
                  <a:pt x="4253094" y="2290736"/>
                </a:cubicBezTo>
                <a:lnTo>
                  <a:pt x="4235976" y="2292349"/>
                </a:lnTo>
                <a:lnTo>
                  <a:pt x="4235950" y="2291858"/>
                </a:lnTo>
                <a:lnTo>
                  <a:pt x="4235451" y="2291891"/>
                </a:lnTo>
                <a:cubicBezTo>
                  <a:pt x="4234885" y="2288119"/>
                  <a:pt x="4234858" y="2284333"/>
                  <a:pt x="4234858" y="2280541"/>
                </a:cubicBezTo>
                <a:cubicBezTo>
                  <a:pt x="4234858" y="2274903"/>
                  <a:pt x="4234916" y="2269279"/>
                  <a:pt x="4236228" y="2263693"/>
                </a:cubicBezTo>
                <a:cubicBezTo>
                  <a:pt x="4236186" y="2232611"/>
                  <a:pt x="4238636" y="2201969"/>
                  <a:pt x="4243692" y="2171962"/>
                </a:cubicBezTo>
                <a:lnTo>
                  <a:pt x="4244233" y="2165325"/>
                </a:lnTo>
                <a:cubicBezTo>
                  <a:pt x="4244401" y="2165320"/>
                  <a:pt x="4244571" y="2165315"/>
                  <a:pt x="4244738" y="2165262"/>
                </a:cubicBezTo>
                <a:cubicBezTo>
                  <a:pt x="4295015" y="1815167"/>
                  <a:pt x="4576054" y="1536596"/>
                  <a:pt x="4934904" y="1477664"/>
                </a:cubicBezTo>
                <a:lnTo>
                  <a:pt x="4935021" y="1476525"/>
                </a:lnTo>
                <a:cubicBezTo>
                  <a:pt x="4940330" y="1475523"/>
                  <a:pt x="4945658" y="1474582"/>
                  <a:pt x="4951234" y="1474998"/>
                </a:cubicBezTo>
                <a:cubicBezTo>
                  <a:pt x="4982417" y="1469485"/>
                  <a:pt x="5014310" y="1466527"/>
                  <a:pt x="5046695" y="1466004"/>
                </a:cubicBezTo>
                <a:close/>
                <a:moveTo>
                  <a:pt x="3385420" y="1464394"/>
                </a:moveTo>
                <a:lnTo>
                  <a:pt x="3402507" y="1466004"/>
                </a:lnTo>
                <a:cubicBezTo>
                  <a:pt x="3434893" y="1466527"/>
                  <a:pt x="3466785" y="1469485"/>
                  <a:pt x="3497969" y="1474998"/>
                </a:cubicBezTo>
                <a:cubicBezTo>
                  <a:pt x="3503545" y="1474582"/>
                  <a:pt x="3508873" y="1475523"/>
                  <a:pt x="3514181" y="1476525"/>
                </a:cubicBezTo>
                <a:lnTo>
                  <a:pt x="3514298" y="1477664"/>
                </a:lnTo>
                <a:cubicBezTo>
                  <a:pt x="3873149" y="1536596"/>
                  <a:pt x="4154188" y="1815167"/>
                  <a:pt x="4204464" y="2165262"/>
                </a:cubicBezTo>
                <a:cubicBezTo>
                  <a:pt x="4204632" y="2165315"/>
                  <a:pt x="4204801" y="2165320"/>
                  <a:pt x="4204970" y="2165325"/>
                </a:cubicBezTo>
                <a:lnTo>
                  <a:pt x="4205510" y="2171962"/>
                </a:lnTo>
                <a:cubicBezTo>
                  <a:pt x="4210567" y="2201969"/>
                  <a:pt x="4213016" y="2232611"/>
                  <a:pt x="4212974" y="2263693"/>
                </a:cubicBezTo>
                <a:cubicBezTo>
                  <a:pt x="4214286" y="2269279"/>
                  <a:pt x="4214345" y="2274903"/>
                  <a:pt x="4214345" y="2280541"/>
                </a:cubicBezTo>
                <a:cubicBezTo>
                  <a:pt x="4214345" y="2284333"/>
                  <a:pt x="4214318" y="2288119"/>
                  <a:pt x="4213752" y="2291891"/>
                </a:cubicBezTo>
                <a:lnTo>
                  <a:pt x="4213253" y="2291858"/>
                </a:lnTo>
                <a:lnTo>
                  <a:pt x="4213227" y="2292349"/>
                </a:lnTo>
                <a:lnTo>
                  <a:pt x="4196108" y="2290736"/>
                </a:lnTo>
                <a:cubicBezTo>
                  <a:pt x="4163734" y="2290213"/>
                  <a:pt x="4131854" y="2287255"/>
                  <a:pt x="4100682" y="2281745"/>
                </a:cubicBezTo>
                <a:cubicBezTo>
                  <a:pt x="4095105" y="2282161"/>
                  <a:pt x="4089776" y="2281220"/>
                  <a:pt x="4084465" y="2280217"/>
                </a:cubicBezTo>
                <a:lnTo>
                  <a:pt x="4084349" y="2279078"/>
                </a:lnTo>
                <a:cubicBezTo>
                  <a:pt x="3725498" y="2220146"/>
                  <a:pt x="3444459" y="1941574"/>
                  <a:pt x="3394183" y="1591480"/>
                </a:cubicBezTo>
                <a:cubicBezTo>
                  <a:pt x="3394016" y="1591427"/>
                  <a:pt x="3393847" y="1591423"/>
                  <a:pt x="3393678" y="1591418"/>
                </a:cubicBezTo>
                <a:lnTo>
                  <a:pt x="3393139" y="1584794"/>
                </a:lnTo>
                <a:cubicBezTo>
                  <a:pt x="3388081" y="1554782"/>
                  <a:pt x="3385630" y="1524133"/>
                  <a:pt x="3385672" y="1493044"/>
                </a:cubicBezTo>
                <a:cubicBezTo>
                  <a:pt x="3384360" y="1487460"/>
                  <a:pt x="3384302" y="1481838"/>
                  <a:pt x="3384302" y="1476202"/>
                </a:cubicBezTo>
                <a:lnTo>
                  <a:pt x="3384896" y="1464852"/>
                </a:lnTo>
                <a:lnTo>
                  <a:pt x="3385394" y="1464884"/>
                </a:lnTo>
                <a:close/>
                <a:moveTo>
                  <a:pt x="3371632" y="1464394"/>
                </a:moveTo>
                <a:lnTo>
                  <a:pt x="3371658" y="1464884"/>
                </a:lnTo>
                <a:lnTo>
                  <a:pt x="3372156" y="1464852"/>
                </a:lnTo>
                <a:lnTo>
                  <a:pt x="3372750" y="1476202"/>
                </a:lnTo>
                <a:cubicBezTo>
                  <a:pt x="3372750" y="1481838"/>
                  <a:pt x="3372691" y="1487460"/>
                  <a:pt x="3371379" y="1493044"/>
                </a:cubicBezTo>
                <a:cubicBezTo>
                  <a:pt x="3371421" y="1524133"/>
                  <a:pt x="3368971" y="1554782"/>
                  <a:pt x="3363912" y="1584794"/>
                </a:cubicBezTo>
                <a:lnTo>
                  <a:pt x="3363374" y="1591418"/>
                </a:lnTo>
                <a:cubicBezTo>
                  <a:pt x="3363204" y="1591423"/>
                  <a:pt x="3363036" y="1591427"/>
                  <a:pt x="3362868" y="1591480"/>
                </a:cubicBezTo>
                <a:cubicBezTo>
                  <a:pt x="3312593" y="1941574"/>
                  <a:pt x="3031554" y="2220146"/>
                  <a:pt x="2672703" y="2279078"/>
                </a:cubicBezTo>
                <a:lnTo>
                  <a:pt x="2672586" y="2280217"/>
                </a:lnTo>
                <a:cubicBezTo>
                  <a:pt x="2667276" y="2281220"/>
                  <a:pt x="2661947" y="2282161"/>
                  <a:pt x="2656370" y="2281745"/>
                </a:cubicBezTo>
                <a:cubicBezTo>
                  <a:pt x="2625198" y="2287255"/>
                  <a:pt x="2593318" y="2290213"/>
                  <a:pt x="2560943" y="2290736"/>
                </a:cubicBezTo>
                <a:lnTo>
                  <a:pt x="2543825" y="2292349"/>
                </a:lnTo>
                <a:lnTo>
                  <a:pt x="2543799" y="2291858"/>
                </a:lnTo>
                <a:lnTo>
                  <a:pt x="2543300" y="2291891"/>
                </a:lnTo>
                <a:cubicBezTo>
                  <a:pt x="2542734" y="2288119"/>
                  <a:pt x="2542707" y="2284333"/>
                  <a:pt x="2542707" y="2280541"/>
                </a:cubicBezTo>
                <a:cubicBezTo>
                  <a:pt x="2542707" y="2274903"/>
                  <a:pt x="2542765" y="2269279"/>
                  <a:pt x="2544077" y="2263693"/>
                </a:cubicBezTo>
                <a:cubicBezTo>
                  <a:pt x="2544035" y="2232611"/>
                  <a:pt x="2546485" y="2201969"/>
                  <a:pt x="2551541" y="2171962"/>
                </a:cubicBezTo>
                <a:lnTo>
                  <a:pt x="2552082" y="2165325"/>
                </a:lnTo>
                <a:cubicBezTo>
                  <a:pt x="2552250" y="2165320"/>
                  <a:pt x="2552420" y="2165315"/>
                  <a:pt x="2552587" y="2165262"/>
                </a:cubicBezTo>
                <a:cubicBezTo>
                  <a:pt x="2602864" y="1815167"/>
                  <a:pt x="2883903" y="1536596"/>
                  <a:pt x="3242753" y="1477664"/>
                </a:cubicBezTo>
                <a:lnTo>
                  <a:pt x="3242870" y="1476525"/>
                </a:lnTo>
                <a:cubicBezTo>
                  <a:pt x="3248179" y="1475523"/>
                  <a:pt x="3253507" y="1474582"/>
                  <a:pt x="3259083" y="1474998"/>
                </a:cubicBezTo>
                <a:cubicBezTo>
                  <a:pt x="3290266" y="1469485"/>
                  <a:pt x="3322159" y="1466527"/>
                  <a:pt x="3354544" y="1466004"/>
                </a:cubicBezTo>
                <a:close/>
                <a:moveTo>
                  <a:pt x="1693269" y="1464394"/>
                </a:moveTo>
                <a:lnTo>
                  <a:pt x="1710356" y="1466004"/>
                </a:lnTo>
                <a:cubicBezTo>
                  <a:pt x="1742742" y="1466527"/>
                  <a:pt x="1774634" y="1469485"/>
                  <a:pt x="1805818" y="1474998"/>
                </a:cubicBezTo>
                <a:cubicBezTo>
                  <a:pt x="1811394" y="1474582"/>
                  <a:pt x="1816722" y="1475523"/>
                  <a:pt x="1822030" y="1476525"/>
                </a:cubicBezTo>
                <a:lnTo>
                  <a:pt x="1822148" y="1477664"/>
                </a:lnTo>
                <a:cubicBezTo>
                  <a:pt x="2180998" y="1536596"/>
                  <a:pt x="2462037" y="1815167"/>
                  <a:pt x="2512313" y="2165262"/>
                </a:cubicBezTo>
                <a:cubicBezTo>
                  <a:pt x="2512481" y="2165315"/>
                  <a:pt x="2512650" y="2165320"/>
                  <a:pt x="2512819" y="2165325"/>
                </a:cubicBezTo>
                <a:lnTo>
                  <a:pt x="2513359" y="2171962"/>
                </a:lnTo>
                <a:cubicBezTo>
                  <a:pt x="2518416" y="2201969"/>
                  <a:pt x="2520865" y="2232611"/>
                  <a:pt x="2520823" y="2263693"/>
                </a:cubicBezTo>
                <a:cubicBezTo>
                  <a:pt x="2522135" y="2269279"/>
                  <a:pt x="2522194" y="2274903"/>
                  <a:pt x="2522194" y="2280541"/>
                </a:cubicBezTo>
                <a:cubicBezTo>
                  <a:pt x="2522194" y="2284333"/>
                  <a:pt x="2522167" y="2288119"/>
                  <a:pt x="2521601" y="2291891"/>
                </a:cubicBezTo>
                <a:lnTo>
                  <a:pt x="2521102" y="2291858"/>
                </a:lnTo>
                <a:lnTo>
                  <a:pt x="2521076" y="2292349"/>
                </a:lnTo>
                <a:lnTo>
                  <a:pt x="2503957" y="2290736"/>
                </a:lnTo>
                <a:cubicBezTo>
                  <a:pt x="2471583" y="2290213"/>
                  <a:pt x="2439703" y="2287255"/>
                  <a:pt x="2408531" y="2281745"/>
                </a:cubicBezTo>
                <a:cubicBezTo>
                  <a:pt x="2402954" y="2282161"/>
                  <a:pt x="2397625" y="2281220"/>
                  <a:pt x="2392314" y="2280217"/>
                </a:cubicBezTo>
                <a:lnTo>
                  <a:pt x="2392198" y="2279078"/>
                </a:lnTo>
                <a:cubicBezTo>
                  <a:pt x="2033347" y="2220146"/>
                  <a:pt x="1752308" y="1941574"/>
                  <a:pt x="1702032" y="1591480"/>
                </a:cubicBezTo>
                <a:cubicBezTo>
                  <a:pt x="1701865" y="1591427"/>
                  <a:pt x="1701696" y="1591423"/>
                  <a:pt x="1701527" y="1591418"/>
                </a:cubicBezTo>
                <a:lnTo>
                  <a:pt x="1700989" y="1584794"/>
                </a:lnTo>
                <a:cubicBezTo>
                  <a:pt x="1695930" y="1554782"/>
                  <a:pt x="1693479" y="1524133"/>
                  <a:pt x="1693521" y="1493044"/>
                </a:cubicBezTo>
                <a:cubicBezTo>
                  <a:pt x="1692209" y="1487460"/>
                  <a:pt x="1692151" y="1481838"/>
                  <a:pt x="1692151" y="1476202"/>
                </a:cubicBezTo>
                <a:lnTo>
                  <a:pt x="1692745" y="1464852"/>
                </a:lnTo>
                <a:lnTo>
                  <a:pt x="1693243" y="1464884"/>
                </a:lnTo>
                <a:close/>
                <a:moveTo>
                  <a:pt x="1679481" y="1464394"/>
                </a:moveTo>
                <a:lnTo>
                  <a:pt x="1679507" y="1464884"/>
                </a:lnTo>
                <a:lnTo>
                  <a:pt x="1680005" y="1464852"/>
                </a:lnTo>
                <a:lnTo>
                  <a:pt x="1680599" y="1476202"/>
                </a:lnTo>
                <a:cubicBezTo>
                  <a:pt x="1680599" y="1481838"/>
                  <a:pt x="1680540" y="1487460"/>
                  <a:pt x="1679228" y="1493044"/>
                </a:cubicBezTo>
                <a:cubicBezTo>
                  <a:pt x="1679270" y="1524133"/>
                  <a:pt x="1676820" y="1554782"/>
                  <a:pt x="1671761" y="1584794"/>
                </a:cubicBezTo>
                <a:lnTo>
                  <a:pt x="1671223" y="1591418"/>
                </a:lnTo>
                <a:cubicBezTo>
                  <a:pt x="1671053" y="1591423"/>
                  <a:pt x="1670885" y="1591427"/>
                  <a:pt x="1670717" y="1591480"/>
                </a:cubicBezTo>
                <a:cubicBezTo>
                  <a:pt x="1620442" y="1941574"/>
                  <a:pt x="1339403" y="2220146"/>
                  <a:pt x="980552" y="2279078"/>
                </a:cubicBezTo>
                <a:lnTo>
                  <a:pt x="980435" y="2280217"/>
                </a:lnTo>
                <a:cubicBezTo>
                  <a:pt x="975125" y="2281220"/>
                  <a:pt x="969796" y="2282161"/>
                  <a:pt x="964219" y="2281745"/>
                </a:cubicBezTo>
                <a:cubicBezTo>
                  <a:pt x="933047" y="2287255"/>
                  <a:pt x="901167" y="2290213"/>
                  <a:pt x="868792" y="2290736"/>
                </a:cubicBezTo>
                <a:lnTo>
                  <a:pt x="851674" y="2292349"/>
                </a:lnTo>
                <a:lnTo>
                  <a:pt x="851648" y="2291858"/>
                </a:lnTo>
                <a:lnTo>
                  <a:pt x="851149" y="2291891"/>
                </a:lnTo>
                <a:cubicBezTo>
                  <a:pt x="850583" y="2288119"/>
                  <a:pt x="850556" y="2284333"/>
                  <a:pt x="850556" y="2280541"/>
                </a:cubicBezTo>
                <a:cubicBezTo>
                  <a:pt x="850556" y="2274903"/>
                  <a:pt x="850614" y="2269279"/>
                  <a:pt x="851926" y="2263693"/>
                </a:cubicBezTo>
                <a:cubicBezTo>
                  <a:pt x="851884" y="2232611"/>
                  <a:pt x="854334" y="2201969"/>
                  <a:pt x="859390" y="2171962"/>
                </a:cubicBezTo>
                <a:lnTo>
                  <a:pt x="859931" y="2165325"/>
                </a:lnTo>
                <a:cubicBezTo>
                  <a:pt x="860099" y="2165320"/>
                  <a:pt x="860269" y="2165315"/>
                  <a:pt x="860436" y="2165262"/>
                </a:cubicBezTo>
                <a:cubicBezTo>
                  <a:pt x="910713" y="1815167"/>
                  <a:pt x="1191752" y="1536596"/>
                  <a:pt x="1550602" y="1477664"/>
                </a:cubicBezTo>
                <a:lnTo>
                  <a:pt x="1550719" y="1476525"/>
                </a:lnTo>
                <a:cubicBezTo>
                  <a:pt x="1556028" y="1475523"/>
                  <a:pt x="1561356" y="1474582"/>
                  <a:pt x="1566932" y="1474998"/>
                </a:cubicBezTo>
                <a:cubicBezTo>
                  <a:pt x="1598115" y="1469485"/>
                  <a:pt x="1630008" y="1466527"/>
                  <a:pt x="1662393" y="1466004"/>
                </a:cubicBezTo>
                <a:close/>
                <a:moveTo>
                  <a:pt x="1118" y="1464394"/>
                </a:moveTo>
                <a:lnTo>
                  <a:pt x="18205" y="1466004"/>
                </a:lnTo>
                <a:cubicBezTo>
                  <a:pt x="50591" y="1466527"/>
                  <a:pt x="82483" y="1469485"/>
                  <a:pt x="113667" y="1474998"/>
                </a:cubicBezTo>
                <a:cubicBezTo>
                  <a:pt x="119243" y="1474582"/>
                  <a:pt x="124571" y="1475523"/>
                  <a:pt x="129879" y="1476525"/>
                </a:cubicBezTo>
                <a:lnTo>
                  <a:pt x="129997" y="1477664"/>
                </a:lnTo>
                <a:cubicBezTo>
                  <a:pt x="488847" y="1536596"/>
                  <a:pt x="769886" y="1815167"/>
                  <a:pt x="820162" y="2165262"/>
                </a:cubicBezTo>
                <a:cubicBezTo>
                  <a:pt x="820330" y="2165315"/>
                  <a:pt x="820499" y="2165320"/>
                  <a:pt x="820668" y="2165325"/>
                </a:cubicBezTo>
                <a:lnTo>
                  <a:pt x="821208" y="2171962"/>
                </a:lnTo>
                <a:cubicBezTo>
                  <a:pt x="826265" y="2201969"/>
                  <a:pt x="828714" y="2232611"/>
                  <a:pt x="828672" y="2263693"/>
                </a:cubicBezTo>
                <a:cubicBezTo>
                  <a:pt x="829984" y="2269279"/>
                  <a:pt x="830043" y="2274903"/>
                  <a:pt x="830043" y="2280541"/>
                </a:cubicBezTo>
                <a:cubicBezTo>
                  <a:pt x="830043" y="2284333"/>
                  <a:pt x="830016" y="2288119"/>
                  <a:pt x="829450" y="2291891"/>
                </a:cubicBezTo>
                <a:lnTo>
                  <a:pt x="828951" y="2291858"/>
                </a:lnTo>
                <a:lnTo>
                  <a:pt x="828925" y="2292349"/>
                </a:lnTo>
                <a:lnTo>
                  <a:pt x="811806" y="2290736"/>
                </a:lnTo>
                <a:cubicBezTo>
                  <a:pt x="779432" y="2290213"/>
                  <a:pt x="747552" y="2287255"/>
                  <a:pt x="716380" y="2281745"/>
                </a:cubicBezTo>
                <a:cubicBezTo>
                  <a:pt x="710803" y="2282161"/>
                  <a:pt x="705474" y="2281220"/>
                  <a:pt x="700163" y="2280217"/>
                </a:cubicBezTo>
                <a:lnTo>
                  <a:pt x="700047" y="2279078"/>
                </a:lnTo>
                <a:cubicBezTo>
                  <a:pt x="341196" y="2220146"/>
                  <a:pt x="60157" y="1941574"/>
                  <a:pt x="9881" y="1591480"/>
                </a:cubicBezTo>
                <a:cubicBezTo>
                  <a:pt x="9714" y="1591427"/>
                  <a:pt x="9545" y="1591423"/>
                  <a:pt x="9376" y="1591418"/>
                </a:cubicBezTo>
                <a:lnTo>
                  <a:pt x="8837" y="1584794"/>
                </a:lnTo>
                <a:cubicBezTo>
                  <a:pt x="3779" y="1554782"/>
                  <a:pt x="1328" y="1524133"/>
                  <a:pt x="1370" y="1493044"/>
                </a:cubicBezTo>
                <a:cubicBezTo>
                  <a:pt x="58" y="1487460"/>
                  <a:pt x="0" y="1481838"/>
                  <a:pt x="0" y="1476202"/>
                </a:cubicBezTo>
                <a:lnTo>
                  <a:pt x="594" y="1464852"/>
                </a:lnTo>
                <a:lnTo>
                  <a:pt x="1092" y="1464884"/>
                </a:lnTo>
                <a:close/>
                <a:moveTo>
                  <a:pt x="7762529" y="750600"/>
                </a:moveTo>
                <a:cubicBezTo>
                  <a:pt x="7815805" y="1021506"/>
                  <a:pt x="8030648" y="1236303"/>
                  <a:pt x="8305838" y="1295446"/>
                </a:cubicBezTo>
                <a:cubicBezTo>
                  <a:pt x="8252563" y="1024540"/>
                  <a:pt x="8037719" y="809743"/>
                  <a:pt x="7762529" y="750600"/>
                </a:cubicBezTo>
                <a:close/>
                <a:moveTo>
                  <a:pt x="7455280" y="750600"/>
                </a:moveTo>
                <a:cubicBezTo>
                  <a:pt x="7180090" y="809743"/>
                  <a:pt x="6965246" y="1024540"/>
                  <a:pt x="6911971" y="1295446"/>
                </a:cubicBezTo>
                <a:cubicBezTo>
                  <a:pt x="7187161" y="1236303"/>
                  <a:pt x="7402004" y="1021506"/>
                  <a:pt x="7455280" y="750600"/>
                </a:cubicBezTo>
                <a:close/>
                <a:moveTo>
                  <a:pt x="6070378" y="750600"/>
                </a:moveTo>
                <a:cubicBezTo>
                  <a:pt x="6123654" y="1021506"/>
                  <a:pt x="6338497" y="1236303"/>
                  <a:pt x="6613687" y="1295446"/>
                </a:cubicBezTo>
                <a:cubicBezTo>
                  <a:pt x="6560412" y="1024540"/>
                  <a:pt x="6345568" y="809743"/>
                  <a:pt x="6070378" y="750600"/>
                </a:cubicBezTo>
                <a:close/>
                <a:moveTo>
                  <a:pt x="5763129" y="750600"/>
                </a:moveTo>
                <a:cubicBezTo>
                  <a:pt x="5487939" y="809743"/>
                  <a:pt x="5273095" y="1024540"/>
                  <a:pt x="5219820" y="1295446"/>
                </a:cubicBezTo>
                <a:cubicBezTo>
                  <a:pt x="5495010" y="1236303"/>
                  <a:pt x="5709853" y="1021506"/>
                  <a:pt x="5763129" y="750600"/>
                </a:cubicBezTo>
                <a:close/>
                <a:moveTo>
                  <a:pt x="4378227" y="750600"/>
                </a:moveTo>
                <a:cubicBezTo>
                  <a:pt x="4431503" y="1021506"/>
                  <a:pt x="4646346" y="1236303"/>
                  <a:pt x="4921536" y="1295446"/>
                </a:cubicBezTo>
                <a:cubicBezTo>
                  <a:pt x="4868261" y="1024540"/>
                  <a:pt x="4653417" y="809743"/>
                  <a:pt x="4378227" y="750600"/>
                </a:cubicBezTo>
                <a:close/>
                <a:moveTo>
                  <a:pt x="4070978" y="750600"/>
                </a:moveTo>
                <a:cubicBezTo>
                  <a:pt x="3795788" y="809743"/>
                  <a:pt x="3580944" y="1024540"/>
                  <a:pt x="3527669" y="1295446"/>
                </a:cubicBezTo>
                <a:cubicBezTo>
                  <a:pt x="3802859" y="1236303"/>
                  <a:pt x="4017702" y="1021506"/>
                  <a:pt x="4070978" y="750600"/>
                </a:cubicBezTo>
                <a:close/>
                <a:moveTo>
                  <a:pt x="2686076" y="750600"/>
                </a:moveTo>
                <a:cubicBezTo>
                  <a:pt x="2739352" y="1021506"/>
                  <a:pt x="2954195" y="1236303"/>
                  <a:pt x="3229385" y="1295446"/>
                </a:cubicBezTo>
                <a:cubicBezTo>
                  <a:pt x="3176110" y="1024540"/>
                  <a:pt x="2961266" y="809743"/>
                  <a:pt x="2686076" y="750600"/>
                </a:cubicBezTo>
                <a:close/>
                <a:moveTo>
                  <a:pt x="2378827" y="750600"/>
                </a:moveTo>
                <a:cubicBezTo>
                  <a:pt x="2103637" y="809743"/>
                  <a:pt x="1888793" y="1024540"/>
                  <a:pt x="1835518" y="1295446"/>
                </a:cubicBezTo>
                <a:cubicBezTo>
                  <a:pt x="2110708" y="1236303"/>
                  <a:pt x="2325551" y="1021506"/>
                  <a:pt x="2378827" y="750600"/>
                </a:cubicBezTo>
                <a:close/>
                <a:moveTo>
                  <a:pt x="993925" y="750600"/>
                </a:moveTo>
                <a:cubicBezTo>
                  <a:pt x="1047201" y="1021506"/>
                  <a:pt x="1262044" y="1236303"/>
                  <a:pt x="1537234" y="1295446"/>
                </a:cubicBezTo>
                <a:cubicBezTo>
                  <a:pt x="1483959" y="1024540"/>
                  <a:pt x="1269115" y="809743"/>
                  <a:pt x="993925" y="750600"/>
                </a:cubicBezTo>
                <a:close/>
                <a:moveTo>
                  <a:pt x="686676" y="750600"/>
                </a:moveTo>
                <a:cubicBezTo>
                  <a:pt x="411486" y="809743"/>
                  <a:pt x="196642" y="1024540"/>
                  <a:pt x="143367" y="1295446"/>
                </a:cubicBezTo>
                <a:cubicBezTo>
                  <a:pt x="418557" y="1236303"/>
                  <a:pt x="633400" y="1021506"/>
                  <a:pt x="686676" y="750600"/>
                </a:cubicBezTo>
                <a:close/>
                <a:moveTo>
                  <a:pt x="9139239" y="624486"/>
                </a:moveTo>
                <a:lnTo>
                  <a:pt x="9139239" y="752995"/>
                </a:lnTo>
                <a:lnTo>
                  <a:pt x="9047261" y="779881"/>
                </a:lnTo>
                <a:cubicBezTo>
                  <a:pt x="8821055" y="864319"/>
                  <a:pt x="8650738" y="1058403"/>
                  <a:pt x="8604122" y="1295446"/>
                </a:cubicBezTo>
                <a:cubicBezTo>
                  <a:pt x="8844913" y="1243696"/>
                  <a:pt x="9039501" y="1072773"/>
                  <a:pt x="9120077" y="849365"/>
                </a:cubicBezTo>
                <a:lnTo>
                  <a:pt x="9139239" y="780178"/>
                </a:lnTo>
                <a:lnTo>
                  <a:pt x="9139239" y="1085737"/>
                </a:lnTo>
                <a:lnTo>
                  <a:pt x="9135069" y="1092549"/>
                </a:lnTo>
                <a:cubicBezTo>
                  <a:pt x="9008919" y="1266178"/>
                  <a:pt x="8815033" y="1389778"/>
                  <a:pt x="8590751" y="1426902"/>
                </a:cubicBezTo>
                <a:lnTo>
                  <a:pt x="8590635" y="1428050"/>
                </a:lnTo>
                <a:cubicBezTo>
                  <a:pt x="8585324" y="1429061"/>
                  <a:pt x="8579995" y="1430009"/>
                  <a:pt x="8574418" y="1429590"/>
                </a:cubicBezTo>
                <a:cubicBezTo>
                  <a:pt x="8543246" y="1435144"/>
                  <a:pt x="8511366" y="1438125"/>
                  <a:pt x="8478991" y="1438652"/>
                </a:cubicBezTo>
                <a:lnTo>
                  <a:pt x="8461873" y="1440278"/>
                </a:lnTo>
                <a:lnTo>
                  <a:pt x="8461847" y="1439783"/>
                </a:lnTo>
                <a:lnTo>
                  <a:pt x="8461348" y="1439816"/>
                </a:lnTo>
                <a:cubicBezTo>
                  <a:pt x="8460782" y="1436014"/>
                  <a:pt x="8460755" y="1432198"/>
                  <a:pt x="8460755" y="1428376"/>
                </a:cubicBezTo>
                <a:cubicBezTo>
                  <a:pt x="8460755" y="1422694"/>
                  <a:pt x="8460814" y="1417025"/>
                  <a:pt x="8462126" y="1411395"/>
                </a:cubicBezTo>
                <a:cubicBezTo>
                  <a:pt x="8462083" y="1380067"/>
                  <a:pt x="8464533" y="1349182"/>
                  <a:pt x="8469590" y="1318938"/>
                </a:cubicBezTo>
                <a:lnTo>
                  <a:pt x="8470130" y="1312248"/>
                </a:lnTo>
                <a:cubicBezTo>
                  <a:pt x="8470299" y="1312243"/>
                  <a:pt x="8470468" y="1312238"/>
                  <a:pt x="8470636" y="1312185"/>
                </a:cubicBezTo>
                <a:cubicBezTo>
                  <a:pt x="8514628" y="1003427"/>
                  <a:pt x="8735297" y="749863"/>
                  <a:pt x="9030178" y="651504"/>
                </a:cubicBezTo>
                <a:close/>
                <a:moveTo>
                  <a:pt x="7620280" y="605769"/>
                </a:moveTo>
                <a:lnTo>
                  <a:pt x="7637367" y="607392"/>
                </a:lnTo>
                <a:cubicBezTo>
                  <a:pt x="7669753" y="607919"/>
                  <a:pt x="7701646" y="610900"/>
                  <a:pt x="7732829" y="616457"/>
                </a:cubicBezTo>
                <a:cubicBezTo>
                  <a:pt x="7738405" y="616038"/>
                  <a:pt x="7743733" y="616986"/>
                  <a:pt x="7749042" y="617996"/>
                </a:cubicBezTo>
                <a:lnTo>
                  <a:pt x="7749159" y="619144"/>
                </a:lnTo>
                <a:cubicBezTo>
                  <a:pt x="8108009" y="678542"/>
                  <a:pt x="8389048" y="959319"/>
                  <a:pt x="8439324" y="1312185"/>
                </a:cubicBezTo>
                <a:cubicBezTo>
                  <a:pt x="8439492" y="1312238"/>
                  <a:pt x="8439661" y="1312243"/>
                  <a:pt x="8439830" y="1312248"/>
                </a:cubicBezTo>
                <a:lnTo>
                  <a:pt x="8440370" y="1318938"/>
                </a:lnTo>
                <a:cubicBezTo>
                  <a:pt x="8445427" y="1349182"/>
                  <a:pt x="8447877" y="1380067"/>
                  <a:pt x="8447834" y="1411395"/>
                </a:cubicBezTo>
                <a:cubicBezTo>
                  <a:pt x="8449146" y="1417025"/>
                  <a:pt x="8449205" y="1422694"/>
                  <a:pt x="8449205" y="1428376"/>
                </a:cubicBezTo>
                <a:cubicBezTo>
                  <a:pt x="8449205" y="1432198"/>
                  <a:pt x="8449178" y="1436014"/>
                  <a:pt x="8448612" y="1439816"/>
                </a:cubicBezTo>
                <a:lnTo>
                  <a:pt x="8448113" y="1439783"/>
                </a:lnTo>
                <a:lnTo>
                  <a:pt x="8448087" y="1440278"/>
                </a:lnTo>
                <a:lnTo>
                  <a:pt x="8430969" y="1438652"/>
                </a:lnTo>
                <a:cubicBezTo>
                  <a:pt x="8398594" y="1438125"/>
                  <a:pt x="8366714" y="1435144"/>
                  <a:pt x="8335542" y="1429590"/>
                </a:cubicBezTo>
                <a:cubicBezTo>
                  <a:pt x="8329965" y="1430009"/>
                  <a:pt x="8324636" y="1429061"/>
                  <a:pt x="8319325" y="1428050"/>
                </a:cubicBezTo>
                <a:lnTo>
                  <a:pt x="8319209" y="1426902"/>
                </a:lnTo>
                <a:cubicBezTo>
                  <a:pt x="7960358" y="1367503"/>
                  <a:pt x="7679319" y="1086726"/>
                  <a:pt x="7629044" y="733861"/>
                </a:cubicBezTo>
                <a:cubicBezTo>
                  <a:pt x="7628876" y="733808"/>
                  <a:pt x="7628708" y="733803"/>
                  <a:pt x="7628538" y="733798"/>
                </a:cubicBezTo>
                <a:lnTo>
                  <a:pt x="7628000" y="727122"/>
                </a:lnTo>
                <a:cubicBezTo>
                  <a:pt x="7622941" y="696872"/>
                  <a:pt x="7620490" y="665981"/>
                  <a:pt x="7620533" y="634646"/>
                </a:cubicBezTo>
                <a:cubicBezTo>
                  <a:pt x="7619221" y="629018"/>
                  <a:pt x="7619162" y="623351"/>
                  <a:pt x="7619162" y="617670"/>
                </a:cubicBezTo>
                <a:lnTo>
                  <a:pt x="7619756" y="606230"/>
                </a:lnTo>
                <a:lnTo>
                  <a:pt x="7620254" y="606263"/>
                </a:lnTo>
                <a:close/>
                <a:moveTo>
                  <a:pt x="7597529" y="605769"/>
                </a:moveTo>
                <a:lnTo>
                  <a:pt x="7597555" y="606263"/>
                </a:lnTo>
                <a:lnTo>
                  <a:pt x="7598053" y="606230"/>
                </a:lnTo>
                <a:lnTo>
                  <a:pt x="7598647" y="617670"/>
                </a:lnTo>
                <a:cubicBezTo>
                  <a:pt x="7598647" y="623351"/>
                  <a:pt x="7598588" y="629018"/>
                  <a:pt x="7597276" y="634646"/>
                </a:cubicBezTo>
                <a:cubicBezTo>
                  <a:pt x="7597319" y="665981"/>
                  <a:pt x="7594868" y="696872"/>
                  <a:pt x="7589809" y="727122"/>
                </a:cubicBezTo>
                <a:lnTo>
                  <a:pt x="7589271" y="733798"/>
                </a:lnTo>
                <a:cubicBezTo>
                  <a:pt x="7589101" y="733803"/>
                  <a:pt x="7588933" y="733808"/>
                  <a:pt x="7588765" y="733861"/>
                </a:cubicBezTo>
                <a:cubicBezTo>
                  <a:pt x="7538490" y="1086726"/>
                  <a:pt x="7257451" y="1367503"/>
                  <a:pt x="6898600" y="1426902"/>
                </a:cubicBezTo>
                <a:lnTo>
                  <a:pt x="6898484" y="1428050"/>
                </a:lnTo>
                <a:cubicBezTo>
                  <a:pt x="6893173" y="1429061"/>
                  <a:pt x="6887844" y="1430009"/>
                  <a:pt x="6882267" y="1429590"/>
                </a:cubicBezTo>
                <a:cubicBezTo>
                  <a:pt x="6851095" y="1435144"/>
                  <a:pt x="6819215" y="1438125"/>
                  <a:pt x="6786841" y="1438652"/>
                </a:cubicBezTo>
                <a:lnTo>
                  <a:pt x="6769722" y="1440278"/>
                </a:lnTo>
                <a:lnTo>
                  <a:pt x="6769696" y="1439783"/>
                </a:lnTo>
                <a:lnTo>
                  <a:pt x="6769197" y="1439816"/>
                </a:lnTo>
                <a:cubicBezTo>
                  <a:pt x="6768631" y="1436014"/>
                  <a:pt x="6768604" y="1432198"/>
                  <a:pt x="6768604" y="1428376"/>
                </a:cubicBezTo>
                <a:cubicBezTo>
                  <a:pt x="6768604" y="1422694"/>
                  <a:pt x="6768663" y="1417025"/>
                  <a:pt x="6769975" y="1411395"/>
                </a:cubicBezTo>
                <a:cubicBezTo>
                  <a:pt x="6769933" y="1380067"/>
                  <a:pt x="6772382" y="1349182"/>
                  <a:pt x="6777439" y="1318938"/>
                </a:cubicBezTo>
                <a:lnTo>
                  <a:pt x="6777979" y="1312248"/>
                </a:lnTo>
                <a:cubicBezTo>
                  <a:pt x="6778148" y="1312243"/>
                  <a:pt x="6778317" y="1312238"/>
                  <a:pt x="6778485" y="1312185"/>
                </a:cubicBezTo>
                <a:cubicBezTo>
                  <a:pt x="6828761" y="959319"/>
                  <a:pt x="7109800" y="678542"/>
                  <a:pt x="7468650" y="619144"/>
                </a:cubicBezTo>
                <a:lnTo>
                  <a:pt x="7468767" y="617996"/>
                </a:lnTo>
                <a:cubicBezTo>
                  <a:pt x="7474076" y="616986"/>
                  <a:pt x="7479404" y="616038"/>
                  <a:pt x="7484980" y="616457"/>
                </a:cubicBezTo>
                <a:cubicBezTo>
                  <a:pt x="7516163" y="610900"/>
                  <a:pt x="7548056" y="607919"/>
                  <a:pt x="7580442" y="607392"/>
                </a:cubicBezTo>
                <a:close/>
                <a:moveTo>
                  <a:pt x="5928129" y="605769"/>
                </a:moveTo>
                <a:lnTo>
                  <a:pt x="5945217" y="607392"/>
                </a:lnTo>
                <a:cubicBezTo>
                  <a:pt x="5977602" y="607919"/>
                  <a:pt x="6009495" y="610900"/>
                  <a:pt x="6040678" y="616457"/>
                </a:cubicBezTo>
                <a:cubicBezTo>
                  <a:pt x="6046254" y="616038"/>
                  <a:pt x="6051582" y="616986"/>
                  <a:pt x="6056891" y="617996"/>
                </a:cubicBezTo>
                <a:lnTo>
                  <a:pt x="6057008" y="619144"/>
                </a:lnTo>
                <a:cubicBezTo>
                  <a:pt x="6415858" y="678542"/>
                  <a:pt x="6696897" y="959319"/>
                  <a:pt x="6747174" y="1312185"/>
                </a:cubicBezTo>
                <a:cubicBezTo>
                  <a:pt x="6747341" y="1312238"/>
                  <a:pt x="6747511" y="1312243"/>
                  <a:pt x="6747679" y="1312248"/>
                </a:cubicBezTo>
                <a:lnTo>
                  <a:pt x="6748220" y="1318938"/>
                </a:lnTo>
                <a:cubicBezTo>
                  <a:pt x="6753276" y="1349182"/>
                  <a:pt x="6755726" y="1380067"/>
                  <a:pt x="6755684" y="1411395"/>
                </a:cubicBezTo>
                <a:cubicBezTo>
                  <a:pt x="6756996" y="1417025"/>
                  <a:pt x="6757054" y="1422694"/>
                  <a:pt x="6757054" y="1428376"/>
                </a:cubicBezTo>
                <a:cubicBezTo>
                  <a:pt x="6757054" y="1432198"/>
                  <a:pt x="6757027" y="1436014"/>
                  <a:pt x="6756461" y="1439816"/>
                </a:cubicBezTo>
                <a:lnTo>
                  <a:pt x="6755962" y="1439783"/>
                </a:lnTo>
                <a:lnTo>
                  <a:pt x="6755936" y="1440278"/>
                </a:lnTo>
                <a:lnTo>
                  <a:pt x="6738818" y="1438652"/>
                </a:lnTo>
                <a:cubicBezTo>
                  <a:pt x="6706444" y="1438125"/>
                  <a:pt x="6674563" y="1435144"/>
                  <a:pt x="6643391" y="1429590"/>
                </a:cubicBezTo>
                <a:cubicBezTo>
                  <a:pt x="6637814" y="1430009"/>
                  <a:pt x="6632485" y="1429061"/>
                  <a:pt x="6627175" y="1428050"/>
                </a:cubicBezTo>
                <a:lnTo>
                  <a:pt x="6627059" y="1426902"/>
                </a:lnTo>
                <a:cubicBezTo>
                  <a:pt x="6268207" y="1367503"/>
                  <a:pt x="5987168" y="1086726"/>
                  <a:pt x="5936893" y="733861"/>
                </a:cubicBezTo>
                <a:cubicBezTo>
                  <a:pt x="5936725" y="733808"/>
                  <a:pt x="5936557" y="733803"/>
                  <a:pt x="5936387" y="733798"/>
                </a:cubicBezTo>
                <a:lnTo>
                  <a:pt x="5935849" y="727122"/>
                </a:lnTo>
                <a:cubicBezTo>
                  <a:pt x="5930790" y="696872"/>
                  <a:pt x="5928340" y="665981"/>
                  <a:pt x="5928382" y="634646"/>
                </a:cubicBezTo>
                <a:cubicBezTo>
                  <a:pt x="5927070" y="629018"/>
                  <a:pt x="5927011" y="623351"/>
                  <a:pt x="5927011" y="617670"/>
                </a:cubicBezTo>
                <a:lnTo>
                  <a:pt x="5927605" y="606230"/>
                </a:lnTo>
                <a:lnTo>
                  <a:pt x="5928103" y="606263"/>
                </a:lnTo>
                <a:close/>
                <a:moveTo>
                  <a:pt x="5905378" y="605769"/>
                </a:moveTo>
                <a:lnTo>
                  <a:pt x="5905404" y="606263"/>
                </a:lnTo>
                <a:lnTo>
                  <a:pt x="5905902" y="606230"/>
                </a:lnTo>
                <a:lnTo>
                  <a:pt x="5906496" y="617670"/>
                </a:lnTo>
                <a:cubicBezTo>
                  <a:pt x="5906496" y="623351"/>
                  <a:pt x="5906438" y="629018"/>
                  <a:pt x="5905126" y="634646"/>
                </a:cubicBezTo>
                <a:cubicBezTo>
                  <a:pt x="5905168" y="665981"/>
                  <a:pt x="5902717" y="696872"/>
                  <a:pt x="5897659" y="727122"/>
                </a:cubicBezTo>
                <a:lnTo>
                  <a:pt x="5897120" y="733798"/>
                </a:lnTo>
                <a:cubicBezTo>
                  <a:pt x="5896951" y="733803"/>
                  <a:pt x="5896782" y="733808"/>
                  <a:pt x="5896615" y="733861"/>
                </a:cubicBezTo>
                <a:cubicBezTo>
                  <a:pt x="5846339" y="1086726"/>
                  <a:pt x="5565300" y="1367503"/>
                  <a:pt x="5206449" y="1426902"/>
                </a:cubicBezTo>
                <a:lnTo>
                  <a:pt x="5206334" y="1428050"/>
                </a:lnTo>
                <a:cubicBezTo>
                  <a:pt x="5201022" y="1429061"/>
                  <a:pt x="5195693" y="1430009"/>
                  <a:pt x="5190116" y="1429590"/>
                </a:cubicBezTo>
                <a:cubicBezTo>
                  <a:pt x="5158944" y="1435144"/>
                  <a:pt x="5127065" y="1438125"/>
                  <a:pt x="5094690" y="1438652"/>
                </a:cubicBezTo>
                <a:lnTo>
                  <a:pt x="5077571" y="1440278"/>
                </a:lnTo>
                <a:lnTo>
                  <a:pt x="5077545" y="1439783"/>
                </a:lnTo>
                <a:lnTo>
                  <a:pt x="5077046" y="1439816"/>
                </a:lnTo>
                <a:cubicBezTo>
                  <a:pt x="5076480" y="1436014"/>
                  <a:pt x="5076453" y="1432198"/>
                  <a:pt x="5076453" y="1428376"/>
                </a:cubicBezTo>
                <a:cubicBezTo>
                  <a:pt x="5076453" y="1422694"/>
                  <a:pt x="5076512" y="1417025"/>
                  <a:pt x="5077824" y="1411395"/>
                </a:cubicBezTo>
                <a:cubicBezTo>
                  <a:pt x="5077782" y="1380067"/>
                  <a:pt x="5080231" y="1349182"/>
                  <a:pt x="5085288" y="1318938"/>
                </a:cubicBezTo>
                <a:lnTo>
                  <a:pt x="5085828" y="1312248"/>
                </a:lnTo>
                <a:cubicBezTo>
                  <a:pt x="5085997" y="1312243"/>
                  <a:pt x="5086166" y="1312238"/>
                  <a:pt x="5086334" y="1312185"/>
                </a:cubicBezTo>
                <a:cubicBezTo>
                  <a:pt x="5136610" y="959319"/>
                  <a:pt x="5417649" y="678542"/>
                  <a:pt x="5776501" y="619144"/>
                </a:cubicBezTo>
                <a:lnTo>
                  <a:pt x="5776617" y="617996"/>
                </a:lnTo>
                <a:cubicBezTo>
                  <a:pt x="5781926" y="616986"/>
                  <a:pt x="5787253" y="616038"/>
                  <a:pt x="5792829" y="616457"/>
                </a:cubicBezTo>
                <a:cubicBezTo>
                  <a:pt x="5824013" y="610900"/>
                  <a:pt x="5855905" y="607919"/>
                  <a:pt x="5888291" y="607392"/>
                </a:cubicBezTo>
                <a:close/>
                <a:moveTo>
                  <a:pt x="4235979" y="605769"/>
                </a:moveTo>
                <a:lnTo>
                  <a:pt x="4253065" y="607392"/>
                </a:lnTo>
                <a:cubicBezTo>
                  <a:pt x="4285451" y="607919"/>
                  <a:pt x="4317343" y="610900"/>
                  <a:pt x="4348528" y="616457"/>
                </a:cubicBezTo>
                <a:cubicBezTo>
                  <a:pt x="4354104" y="616038"/>
                  <a:pt x="4359431" y="616986"/>
                  <a:pt x="4364739" y="617996"/>
                </a:cubicBezTo>
                <a:lnTo>
                  <a:pt x="4364856" y="619144"/>
                </a:lnTo>
                <a:cubicBezTo>
                  <a:pt x="4723707" y="678542"/>
                  <a:pt x="5004746" y="959319"/>
                  <a:pt x="5055022" y="1312185"/>
                </a:cubicBezTo>
                <a:cubicBezTo>
                  <a:pt x="5055190" y="1312238"/>
                  <a:pt x="5055359" y="1312243"/>
                  <a:pt x="5055528" y="1312248"/>
                </a:cubicBezTo>
                <a:lnTo>
                  <a:pt x="5056068" y="1318938"/>
                </a:lnTo>
                <a:cubicBezTo>
                  <a:pt x="5061125" y="1349182"/>
                  <a:pt x="5063574" y="1380067"/>
                  <a:pt x="5063532" y="1411395"/>
                </a:cubicBezTo>
                <a:cubicBezTo>
                  <a:pt x="5064844" y="1417025"/>
                  <a:pt x="5064903" y="1422694"/>
                  <a:pt x="5064903" y="1428376"/>
                </a:cubicBezTo>
                <a:cubicBezTo>
                  <a:pt x="5064903" y="1432198"/>
                  <a:pt x="5064876" y="1436014"/>
                  <a:pt x="5064310" y="1439816"/>
                </a:cubicBezTo>
                <a:lnTo>
                  <a:pt x="5063811" y="1439783"/>
                </a:lnTo>
                <a:lnTo>
                  <a:pt x="5063785" y="1440278"/>
                </a:lnTo>
                <a:lnTo>
                  <a:pt x="5046666" y="1438652"/>
                </a:lnTo>
                <a:cubicBezTo>
                  <a:pt x="5014292" y="1438125"/>
                  <a:pt x="4982412" y="1435144"/>
                  <a:pt x="4951241" y="1429590"/>
                </a:cubicBezTo>
                <a:cubicBezTo>
                  <a:pt x="4945663" y="1430009"/>
                  <a:pt x="4940334" y="1429061"/>
                  <a:pt x="4935023" y="1428050"/>
                </a:cubicBezTo>
                <a:lnTo>
                  <a:pt x="4934907" y="1426902"/>
                </a:lnTo>
                <a:cubicBezTo>
                  <a:pt x="4576056" y="1367503"/>
                  <a:pt x="4295017" y="1086726"/>
                  <a:pt x="4244741" y="733861"/>
                </a:cubicBezTo>
                <a:cubicBezTo>
                  <a:pt x="4244574" y="733808"/>
                  <a:pt x="4244405" y="733803"/>
                  <a:pt x="4244236" y="733798"/>
                </a:cubicBezTo>
                <a:lnTo>
                  <a:pt x="4243697" y="727122"/>
                </a:lnTo>
                <a:cubicBezTo>
                  <a:pt x="4238639" y="696872"/>
                  <a:pt x="4236188" y="665981"/>
                  <a:pt x="4236230" y="634646"/>
                </a:cubicBezTo>
                <a:cubicBezTo>
                  <a:pt x="4234918" y="629018"/>
                  <a:pt x="4234860" y="623351"/>
                  <a:pt x="4234860" y="617670"/>
                </a:cubicBezTo>
                <a:lnTo>
                  <a:pt x="4235454" y="606230"/>
                </a:lnTo>
                <a:lnTo>
                  <a:pt x="4235952" y="606263"/>
                </a:lnTo>
                <a:close/>
                <a:moveTo>
                  <a:pt x="4213227" y="605769"/>
                </a:moveTo>
                <a:lnTo>
                  <a:pt x="4213253" y="606263"/>
                </a:lnTo>
                <a:lnTo>
                  <a:pt x="4213751" y="606230"/>
                </a:lnTo>
                <a:lnTo>
                  <a:pt x="4214345" y="617670"/>
                </a:lnTo>
                <a:cubicBezTo>
                  <a:pt x="4214345" y="623351"/>
                  <a:pt x="4214286" y="629018"/>
                  <a:pt x="4212974" y="634646"/>
                </a:cubicBezTo>
                <a:cubicBezTo>
                  <a:pt x="4213016" y="665981"/>
                  <a:pt x="4210566" y="696872"/>
                  <a:pt x="4205507" y="727122"/>
                </a:cubicBezTo>
                <a:lnTo>
                  <a:pt x="4204969" y="733798"/>
                </a:lnTo>
                <a:cubicBezTo>
                  <a:pt x="4204799" y="733803"/>
                  <a:pt x="4204631" y="733808"/>
                  <a:pt x="4204463" y="733861"/>
                </a:cubicBezTo>
                <a:cubicBezTo>
                  <a:pt x="4154188" y="1086726"/>
                  <a:pt x="3873149" y="1367503"/>
                  <a:pt x="3514297" y="1426902"/>
                </a:cubicBezTo>
                <a:lnTo>
                  <a:pt x="3514181" y="1428050"/>
                </a:lnTo>
                <a:cubicBezTo>
                  <a:pt x="3508871" y="1429061"/>
                  <a:pt x="3503542" y="1430009"/>
                  <a:pt x="3497965" y="1429590"/>
                </a:cubicBezTo>
                <a:cubicBezTo>
                  <a:pt x="3466793" y="1435144"/>
                  <a:pt x="3434912" y="1438125"/>
                  <a:pt x="3402538" y="1438652"/>
                </a:cubicBezTo>
                <a:lnTo>
                  <a:pt x="3385420" y="1440278"/>
                </a:lnTo>
                <a:lnTo>
                  <a:pt x="3385394" y="1439783"/>
                </a:lnTo>
                <a:lnTo>
                  <a:pt x="3384895" y="1439816"/>
                </a:lnTo>
                <a:cubicBezTo>
                  <a:pt x="3384329" y="1436014"/>
                  <a:pt x="3384302" y="1432198"/>
                  <a:pt x="3384302" y="1428376"/>
                </a:cubicBezTo>
                <a:cubicBezTo>
                  <a:pt x="3384302" y="1422694"/>
                  <a:pt x="3384360" y="1417025"/>
                  <a:pt x="3385672" y="1411395"/>
                </a:cubicBezTo>
                <a:cubicBezTo>
                  <a:pt x="3385630" y="1380067"/>
                  <a:pt x="3388080" y="1349182"/>
                  <a:pt x="3393136" y="1318938"/>
                </a:cubicBezTo>
                <a:lnTo>
                  <a:pt x="3393677" y="1312248"/>
                </a:lnTo>
                <a:cubicBezTo>
                  <a:pt x="3393845" y="1312243"/>
                  <a:pt x="3394015" y="1312238"/>
                  <a:pt x="3394182" y="1312185"/>
                </a:cubicBezTo>
                <a:cubicBezTo>
                  <a:pt x="3444459" y="959319"/>
                  <a:pt x="3725498" y="678542"/>
                  <a:pt x="4084348" y="619144"/>
                </a:cubicBezTo>
                <a:lnTo>
                  <a:pt x="4084465" y="617996"/>
                </a:lnTo>
                <a:cubicBezTo>
                  <a:pt x="4089774" y="616986"/>
                  <a:pt x="4095102" y="616038"/>
                  <a:pt x="4100678" y="616457"/>
                </a:cubicBezTo>
                <a:cubicBezTo>
                  <a:pt x="4131861" y="610900"/>
                  <a:pt x="4163754" y="607919"/>
                  <a:pt x="4196139" y="607392"/>
                </a:cubicBezTo>
                <a:close/>
                <a:moveTo>
                  <a:pt x="2543827" y="605769"/>
                </a:moveTo>
                <a:lnTo>
                  <a:pt x="2560914" y="607392"/>
                </a:lnTo>
                <a:cubicBezTo>
                  <a:pt x="2593300" y="607919"/>
                  <a:pt x="2625192" y="610900"/>
                  <a:pt x="2656376" y="616457"/>
                </a:cubicBezTo>
                <a:cubicBezTo>
                  <a:pt x="2661952" y="616038"/>
                  <a:pt x="2667280" y="616986"/>
                  <a:pt x="2672588" y="617996"/>
                </a:cubicBezTo>
                <a:lnTo>
                  <a:pt x="2672706" y="619144"/>
                </a:lnTo>
                <a:cubicBezTo>
                  <a:pt x="3031556" y="678542"/>
                  <a:pt x="3312595" y="959319"/>
                  <a:pt x="3362871" y="1312185"/>
                </a:cubicBezTo>
                <a:cubicBezTo>
                  <a:pt x="3363039" y="1312238"/>
                  <a:pt x="3363208" y="1312243"/>
                  <a:pt x="3363377" y="1312248"/>
                </a:cubicBezTo>
                <a:lnTo>
                  <a:pt x="3363917" y="1318938"/>
                </a:lnTo>
                <a:cubicBezTo>
                  <a:pt x="3368974" y="1349182"/>
                  <a:pt x="3371423" y="1380067"/>
                  <a:pt x="3371381" y="1411395"/>
                </a:cubicBezTo>
                <a:cubicBezTo>
                  <a:pt x="3372693" y="1417025"/>
                  <a:pt x="3372752" y="1422694"/>
                  <a:pt x="3372752" y="1428376"/>
                </a:cubicBezTo>
                <a:cubicBezTo>
                  <a:pt x="3372752" y="1432198"/>
                  <a:pt x="3372725" y="1436014"/>
                  <a:pt x="3372159" y="1439816"/>
                </a:cubicBezTo>
                <a:lnTo>
                  <a:pt x="3371660" y="1439783"/>
                </a:lnTo>
                <a:lnTo>
                  <a:pt x="3371634" y="1440278"/>
                </a:lnTo>
                <a:lnTo>
                  <a:pt x="3354515" y="1438652"/>
                </a:lnTo>
                <a:cubicBezTo>
                  <a:pt x="3322141" y="1438125"/>
                  <a:pt x="3290261" y="1435144"/>
                  <a:pt x="3259089" y="1429590"/>
                </a:cubicBezTo>
                <a:cubicBezTo>
                  <a:pt x="3253512" y="1430009"/>
                  <a:pt x="3248183" y="1429061"/>
                  <a:pt x="3242872" y="1428050"/>
                </a:cubicBezTo>
                <a:lnTo>
                  <a:pt x="3242756" y="1426902"/>
                </a:lnTo>
                <a:cubicBezTo>
                  <a:pt x="2883905" y="1367503"/>
                  <a:pt x="2602866" y="1086726"/>
                  <a:pt x="2552590" y="733861"/>
                </a:cubicBezTo>
                <a:cubicBezTo>
                  <a:pt x="2552423" y="733808"/>
                  <a:pt x="2552254" y="733803"/>
                  <a:pt x="2552085" y="733798"/>
                </a:cubicBezTo>
                <a:lnTo>
                  <a:pt x="2551547" y="727122"/>
                </a:lnTo>
                <a:cubicBezTo>
                  <a:pt x="2546488" y="696872"/>
                  <a:pt x="2544037" y="665981"/>
                  <a:pt x="2544079" y="634646"/>
                </a:cubicBezTo>
                <a:cubicBezTo>
                  <a:pt x="2542767" y="629018"/>
                  <a:pt x="2542709" y="623351"/>
                  <a:pt x="2542709" y="617670"/>
                </a:cubicBezTo>
                <a:lnTo>
                  <a:pt x="2543303" y="606230"/>
                </a:lnTo>
                <a:lnTo>
                  <a:pt x="2543801" y="606263"/>
                </a:lnTo>
                <a:close/>
                <a:moveTo>
                  <a:pt x="2521076" y="605769"/>
                </a:moveTo>
                <a:lnTo>
                  <a:pt x="2521102" y="606263"/>
                </a:lnTo>
                <a:lnTo>
                  <a:pt x="2521600" y="606230"/>
                </a:lnTo>
                <a:lnTo>
                  <a:pt x="2522194" y="617670"/>
                </a:lnTo>
                <a:cubicBezTo>
                  <a:pt x="2522194" y="623351"/>
                  <a:pt x="2522135" y="629018"/>
                  <a:pt x="2520823" y="634646"/>
                </a:cubicBezTo>
                <a:cubicBezTo>
                  <a:pt x="2520865" y="665981"/>
                  <a:pt x="2518415" y="696872"/>
                  <a:pt x="2513356" y="727122"/>
                </a:cubicBezTo>
                <a:lnTo>
                  <a:pt x="2512818" y="733798"/>
                </a:lnTo>
                <a:cubicBezTo>
                  <a:pt x="2512648" y="733803"/>
                  <a:pt x="2512480" y="733808"/>
                  <a:pt x="2512312" y="733861"/>
                </a:cubicBezTo>
                <a:cubicBezTo>
                  <a:pt x="2462037" y="1086726"/>
                  <a:pt x="2180998" y="1367503"/>
                  <a:pt x="1822147" y="1426902"/>
                </a:cubicBezTo>
                <a:lnTo>
                  <a:pt x="1822030" y="1428050"/>
                </a:lnTo>
                <a:cubicBezTo>
                  <a:pt x="1816720" y="1429061"/>
                  <a:pt x="1811391" y="1430009"/>
                  <a:pt x="1805814" y="1429590"/>
                </a:cubicBezTo>
                <a:cubicBezTo>
                  <a:pt x="1774642" y="1435144"/>
                  <a:pt x="1742762" y="1438125"/>
                  <a:pt x="1710387" y="1438652"/>
                </a:cubicBezTo>
                <a:lnTo>
                  <a:pt x="1693269" y="1440278"/>
                </a:lnTo>
                <a:lnTo>
                  <a:pt x="1693243" y="1439783"/>
                </a:lnTo>
                <a:lnTo>
                  <a:pt x="1692744" y="1439816"/>
                </a:lnTo>
                <a:cubicBezTo>
                  <a:pt x="1692178" y="1436014"/>
                  <a:pt x="1692151" y="1432198"/>
                  <a:pt x="1692151" y="1428376"/>
                </a:cubicBezTo>
                <a:cubicBezTo>
                  <a:pt x="1692151" y="1422694"/>
                  <a:pt x="1692209" y="1417025"/>
                  <a:pt x="1693521" y="1411395"/>
                </a:cubicBezTo>
                <a:cubicBezTo>
                  <a:pt x="1693479" y="1380067"/>
                  <a:pt x="1695929" y="1349182"/>
                  <a:pt x="1700985" y="1318938"/>
                </a:cubicBezTo>
                <a:lnTo>
                  <a:pt x="1701526" y="1312248"/>
                </a:lnTo>
                <a:cubicBezTo>
                  <a:pt x="1701694" y="1312243"/>
                  <a:pt x="1701864" y="1312238"/>
                  <a:pt x="1702031" y="1312185"/>
                </a:cubicBezTo>
                <a:cubicBezTo>
                  <a:pt x="1752308" y="959319"/>
                  <a:pt x="2033347" y="678542"/>
                  <a:pt x="2392197" y="619144"/>
                </a:cubicBezTo>
                <a:lnTo>
                  <a:pt x="2392314" y="617996"/>
                </a:lnTo>
                <a:cubicBezTo>
                  <a:pt x="2397623" y="616986"/>
                  <a:pt x="2402951" y="616038"/>
                  <a:pt x="2408527" y="616457"/>
                </a:cubicBezTo>
                <a:cubicBezTo>
                  <a:pt x="2439710" y="610900"/>
                  <a:pt x="2471603" y="607919"/>
                  <a:pt x="2503988" y="607392"/>
                </a:cubicBezTo>
                <a:close/>
                <a:moveTo>
                  <a:pt x="851676" y="605769"/>
                </a:moveTo>
                <a:lnTo>
                  <a:pt x="868763" y="607392"/>
                </a:lnTo>
                <a:cubicBezTo>
                  <a:pt x="901149" y="607919"/>
                  <a:pt x="933041" y="610900"/>
                  <a:pt x="964225" y="616457"/>
                </a:cubicBezTo>
                <a:cubicBezTo>
                  <a:pt x="969801" y="616038"/>
                  <a:pt x="975129" y="616986"/>
                  <a:pt x="980437" y="617996"/>
                </a:cubicBezTo>
                <a:lnTo>
                  <a:pt x="980555" y="619144"/>
                </a:lnTo>
                <a:cubicBezTo>
                  <a:pt x="1339405" y="678542"/>
                  <a:pt x="1620444" y="959319"/>
                  <a:pt x="1670720" y="1312185"/>
                </a:cubicBezTo>
                <a:cubicBezTo>
                  <a:pt x="1670888" y="1312238"/>
                  <a:pt x="1671057" y="1312243"/>
                  <a:pt x="1671226" y="1312248"/>
                </a:cubicBezTo>
                <a:lnTo>
                  <a:pt x="1671766" y="1318938"/>
                </a:lnTo>
                <a:cubicBezTo>
                  <a:pt x="1676823" y="1349182"/>
                  <a:pt x="1679272" y="1380067"/>
                  <a:pt x="1679230" y="1411395"/>
                </a:cubicBezTo>
                <a:cubicBezTo>
                  <a:pt x="1680542" y="1417025"/>
                  <a:pt x="1680601" y="1422694"/>
                  <a:pt x="1680601" y="1428376"/>
                </a:cubicBezTo>
                <a:cubicBezTo>
                  <a:pt x="1680601" y="1432198"/>
                  <a:pt x="1680574" y="1436014"/>
                  <a:pt x="1680008" y="1439816"/>
                </a:cubicBezTo>
                <a:lnTo>
                  <a:pt x="1679509" y="1439783"/>
                </a:lnTo>
                <a:lnTo>
                  <a:pt x="1679483" y="1440278"/>
                </a:lnTo>
                <a:lnTo>
                  <a:pt x="1662364" y="1438652"/>
                </a:lnTo>
                <a:cubicBezTo>
                  <a:pt x="1629990" y="1438125"/>
                  <a:pt x="1598110" y="1435144"/>
                  <a:pt x="1566938" y="1429590"/>
                </a:cubicBezTo>
                <a:cubicBezTo>
                  <a:pt x="1561361" y="1430009"/>
                  <a:pt x="1556032" y="1429061"/>
                  <a:pt x="1550721" y="1428050"/>
                </a:cubicBezTo>
                <a:lnTo>
                  <a:pt x="1550605" y="1426902"/>
                </a:lnTo>
                <a:cubicBezTo>
                  <a:pt x="1191754" y="1367503"/>
                  <a:pt x="910715" y="1086726"/>
                  <a:pt x="860439" y="733861"/>
                </a:cubicBezTo>
                <a:cubicBezTo>
                  <a:pt x="860272" y="733808"/>
                  <a:pt x="860103" y="733803"/>
                  <a:pt x="859934" y="733798"/>
                </a:cubicBezTo>
                <a:lnTo>
                  <a:pt x="859396" y="727122"/>
                </a:lnTo>
                <a:cubicBezTo>
                  <a:pt x="854337" y="696872"/>
                  <a:pt x="851886" y="665981"/>
                  <a:pt x="851928" y="634646"/>
                </a:cubicBezTo>
                <a:cubicBezTo>
                  <a:pt x="850616" y="629018"/>
                  <a:pt x="850558" y="623351"/>
                  <a:pt x="850558" y="617670"/>
                </a:cubicBezTo>
                <a:lnTo>
                  <a:pt x="851152" y="606230"/>
                </a:lnTo>
                <a:lnTo>
                  <a:pt x="851650" y="606263"/>
                </a:lnTo>
                <a:close/>
                <a:moveTo>
                  <a:pt x="828925" y="605769"/>
                </a:moveTo>
                <a:lnTo>
                  <a:pt x="828951" y="606263"/>
                </a:lnTo>
                <a:lnTo>
                  <a:pt x="829449" y="606230"/>
                </a:lnTo>
                <a:lnTo>
                  <a:pt x="830043" y="617670"/>
                </a:lnTo>
                <a:cubicBezTo>
                  <a:pt x="830043" y="623351"/>
                  <a:pt x="829984" y="629018"/>
                  <a:pt x="828672" y="634646"/>
                </a:cubicBezTo>
                <a:cubicBezTo>
                  <a:pt x="828714" y="665981"/>
                  <a:pt x="826264" y="696872"/>
                  <a:pt x="821205" y="727122"/>
                </a:cubicBezTo>
                <a:lnTo>
                  <a:pt x="820667" y="733798"/>
                </a:lnTo>
                <a:cubicBezTo>
                  <a:pt x="820497" y="733803"/>
                  <a:pt x="820329" y="733808"/>
                  <a:pt x="820161" y="733861"/>
                </a:cubicBezTo>
                <a:cubicBezTo>
                  <a:pt x="769886" y="1086726"/>
                  <a:pt x="488847" y="1367503"/>
                  <a:pt x="129995" y="1426902"/>
                </a:cubicBezTo>
                <a:lnTo>
                  <a:pt x="129879" y="1428050"/>
                </a:lnTo>
                <a:cubicBezTo>
                  <a:pt x="124569" y="1429061"/>
                  <a:pt x="119240" y="1430009"/>
                  <a:pt x="113663" y="1429590"/>
                </a:cubicBezTo>
                <a:cubicBezTo>
                  <a:pt x="82491" y="1435144"/>
                  <a:pt x="50611" y="1438125"/>
                  <a:pt x="18236" y="1438652"/>
                </a:cubicBezTo>
                <a:lnTo>
                  <a:pt x="1118" y="1440278"/>
                </a:lnTo>
                <a:lnTo>
                  <a:pt x="1092" y="1439783"/>
                </a:lnTo>
                <a:lnTo>
                  <a:pt x="593" y="1439816"/>
                </a:lnTo>
                <a:cubicBezTo>
                  <a:pt x="27" y="1436014"/>
                  <a:pt x="0" y="1432198"/>
                  <a:pt x="0" y="1428376"/>
                </a:cubicBezTo>
                <a:cubicBezTo>
                  <a:pt x="0" y="1422694"/>
                  <a:pt x="58" y="1417025"/>
                  <a:pt x="1370" y="1411395"/>
                </a:cubicBezTo>
                <a:cubicBezTo>
                  <a:pt x="1328" y="1380067"/>
                  <a:pt x="3778" y="1349182"/>
                  <a:pt x="8835" y="1318938"/>
                </a:cubicBezTo>
                <a:lnTo>
                  <a:pt x="9375" y="1312248"/>
                </a:lnTo>
                <a:cubicBezTo>
                  <a:pt x="9543" y="1312243"/>
                  <a:pt x="9713" y="1312238"/>
                  <a:pt x="9880" y="1312185"/>
                </a:cubicBezTo>
                <a:cubicBezTo>
                  <a:pt x="60157" y="959319"/>
                  <a:pt x="341196" y="678542"/>
                  <a:pt x="700046" y="619144"/>
                </a:cubicBezTo>
                <a:lnTo>
                  <a:pt x="700163" y="617996"/>
                </a:lnTo>
                <a:cubicBezTo>
                  <a:pt x="705472" y="616986"/>
                  <a:pt x="710800" y="616038"/>
                  <a:pt x="716376" y="616457"/>
                </a:cubicBezTo>
                <a:cubicBezTo>
                  <a:pt x="747559" y="610900"/>
                  <a:pt x="779452" y="607919"/>
                  <a:pt x="811837" y="607392"/>
                </a:cubicBezTo>
                <a:close/>
                <a:moveTo>
                  <a:pt x="8824701" y="0"/>
                </a:moveTo>
                <a:lnTo>
                  <a:pt x="9033411" y="0"/>
                </a:lnTo>
                <a:cubicBezTo>
                  <a:pt x="9066347" y="30426"/>
                  <a:pt x="9096640" y="63469"/>
                  <a:pt x="9123965" y="98781"/>
                </a:cubicBezTo>
                <a:lnTo>
                  <a:pt x="9139239" y="122382"/>
                </a:lnTo>
                <a:lnTo>
                  <a:pt x="9139239" y="425734"/>
                </a:lnTo>
                <a:lnTo>
                  <a:pt x="9104305" y="314451"/>
                </a:lnTo>
                <a:cubicBezTo>
                  <a:pt x="9046997" y="183490"/>
                  <a:pt x="8948803" y="73504"/>
                  <a:pt x="8824701" y="0"/>
                </a:cubicBezTo>
                <a:close/>
                <a:moveTo>
                  <a:pt x="8494877" y="0"/>
                </a:moveTo>
                <a:lnTo>
                  <a:pt x="8628893" y="0"/>
                </a:lnTo>
                <a:cubicBezTo>
                  <a:pt x="8697052" y="198004"/>
                  <a:pt x="8856086" y="355591"/>
                  <a:pt x="9058275" y="426756"/>
                </a:cubicBezTo>
                <a:lnTo>
                  <a:pt x="9139239" y="449526"/>
                </a:lnTo>
                <a:lnTo>
                  <a:pt x="9139239" y="577136"/>
                </a:lnTo>
                <a:lnTo>
                  <a:pt x="9043252" y="554355"/>
                </a:lnTo>
                <a:cubicBezTo>
                  <a:pt x="8776836" y="470904"/>
                  <a:pt x="8569058" y="262348"/>
                  <a:pt x="8494877" y="0"/>
                </a:cubicBezTo>
                <a:close/>
                <a:moveTo>
                  <a:pt x="7876547" y="0"/>
                </a:moveTo>
                <a:lnTo>
                  <a:pt x="8085257" y="0"/>
                </a:lnTo>
                <a:cubicBezTo>
                  <a:pt x="7919787" y="98005"/>
                  <a:pt x="7800378" y="260867"/>
                  <a:pt x="7762527" y="451830"/>
                </a:cubicBezTo>
                <a:cubicBezTo>
                  <a:pt x="8006579" y="399791"/>
                  <a:pt x="8203169" y="226290"/>
                  <a:pt x="8281065" y="0"/>
                </a:cubicBezTo>
                <a:lnTo>
                  <a:pt x="8415081" y="0"/>
                </a:lnTo>
                <a:cubicBezTo>
                  <a:pt x="8330303" y="299826"/>
                  <a:pt x="8071031" y="529393"/>
                  <a:pt x="7749156" y="582253"/>
                </a:cubicBezTo>
                <a:lnTo>
                  <a:pt x="7749040" y="583392"/>
                </a:lnTo>
                <a:cubicBezTo>
                  <a:pt x="7743729" y="584395"/>
                  <a:pt x="7738400" y="585336"/>
                  <a:pt x="7732823" y="584920"/>
                </a:cubicBezTo>
                <a:cubicBezTo>
                  <a:pt x="7701651" y="590430"/>
                  <a:pt x="7669771" y="593388"/>
                  <a:pt x="7637396" y="593911"/>
                </a:cubicBezTo>
                <a:lnTo>
                  <a:pt x="7620278" y="595524"/>
                </a:lnTo>
                <a:lnTo>
                  <a:pt x="7620252" y="595033"/>
                </a:lnTo>
                <a:lnTo>
                  <a:pt x="7619753" y="595066"/>
                </a:lnTo>
                <a:cubicBezTo>
                  <a:pt x="7619187" y="591293"/>
                  <a:pt x="7619160" y="587507"/>
                  <a:pt x="7619160" y="583715"/>
                </a:cubicBezTo>
                <a:cubicBezTo>
                  <a:pt x="7619160" y="578078"/>
                  <a:pt x="7619219" y="572454"/>
                  <a:pt x="7620531" y="566868"/>
                </a:cubicBezTo>
                <a:cubicBezTo>
                  <a:pt x="7620488" y="535786"/>
                  <a:pt x="7622938" y="505143"/>
                  <a:pt x="7627995" y="475137"/>
                </a:cubicBezTo>
                <a:lnTo>
                  <a:pt x="7628535" y="468500"/>
                </a:lnTo>
                <a:cubicBezTo>
                  <a:pt x="7628704" y="468495"/>
                  <a:pt x="7628873" y="468490"/>
                  <a:pt x="7629040" y="468437"/>
                </a:cubicBezTo>
                <a:cubicBezTo>
                  <a:pt x="7655343" y="285283"/>
                  <a:pt x="7744803" y="121704"/>
                  <a:pt x="7876547" y="0"/>
                </a:cubicBezTo>
                <a:close/>
                <a:moveTo>
                  <a:pt x="6802727" y="0"/>
                </a:moveTo>
                <a:lnTo>
                  <a:pt x="6936742" y="0"/>
                </a:lnTo>
                <a:cubicBezTo>
                  <a:pt x="7014638" y="226290"/>
                  <a:pt x="7211228" y="399791"/>
                  <a:pt x="7455280" y="451830"/>
                </a:cubicBezTo>
                <a:cubicBezTo>
                  <a:pt x="7417429" y="260867"/>
                  <a:pt x="7298020" y="98005"/>
                  <a:pt x="7132550" y="0"/>
                </a:cubicBezTo>
                <a:lnTo>
                  <a:pt x="7341259" y="0"/>
                </a:lnTo>
                <a:cubicBezTo>
                  <a:pt x="7473003" y="121704"/>
                  <a:pt x="7562464" y="285283"/>
                  <a:pt x="7588766" y="468437"/>
                </a:cubicBezTo>
                <a:cubicBezTo>
                  <a:pt x="7588934" y="468490"/>
                  <a:pt x="7589103" y="468495"/>
                  <a:pt x="7589272" y="468500"/>
                </a:cubicBezTo>
                <a:lnTo>
                  <a:pt x="7589812" y="475137"/>
                </a:lnTo>
                <a:cubicBezTo>
                  <a:pt x="7594869" y="505143"/>
                  <a:pt x="7597319" y="535786"/>
                  <a:pt x="7597276" y="566868"/>
                </a:cubicBezTo>
                <a:cubicBezTo>
                  <a:pt x="7598588" y="572454"/>
                  <a:pt x="7598647" y="578078"/>
                  <a:pt x="7598647" y="583715"/>
                </a:cubicBezTo>
                <a:cubicBezTo>
                  <a:pt x="7598647" y="587507"/>
                  <a:pt x="7598620" y="591293"/>
                  <a:pt x="7598054" y="595066"/>
                </a:cubicBezTo>
                <a:lnTo>
                  <a:pt x="7597555" y="595033"/>
                </a:lnTo>
                <a:lnTo>
                  <a:pt x="7597529" y="595524"/>
                </a:lnTo>
                <a:lnTo>
                  <a:pt x="7580411" y="593911"/>
                </a:lnTo>
                <a:cubicBezTo>
                  <a:pt x="7548036" y="593388"/>
                  <a:pt x="7516156" y="590430"/>
                  <a:pt x="7484984" y="584920"/>
                </a:cubicBezTo>
                <a:cubicBezTo>
                  <a:pt x="7479407" y="585336"/>
                  <a:pt x="7474078" y="584395"/>
                  <a:pt x="7468767" y="583392"/>
                </a:cubicBezTo>
                <a:lnTo>
                  <a:pt x="7468651" y="582253"/>
                </a:lnTo>
                <a:cubicBezTo>
                  <a:pt x="7146776" y="529393"/>
                  <a:pt x="6887504" y="299826"/>
                  <a:pt x="6802727" y="0"/>
                </a:cubicBezTo>
                <a:close/>
                <a:moveTo>
                  <a:pt x="6184397" y="0"/>
                </a:moveTo>
                <a:lnTo>
                  <a:pt x="6393106" y="0"/>
                </a:lnTo>
                <a:cubicBezTo>
                  <a:pt x="6227636" y="98005"/>
                  <a:pt x="6108227" y="260867"/>
                  <a:pt x="6070376" y="451830"/>
                </a:cubicBezTo>
                <a:cubicBezTo>
                  <a:pt x="6314429" y="399791"/>
                  <a:pt x="6511018" y="226290"/>
                  <a:pt x="6588914" y="0"/>
                </a:cubicBezTo>
                <a:lnTo>
                  <a:pt x="6722931" y="0"/>
                </a:lnTo>
                <a:cubicBezTo>
                  <a:pt x="6638152" y="299826"/>
                  <a:pt x="6378880" y="529393"/>
                  <a:pt x="6057005" y="582253"/>
                </a:cubicBezTo>
                <a:lnTo>
                  <a:pt x="6056889" y="583392"/>
                </a:lnTo>
                <a:cubicBezTo>
                  <a:pt x="6051578" y="584395"/>
                  <a:pt x="6046249" y="585336"/>
                  <a:pt x="6040672" y="584920"/>
                </a:cubicBezTo>
                <a:cubicBezTo>
                  <a:pt x="6009500" y="590430"/>
                  <a:pt x="5977620" y="593388"/>
                  <a:pt x="5945246" y="593911"/>
                </a:cubicBezTo>
                <a:lnTo>
                  <a:pt x="5928127" y="595524"/>
                </a:lnTo>
                <a:lnTo>
                  <a:pt x="5928101" y="595033"/>
                </a:lnTo>
                <a:lnTo>
                  <a:pt x="5927602" y="595066"/>
                </a:lnTo>
                <a:cubicBezTo>
                  <a:pt x="5927036" y="591293"/>
                  <a:pt x="5927009" y="587507"/>
                  <a:pt x="5927009" y="583715"/>
                </a:cubicBezTo>
                <a:cubicBezTo>
                  <a:pt x="5927009" y="578078"/>
                  <a:pt x="5927068" y="572454"/>
                  <a:pt x="5928380" y="566868"/>
                </a:cubicBezTo>
                <a:cubicBezTo>
                  <a:pt x="5928338" y="535786"/>
                  <a:pt x="5930787" y="505143"/>
                  <a:pt x="5935844" y="475137"/>
                </a:cubicBezTo>
                <a:lnTo>
                  <a:pt x="5936384" y="468500"/>
                </a:lnTo>
                <a:cubicBezTo>
                  <a:pt x="5936553" y="468495"/>
                  <a:pt x="5936722" y="468490"/>
                  <a:pt x="5936890" y="468437"/>
                </a:cubicBezTo>
                <a:cubicBezTo>
                  <a:pt x="5963192" y="285283"/>
                  <a:pt x="6052653" y="121703"/>
                  <a:pt x="6184397" y="0"/>
                </a:cubicBezTo>
                <a:close/>
                <a:moveTo>
                  <a:pt x="5110576" y="0"/>
                </a:moveTo>
                <a:lnTo>
                  <a:pt x="5244592" y="0"/>
                </a:lnTo>
                <a:cubicBezTo>
                  <a:pt x="5322488" y="226290"/>
                  <a:pt x="5519077" y="399791"/>
                  <a:pt x="5763129" y="451830"/>
                </a:cubicBezTo>
                <a:cubicBezTo>
                  <a:pt x="5725278" y="260867"/>
                  <a:pt x="5605869" y="98005"/>
                  <a:pt x="5440399" y="0"/>
                </a:cubicBezTo>
                <a:lnTo>
                  <a:pt x="5649109" y="0"/>
                </a:lnTo>
                <a:cubicBezTo>
                  <a:pt x="5780853" y="121704"/>
                  <a:pt x="5870314" y="285283"/>
                  <a:pt x="5896616" y="468437"/>
                </a:cubicBezTo>
                <a:cubicBezTo>
                  <a:pt x="5896783" y="468490"/>
                  <a:pt x="5896953" y="468495"/>
                  <a:pt x="5897121" y="468500"/>
                </a:cubicBezTo>
                <a:lnTo>
                  <a:pt x="5897662" y="475137"/>
                </a:lnTo>
                <a:cubicBezTo>
                  <a:pt x="5902718" y="505143"/>
                  <a:pt x="5905168" y="535786"/>
                  <a:pt x="5905126" y="566868"/>
                </a:cubicBezTo>
                <a:cubicBezTo>
                  <a:pt x="5906438" y="572454"/>
                  <a:pt x="5906496" y="578078"/>
                  <a:pt x="5906496" y="583715"/>
                </a:cubicBezTo>
                <a:cubicBezTo>
                  <a:pt x="5906496" y="587507"/>
                  <a:pt x="5906469" y="591293"/>
                  <a:pt x="5905903" y="595066"/>
                </a:cubicBezTo>
                <a:lnTo>
                  <a:pt x="5905404" y="595033"/>
                </a:lnTo>
                <a:lnTo>
                  <a:pt x="5905378" y="595524"/>
                </a:lnTo>
                <a:lnTo>
                  <a:pt x="5888260" y="593911"/>
                </a:lnTo>
                <a:cubicBezTo>
                  <a:pt x="5855886" y="593388"/>
                  <a:pt x="5824005" y="590430"/>
                  <a:pt x="5792833" y="584920"/>
                </a:cubicBezTo>
                <a:cubicBezTo>
                  <a:pt x="5787256" y="585336"/>
                  <a:pt x="5781927" y="584395"/>
                  <a:pt x="5776617" y="583392"/>
                </a:cubicBezTo>
                <a:lnTo>
                  <a:pt x="5776501" y="582253"/>
                </a:lnTo>
                <a:cubicBezTo>
                  <a:pt x="5454626" y="529393"/>
                  <a:pt x="5195354" y="299826"/>
                  <a:pt x="5110576" y="0"/>
                </a:cubicBezTo>
                <a:close/>
                <a:moveTo>
                  <a:pt x="4492246" y="0"/>
                </a:moveTo>
                <a:lnTo>
                  <a:pt x="4700955" y="0"/>
                </a:lnTo>
                <a:cubicBezTo>
                  <a:pt x="4535485" y="98005"/>
                  <a:pt x="4416076" y="260867"/>
                  <a:pt x="4378225" y="451830"/>
                </a:cubicBezTo>
                <a:cubicBezTo>
                  <a:pt x="4622279" y="399791"/>
                  <a:pt x="4818867" y="226290"/>
                  <a:pt x="4896763" y="0"/>
                </a:cubicBezTo>
                <a:lnTo>
                  <a:pt x="5030779" y="0"/>
                </a:lnTo>
                <a:cubicBezTo>
                  <a:pt x="4946001" y="299826"/>
                  <a:pt x="4686729" y="529393"/>
                  <a:pt x="4364853" y="582253"/>
                </a:cubicBezTo>
                <a:lnTo>
                  <a:pt x="4364737" y="583392"/>
                </a:lnTo>
                <a:cubicBezTo>
                  <a:pt x="4359427" y="584395"/>
                  <a:pt x="4354098" y="585336"/>
                  <a:pt x="4348521" y="584920"/>
                </a:cubicBezTo>
                <a:cubicBezTo>
                  <a:pt x="4317350" y="590430"/>
                  <a:pt x="4285468" y="593388"/>
                  <a:pt x="4253094" y="593911"/>
                </a:cubicBezTo>
                <a:lnTo>
                  <a:pt x="4235976" y="595524"/>
                </a:lnTo>
                <a:lnTo>
                  <a:pt x="4235950" y="595033"/>
                </a:lnTo>
                <a:lnTo>
                  <a:pt x="4235451" y="595066"/>
                </a:lnTo>
                <a:cubicBezTo>
                  <a:pt x="4234885" y="591293"/>
                  <a:pt x="4234858" y="587507"/>
                  <a:pt x="4234858" y="583715"/>
                </a:cubicBezTo>
                <a:cubicBezTo>
                  <a:pt x="4234858" y="578078"/>
                  <a:pt x="4234916" y="572454"/>
                  <a:pt x="4236228" y="566868"/>
                </a:cubicBezTo>
                <a:cubicBezTo>
                  <a:pt x="4236186" y="535786"/>
                  <a:pt x="4238636" y="505143"/>
                  <a:pt x="4243692" y="475137"/>
                </a:cubicBezTo>
                <a:lnTo>
                  <a:pt x="4244233" y="468500"/>
                </a:lnTo>
                <a:cubicBezTo>
                  <a:pt x="4244401" y="468495"/>
                  <a:pt x="4244571" y="468490"/>
                  <a:pt x="4244738" y="468437"/>
                </a:cubicBezTo>
                <a:cubicBezTo>
                  <a:pt x="4271041" y="285283"/>
                  <a:pt x="4360502" y="121704"/>
                  <a:pt x="4492246" y="0"/>
                </a:cubicBezTo>
                <a:close/>
                <a:moveTo>
                  <a:pt x="3418424" y="0"/>
                </a:moveTo>
                <a:lnTo>
                  <a:pt x="3552441" y="0"/>
                </a:lnTo>
                <a:cubicBezTo>
                  <a:pt x="3630337" y="226291"/>
                  <a:pt x="3826926" y="399791"/>
                  <a:pt x="4070978" y="451830"/>
                </a:cubicBezTo>
                <a:cubicBezTo>
                  <a:pt x="4033127" y="260867"/>
                  <a:pt x="3913719" y="98005"/>
                  <a:pt x="3748249" y="0"/>
                </a:cubicBezTo>
                <a:lnTo>
                  <a:pt x="3956957" y="0"/>
                </a:lnTo>
                <a:cubicBezTo>
                  <a:pt x="4088702" y="121703"/>
                  <a:pt x="4178162" y="285283"/>
                  <a:pt x="4204464" y="468437"/>
                </a:cubicBezTo>
                <a:cubicBezTo>
                  <a:pt x="4204632" y="468490"/>
                  <a:pt x="4204801" y="468495"/>
                  <a:pt x="4204970" y="468499"/>
                </a:cubicBezTo>
                <a:lnTo>
                  <a:pt x="4205510" y="475137"/>
                </a:lnTo>
                <a:cubicBezTo>
                  <a:pt x="4210567" y="505143"/>
                  <a:pt x="4213016" y="535786"/>
                  <a:pt x="4212974" y="566868"/>
                </a:cubicBezTo>
                <a:cubicBezTo>
                  <a:pt x="4214286" y="572454"/>
                  <a:pt x="4214345" y="578078"/>
                  <a:pt x="4214345" y="583715"/>
                </a:cubicBezTo>
                <a:cubicBezTo>
                  <a:pt x="4214345" y="587508"/>
                  <a:pt x="4214318" y="591293"/>
                  <a:pt x="4213752" y="595066"/>
                </a:cubicBezTo>
                <a:lnTo>
                  <a:pt x="4213253" y="595033"/>
                </a:lnTo>
                <a:lnTo>
                  <a:pt x="4213227" y="595524"/>
                </a:lnTo>
                <a:lnTo>
                  <a:pt x="4196108" y="593911"/>
                </a:lnTo>
                <a:cubicBezTo>
                  <a:pt x="4163734" y="593388"/>
                  <a:pt x="4131854" y="590430"/>
                  <a:pt x="4100682" y="584920"/>
                </a:cubicBezTo>
                <a:cubicBezTo>
                  <a:pt x="4095105" y="585336"/>
                  <a:pt x="4089776" y="584395"/>
                  <a:pt x="4084465" y="583392"/>
                </a:cubicBezTo>
                <a:lnTo>
                  <a:pt x="4084349" y="582253"/>
                </a:lnTo>
                <a:cubicBezTo>
                  <a:pt x="3762475" y="529393"/>
                  <a:pt x="3503203" y="299826"/>
                  <a:pt x="3418424" y="0"/>
                </a:cubicBezTo>
                <a:close/>
                <a:moveTo>
                  <a:pt x="2800095" y="0"/>
                </a:moveTo>
                <a:lnTo>
                  <a:pt x="3008804" y="0"/>
                </a:lnTo>
                <a:cubicBezTo>
                  <a:pt x="2843334" y="98005"/>
                  <a:pt x="2723925" y="260867"/>
                  <a:pt x="2686074" y="451830"/>
                </a:cubicBezTo>
                <a:cubicBezTo>
                  <a:pt x="2930126" y="399791"/>
                  <a:pt x="3126716" y="226291"/>
                  <a:pt x="3204612" y="0"/>
                </a:cubicBezTo>
                <a:lnTo>
                  <a:pt x="3338628" y="0"/>
                </a:lnTo>
                <a:cubicBezTo>
                  <a:pt x="3253850" y="299826"/>
                  <a:pt x="2994578" y="529393"/>
                  <a:pt x="2672703" y="582253"/>
                </a:cubicBezTo>
                <a:lnTo>
                  <a:pt x="2672586" y="583392"/>
                </a:lnTo>
                <a:cubicBezTo>
                  <a:pt x="2667276" y="584395"/>
                  <a:pt x="2661947" y="585336"/>
                  <a:pt x="2656370" y="584920"/>
                </a:cubicBezTo>
                <a:cubicBezTo>
                  <a:pt x="2625198" y="590430"/>
                  <a:pt x="2593318" y="593388"/>
                  <a:pt x="2560943" y="593911"/>
                </a:cubicBezTo>
                <a:lnTo>
                  <a:pt x="2543825" y="595524"/>
                </a:lnTo>
                <a:lnTo>
                  <a:pt x="2543799" y="595033"/>
                </a:lnTo>
                <a:lnTo>
                  <a:pt x="2543300" y="595066"/>
                </a:lnTo>
                <a:cubicBezTo>
                  <a:pt x="2542734" y="591293"/>
                  <a:pt x="2542707" y="587507"/>
                  <a:pt x="2542707" y="583715"/>
                </a:cubicBezTo>
                <a:cubicBezTo>
                  <a:pt x="2542707" y="578078"/>
                  <a:pt x="2542765" y="572454"/>
                  <a:pt x="2544077" y="566868"/>
                </a:cubicBezTo>
                <a:cubicBezTo>
                  <a:pt x="2544035" y="535786"/>
                  <a:pt x="2546485" y="505143"/>
                  <a:pt x="2551541" y="475137"/>
                </a:cubicBezTo>
                <a:lnTo>
                  <a:pt x="2552082" y="468499"/>
                </a:lnTo>
                <a:cubicBezTo>
                  <a:pt x="2552250" y="468495"/>
                  <a:pt x="2552420" y="468490"/>
                  <a:pt x="2552587" y="468437"/>
                </a:cubicBezTo>
                <a:cubicBezTo>
                  <a:pt x="2578890" y="285283"/>
                  <a:pt x="2668350" y="121703"/>
                  <a:pt x="2800095" y="0"/>
                </a:cubicBezTo>
                <a:close/>
                <a:moveTo>
                  <a:pt x="1726273" y="0"/>
                </a:moveTo>
                <a:lnTo>
                  <a:pt x="1860290" y="0"/>
                </a:lnTo>
                <a:cubicBezTo>
                  <a:pt x="1938186" y="226291"/>
                  <a:pt x="2134775" y="399791"/>
                  <a:pt x="2378827" y="451830"/>
                </a:cubicBezTo>
                <a:cubicBezTo>
                  <a:pt x="2340976" y="260867"/>
                  <a:pt x="2221567" y="98005"/>
                  <a:pt x="2056098" y="0"/>
                </a:cubicBezTo>
                <a:lnTo>
                  <a:pt x="2264806" y="0"/>
                </a:lnTo>
                <a:cubicBezTo>
                  <a:pt x="2396551" y="121703"/>
                  <a:pt x="2486011" y="285283"/>
                  <a:pt x="2512313" y="468437"/>
                </a:cubicBezTo>
                <a:cubicBezTo>
                  <a:pt x="2512481" y="468490"/>
                  <a:pt x="2512650" y="468495"/>
                  <a:pt x="2512819" y="468499"/>
                </a:cubicBezTo>
                <a:lnTo>
                  <a:pt x="2513359" y="475137"/>
                </a:lnTo>
                <a:cubicBezTo>
                  <a:pt x="2518416" y="505143"/>
                  <a:pt x="2520865" y="535786"/>
                  <a:pt x="2520823" y="566868"/>
                </a:cubicBezTo>
                <a:cubicBezTo>
                  <a:pt x="2522135" y="572454"/>
                  <a:pt x="2522194" y="578078"/>
                  <a:pt x="2522194" y="583715"/>
                </a:cubicBezTo>
                <a:cubicBezTo>
                  <a:pt x="2522194" y="587508"/>
                  <a:pt x="2522167" y="591293"/>
                  <a:pt x="2521601" y="595066"/>
                </a:cubicBezTo>
                <a:lnTo>
                  <a:pt x="2521102" y="595033"/>
                </a:lnTo>
                <a:lnTo>
                  <a:pt x="2521076" y="595524"/>
                </a:lnTo>
                <a:lnTo>
                  <a:pt x="2503957" y="593911"/>
                </a:lnTo>
                <a:cubicBezTo>
                  <a:pt x="2471583" y="593388"/>
                  <a:pt x="2439703" y="590430"/>
                  <a:pt x="2408531" y="584920"/>
                </a:cubicBezTo>
                <a:cubicBezTo>
                  <a:pt x="2402954" y="585336"/>
                  <a:pt x="2397625" y="584395"/>
                  <a:pt x="2392314" y="583392"/>
                </a:cubicBezTo>
                <a:lnTo>
                  <a:pt x="2392198" y="582253"/>
                </a:lnTo>
                <a:cubicBezTo>
                  <a:pt x="2070324" y="529393"/>
                  <a:pt x="1811051" y="299826"/>
                  <a:pt x="1726273" y="0"/>
                </a:cubicBezTo>
                <a:close/>
                <a:moveTo>
                  <a:pt x="1107944" y="0"/>
                </a:moveTo>
                <a:lnTo>
                  <a:pt x="1316652" y="0"/>
                </a:lnTo>
                <a:cubicBezTo>
                  <a:pt x="1151183" y="98005"/>
                  <a:pt x="1031774" y="260867"/>
                  <a:pt x="993923" y="451830"/>
                </a:cubicBezTo>
                <a:cubicBezTo>
                  <a:pt x="1237975" y="399791"/>
                  <a:pt x="1434564" y="226291"/>
                  <a:pt x="1512461" y="0"/>
                </a:cubicBezTo>
                <a:lnTo>
                  <a:pt x="1646477" y="0"/>
                </a:lnTo>
                <a:cubicBezTo>
                  <a:pt x="1561699" y="299826"/>
                  <a:pt x="1302427" y="529393"/>
                  <a:pt x="980552" y="582253"/>
                </a:cubicBezTo>
                <a:lnTo>
                  <a:pt x="980435" y="583392"/>
                </a:lnTo>
                <a:cubicBezTo>
                  <a:pt x="975125" y="584395"/>
                  <a:pt x="969796" y="585336"/>
                  <a:pt x="964219" y="584920"/>
                </a:cubicBezTo>
                <a:cubicBezTo>
                  <a:pt x="933047" y="590430"/>
                  <a:pt x="901167" y="593388"/>
                  <a:pt x="868792" y="593911"/>
                </a:cubicBezTo>
                <a:lnTo>
                  <a:pt x="851674" y="595524"/>
                </a:lnTo>
                <a:lnTo>
                  <a:pt x="851648" y="595033"/>
                </a:lnTo>
                <a:lnTo>
                  <a:pt x="851149" y="595066"/>
                </a:lnTo>
                <a:cubicBezTo>
                  <a:pt x="850583" y="591293"/>
                  <a:pt x="850556" y="587507"/>
                  <a:pt x="850556" y="583715"/>
                </a:cubicBezTo>
                <a:cubicBezTo>
                  <a:pt x="850556" y="578078"/>
                  <a:pt x="850614" y="572454"/>
                  <a:pt x="851926" y="566868"/>
                </a:cubicBezTo>
                <a:cubicBezTo>
                  <a:pt x="851884" y="535786"/>
                  <a:pt x="854334" y="505143"/>
                  <a:pt x="859390" y="475137"/>
                </a:cubicBezTo>
                <a:lnTo>
                  <a:pt x="859931" y="468499"/>
                </a:lnTo>
                <a:cubicBezTo>
                  <a:pt x="860099" y="468495"/>
                  <a:pt x="860269" y="468490"/>
                  <a:pt x="860436" y="468437"/>
                </a:cubicBezTo>
                <a:cubicBezTo>
                  <a:pt x="886739" y="285283"/>
                  <a:pt x="976199" y="121704"/>
                  <a:pt x="1107944" y="0"/>
                </a:cubicBezTo>
                <a:close/>
                <a:moveTo>
                  <a:pt x="34122" y="0"/>
                </a:moveTo>
                <a:lnTo>
                  <a:pt x="168138" y="0"/>
                </a:lnTo>
                <a:cubicBezTo>
                  <a:pt x="246034" y="226290"/>
                  <a:pt x="442624" y="399791"/>
                  <a:pt x="686676" y="451830"/>
                </a:cubicBezTo>
                <a:cubicBezTo>
                  <a:pt x="648825" y="260867"/>
                  <a:pt x="529416" y="98005"/>
                  <a:pt x="363946" y="0"/>
                </a:cubicBezTo>
                <a:lnTo>
                  <a:pt x="572655" y="0"/>
                </a:lnTo>
                <a:cubicBezTo>
                  <a:pt x="704400" y="121703"/>
                  <a:pt x="793860" y="285283"/>
                  <a:pt x="820162" y="468437"/>
                </a:cubicBezTo>
                <a:cubicBezTo>
                  <a:pt x="820330" y="468490"/>
                  <a:pt x="820499" y="468495"/>
                  <a:pt x="820668" y="468500"/>
                </a:cubicBezTo>
                <a:lnTo>
                  <a:pt x="821208" y="475137"/>
                </a:lnTo>
                <a:cubicBezTo>
                  <a:pt x="826265" y="505143"/>
                  <a:pt x="828714" y="535786"/>
                  <a:pt x="828672" y="566868"/>
                </a:cubicBezTo>
                <a:cubicBezTo>
                  <a:pt x="829984" y="572454"/>
                  <a:pt x="830043" y="578078"/>
                  <a:pt x="830043" y="583715"/>
                </a:cubicBezTo>
                <a:cubicBezTo>
                  <a:pt x="830043" y="587508"/>
                  <a:pt x="830016" y="591293"/>
                  <a:pt x="829450" y="595066"/>
                </a:cubicBezTo>
                <a:lnTo>
                  <a:pt x="828951" y="595033"/>
                </a:lnTo>
                <a:lnTo>
                  <a:pt x="828925" y="595524"/>
                </a:lnTo>
                <a:lnTo>
                  <a:pt x="811806" y="593911"/>
                </a:lnTo>
                <a:cubicBezTo>
                  <a:pt x="779432" y="593388"/>
                  <a:pt x="747552" y="590430"/>
                  <a:pt x="716380" y="584920"/>
                </a:cubicBezTo>
                <a:cubicBezTo>
                  <a:pt x="710803" y="585336"/>
                  <a:pt x="705474" y="584395"/>
                  <a:pt x="700163" y="583392"/>
                </a:cubicBezTo>
                <a:lnTo>
                  <a:pt x="700047" y="582253"/>
                </a:lnTo>
                <a:cubicBezTo>
                  <a:pt x="378172" y="529393"/>
                  <a:pt x="118900" y="299826"/>
                  <a:pt x="3412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42900" y="4960137"/>
            <a:ext cx="5829300" cy="1463040"/>
          </a:xfrm>
        </p:spPr>
        <p:txBody>
          <a:bodyPr anchor="ctr">
            <a:normAutofit/>
          </a:bodyPr>
          <a:lstStyle>
            <a:lvl1pPr algn="r">
              <a:defRPr sz="4400" spc="200" baseline="0"/>
            </a:lvl1pPr>
          </a:lstStyle>
          <a:p>
            <a:r>
              <a:rPr lang="en-US"/>
              <a:t>Click to edit Master title style</a:t>
            </a:r>
          </a:p>
        </p:txBody>
      </p:sp>
      <p:sp>
        <p:nvSpPr>
          <p:cNvPr id="3" name="Subtitle 2"/>
          <p:cNvSpPr>
            <a:spLocks noGrp="1"/>
          </p:cNvSpPr>
          <p:nvPr>
            <p:ph type="subTitle" idx="1"/>
          </p:nvPr>
        </p:nvSpPr>
        <p:spPr>
          <a:xfrm>
            <a:off x="6457950" y="4960137"/>
            <a:ext cx="2400300" cy="1463040"/>
          </a:xfrm>
        </p:spPr>
        <p:txBody>
          <a:bodyPr lIns="91440" rIns="91440" anchor="ctr">
            <a:normAutofit/>
          </a:bodyPr>
          <a:lstStyle>
            <a:lvl1pPr marL="0" indent="0" algn="l">
              <a:lnSpc>
                <a:spcPct val="100000"/>
              </a:lnSpc>
              <a:spcBef>
                <a:spcPts val="0"/>
              </a:spcBef>
              <a:buNone/>
              <a:defRPr sz="160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lgn="l">
              <a:defRPr/>
            </a:lvl1pPr>
          </a:lstStyle>
          <a:p>
            <a:fld id="{B796D066-9EBD-4DF4-81C3-2B28037AAAC3}" type="datetimeFigureOut">
              <a:rPr lang="en-US" smtClean="0"/>
              <a:pPr/>
              <a:t>9/5/2023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600393-4DAB-4585-8BE4-CC808BCCF56D}" type="slidenum">
              <a:rPr lang="en-US" smtClean="0"/>
              <a:pPr/>
              <a:t>‹#›</a:t>
            </a:fld>
            <a:endParaRPr lang="en-US"/>
          </a:p>
        </p:txBody>
      </p:sp>
      <p:cxnSp>
        <p:nvCxnSpPr>
          <p:cNvPr id="8" name="Straight Connector 7"/>
          <p:cNvCxnSpPr/>
          <p:nvPr/>
        </p:nvCxnSpPr>
        <p:spPr>
          <a:xfrm flipV="1">
            <a:off x="6290132"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8720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96D066-9EBD-4DF4-81C3-2B28037AAAC3}" type="datetimeFigureOut">
              <a:rPr lang="en-US" smtClean="0"/>
              <a:pPr/>
              <a:t>9/5/2023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600393-4DAB-4585-8BE4-CC808BCCF56D}" type="slidenum">
              <a:rPr lang="en-US" smtClean="0"/>
              <a:pPr/>
              <a:t>‹#›</a:t>
            </a:fld>
            <a:endParaRPr lang="en-US"/>
          </a:p>
        </p:txBody>
      </p:sp>
    </p:spTree>
    <p:extLst>
      <p:ext uri="{BB962C8B-B14F-4D97-AF65-F5344CB8AC3E}">
        <p14:creationId xmlns:p14="http://schemas.microsoft.com/office/powerpoint/2010/main" val="27290938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762000"/>
            <a:ext cx="1971675" cy="5410200"/>
          </a:xfrm>
        </p:spPr>
        <p:txBody>
          <a:bodyPr vert="eaVert" lIns="45720" tIns="91440" rIns="45720" bIns="91440"/>
          <a:lstStyle/>
          <a:p>
            <a:r>
              <a:rPr lang="en-US"/>
              <a:t>Click to edit Master title style</a:t>
            </a:r>
          </a:p>
        </p:txBody>
      </p:sp>
      <p:sp>
        <p:nvSpPr>
          <p:cNvPr id="3" name="Vertical Text Placeholder 2"/>
          <p:cNvSpPr>
            <a:spLocks noGrp="1"/>
          </p:cNvSpPr>
          <p:nvPr>
            <p:ph type="body" orient="vert" idx="1"/>
          </p:nvPr>
        </p:nvSpPr>
        <p:spPr>
          <a:xfrm>
            <a:off x="742951" y="762000"/>
            <a:ext cx="5686425"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96D066-9EBD-4DF4-81C3-2B28037AAAC3}" type="datetimeFigureOut">
              <a:rPr lang="en-US" smtClean="0"/>
              <a:pPr/>
              <a:t>9/5/2023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600393-4DAB-4585-8BE4-CC808BCCF56D}" type="slidenum">
              <a:rPr lang="en-US" smtClean="0"/>
              <a:pPr/>
              <a:t>‹#›</a:t>
            </a:fld>
            <a:endParaRPr lang="en-US"/>
          </a:p>
        </p:txBody>
      </p:sp>
      <p:cxnSp>
        <p:nvCxnSpPr>
          <p:cNvPr id="7" name="Straight Connector 6"/>
          <p:cNvCxnSpPr/>
          <p:nvPr/>
        </p:nvCxnSpPr>
        <p:spPr>
          <a:xfrm rot="5400000" flipV="1">
            <a:off x="7543800" y="173563"/>
            <a:ext cx="0" cy="6858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10820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96D066-9EBD-4DF4-81C3-2B28037AAAC3}" type="datetimeFigureOut">
              <a:rPr lang="en-US" smtClean="0"/>
              <a:pPr/>
              <a:t>9/5/2023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600393-4DAB-4585-8BE4-CC808BCCF56D}" type="slidenum">
              <a:rPr lang="en-US" smtClean="0"/>
              <a:pPr/>
              <a:t>‹#›</a:t>
            </a:fld>
            <a:endParaRPr lang="en-US"/>
          </a:p>
        </p:txBody>
      </p:sp>
    </p:spTree>
    <p:extLst>
      <p:ext uri="{BB962C8B-B14F-4D97-AF65-F5344CB8AC3E}">
        <p14:creationId xmlns:p14="http://schemas.microsoft.com/office/powerpoint/2010/main" val="17596379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9144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Freeform 10"/>
          <p:cNvSpPr/>
          <p:nvPr/>
        </p:nvSpPr>
        <p:spPr>
          <a:xfrm>
            <a:off x="4762" y="0"/>
            <a:ext cx="9139239" cy="4572001"/>
          </a:xfrm>
          <a:custGeom>
            <a:avLst/>
            <a:gdLst/>
            <a:ahLst/>
            <a:cxnLst/>
            <a:rect l="l" t="t" r="r" b="b"/>
            <a:pathLst>
              <a:path w="9139239" h="4572001">
                <a:moveTo>
                  <a:pt x="9139239" y="4171458"/>
                </a:moveTo>
                <a:lnTo>
                  <a:pt x="9139239" y="4479120"/>
                </a:lnTo>
                <a:lnTo>
                  <a:pt x="9061857" y="4572001"/>
                </a:lnTo>
                <a:lnTo>
                  <a:pt x="8867616" y="4572001"/>
                </a:lnTo>
                <a:cubicBezTo>
                  <a:pt x="8974940" y="4496648"/>
                  <a:pt x="9059271" y="4392377"/>
                  <a:pt x="9109281" y="4270954"/>
                </a:cubicBezTo>
                <a:close/>
                <a:moveTo>
                  <a:pt x="9139239" y="4017903"/>
                </a:moveTo>
                <a:lnTo>
                  <a:pt x="9139239" y="4146549"/>
                </a:lnTo>
                <a:lnTo>
                  <a:pt x="9061849" y="4168266"/>
                </a:lnTo>
                <a:cubicBezTo>
                  <a:pt x="8867508" y="4236060"/>
                  <a:pt x="8712637" y="4384208"/>
                  <a:pt x="8639677" y="4572001"/>
                </a:cubicBezTo>
                <a:lnTo>
                  <a:pt x="8502130" y="4572001"/>
                </a:lnTo>
                <a:cubicBezTo>
                  <a:pt x="8583823" y="4319597"/>
                  <a:pt x="8787913" y="4120306"/>
                  <a:pt x="9046727" y="4039822"/>
                </a:cubicBezTo>
                <a:close/>
                <a:moveTo>
                  <a:pt x="7620280" y="3999419"/>
                </a:moveTo>
                <a:lnTo>
                  <a:pt x="7637367" y="4001042"/>
                </a:lnTo>
                <a:cubicBezTo>
                  <a:pt x="7669753" y="4001569"/>
                  <a:pt x="7701646" y="4004550"/>
                  <a:pt x="7732829" y="4010107"/>
                </a:cubicBezTo>
                <a:cubicBezTo>
                  <a:pt x="7738405" y="4009688"/>
                  <a:pt x="7743733" y="4010636"/>
                  <a:pt x="7749042" y="4011646"/>
                </a:cubicBezTo>
                <a:lnTo>
                  <a:pt x="7749159" y="4012794"/>
                </a:lnTo>
                <a:cubicBezTo>
                  <a:pt x="8061238" y="4064450"/>
                  <a:pt x="8314467" y="4283539"/>
                  <a:pt x="8407830" y="4572001"/>
                </a:cubicBezTo>
                <a:lnTo>
                  <a:pt x="8270283" y="4572001"/>
                </a:lnTo>
                <a:cubicBezTo>
                  <a:pt x="8186900" y="4357380"/>
                  <a:pt x="7996531" y="4194541"/>
                  <a:pt x="7762529" y="4144250"/>
                </a:cubicBezTo>
                <a:cubicBezTo>
                  <a:pt x="7797023" y="4319651"/>
                  <a:pt x="7899246" y="4471530"/>
                  <a:pt x="8042344" y="4572001"/>
                </a:cubicBezTo>
                <a:lnTo>
                  <a:pt x="7848103" y="4572001"/>
                </a:lnTo>
                <a:cubicBezTo>
                  <a:pt x="7731971" y="4452596"/>
                  <a:pt x="7653409" y="4298519"/>
                  <a:pt x="7629044" y="4127511"/>
                </a:cubicBezTo>
                <a:cubicBezTo>
                  <a:pt x="7628876" y="4127458"/>
                  <a:pt x="7628708" y="4127453"/>
                  <a:pt x="7628538" y="4127448"/>
                </a:cubicBezTo>
                <a:lnTo>
                  <a:pt x="7628000" y="4120772"/>
                </a:lnTo>
                <a:cubicBezTo>
                  <a:pt x="7622941" y="4090522"/>
                  <a:pt x="7620490" y="4059631"/>
                  <a:pt x="7620533" y="4028296"/>
                </a:cubicBezTo>
                <a:cubicBezTo>
                  <a:pt x="7619221" y="4022668"/>
                  <a:pt x="7619162" y="4017001"/>
                  <a:pt x="7619162" y="4011320"/>
                </a:cubicBezTo>
                <a:lnTo>
                  <a:pt x="7619756" y="3999880"/>
                </a:lnTo>
                <a:lnTo>
                  <a:pt x="7620254" y="3999913"/>
                </a:lnTo>
                <a:close/>
                <a:moveTo>
                  <a:pt x="7597529" y="3999419"/>
                </a:moveTo>
                <a:lnTo>
                  <a:pt x="7597555" y="3999913"/>
                </a:lnTo>
                <a:lnTo>
                  <a:pt x="7598053" y="3999880"/>
                </a:lnTo>
                <a:lnTo>
                  <a:pt x="7598647" y="4011320"/>
                </a:lnTo>
                <a:cubicBezTo>
                  <a:pt x="7598647" y="4017001"/>
                  <a:pt x="7598588" y="4022668"/>
                  <a:pt x="7597276" y="4028296"/>
                </a:cubicBezTo>
                <a:cubicBezTo>
                  <a:pt x="7597319" y="4059631"/>
                  <a:pt x="7594868" y="4090522"/>
                  <a:pt x="7589809" y="4120772"/>
                </a:cubicBezTo>
                <a:lnTo>
                  <a:pt x="7589271" y="4127448"/>
                </a:lnTo>
                <a:cubicBezTo>
                  <a:pt x="7589101" y="4127453"/>
                  <a:pt x="7588933" y="4127458"/>
                  <a:pt x="7588765" y="4127511"/>
                </a:cubicBezTo>
                <a:cubicBezTo>
                  <a:pt x="7564400" y="4298519"/>
                  <a:pt x="7485838" y="4452596"/>
                  <a:pt x="7369706" y="4572001"/>
                </a:cubicBezTo>
                <a:lnTo>
                  <a:pt x="7175465" y="4572001"/>
                </a:lnTo>
                <a:cubicBezTo>
                  <a:pt x="7318563" y="4471530"/>
                  <a:pt x="7420786" y="4319651"/>
                  <a:pt x="7455280" y="4144250"/>
                </a:cubicBezTo>
                <a:cubicBezTo>
                  <a:pt x="7221278" y="4194541"/>
                  <a:pt x="7030909" y="4357380"/>
                  <a:pt x="6947526" y="4572001"/>
                </a:cubicBezTo>
                <a:lnTo>
                  <a:pt x="6809978" y="4572001"/>
                </a:lnTo>
                <a:cubicBezTo>
                  <a:pt x="6903341" y="4283539"/>
                  <a:pt x="7156571" y="4064450"/>
                  <a:pt x="7468650" y="4012794"/>
                </a:cubicBezTo>
                <a:lnTo>
                  <a:pt x="7468767" y="4011646"/>
                </a:lnTo>
                <a:cubicBezTo>
                  <a:pt x="7474076" y="4010636"/>
                  <a:pt x="7479404" y="4009688"/>
                  <a:pt x="7484980" y="4010107"/>
                </a:cubicBezTo>
                <a:cubicBezTo>
                  <a:pt x="7516163" y="4004550"/>
                  <a:pt x="7548056" y="4001569"/>
                  <a:pt x="7580442" y="4001042"/>
                </a:cubicBezTo>
                <a:close/>
                <a:moveTo>
                  <a:pt x="5928129" y="3999419"/>
                </a:moveTo>
                <a:lnTo>
                  <a:pt x="5945217" y="4001042"/>
                </a:lnTo>
                <a:cubicBezTo>
                  <a:pt x="5977602" y="4001569"/>
                  <a:pt x="6009495" y="4004550"/>
                  <a:pt x="6040678" y="4010107"/>
                </a:cubicBezTo>
                <a:cubicBezTo>
                  <a:pt x="6046254" y="4009688"/>
                  <a:pt x="6051582" y="4010636"/>
                  <a:pt x="6056891" y="4011646"/>
                </a:cubicBezTo>
                <a:lnTo>
                  <a:pt x="6057008" y="4012794"/>
                </a:lnTo>
                <a:cubicBezTo>
                  <a:pt x="6369087" y="4064450"/>
                  <a:pt x="6622316" y="4283539"/>
                  <a:pt x="6715680" y="4572001"/>
                </a:cubicBezTo>
                <a:lnTo>
                  <a:pt x="6578131" y="4572001"/>
                </a:lnTo>
                <a:cubicBezTo>
                  <a:pt x="6494748" y="4357380"/>
                  <a:pt x="6304380" y="4194541"/>
                  <a:pt x="6070378" y="4144250"/>
                </a:cubicBezTo>
                <a:cubicBezTo>
                  <a:pt x="6104872" y="4319650"/>
                  <a:pt x="6207095" y="4471530"/>
                  <a:pt x="6350192" y="4572001"/>
                </a:cubicBezTo>
                <a:lnTo>
                  <a:pt x="6155952" y="4572001"/>
                </a:lnTo>
                <a:cubicBezTo>
                  <a:pt x="6039820" y="4452596"/>
                  <a:pt x="5961257" y="4298519"/>
                  <a:pt x="5936893" y="4127511"/>
                </a:cubicBezTo>
                <a:cubicBezTo>
                  <a:pt x="5936725" y="4127458"/>
                  <a:pt x="5936557" y="4127453"/>
                  <a:pt x="5936387" y="4127448"/>
                </a:cubicBezTo>
                <a:lnTo>
                  <a:pt x="5935849" y="4120772"/>
                </a:lnTo>
                <a:cubicBezTo>
                  <a:pt x="5930790" y="4090522"/>
                  <a:pt x="5928340" y="4059631"/>
                  <a:pt x="5928382" y="4028296"/>
                </a:cubicBezTo>
                <a:cubicBezTo>
                  <a:pt x="5927070" y="4022668"/>
                  <a:pt x="5927011" y="4017001"/>
                  <a:pt x="5927011" y="4011320"/>
                </a:cubicBezTo>
                <a:lnTo>
                  <a:pt x="5927605" y="3999880"/>
                </a:lnTo>
                <a:lnTo>
                  <a:pt x="5928103" y="3999913"/>
                </a:lnTo>
                <a:close/>
                <a:moveTo>
                  <a:pt x="5905378" y="3999419"/>
                </a:moveTo>
                <a:lnTo>
                  <a:pt x="5905404" y="3999913"/>
                </a:lnTo>
                <a:lnTo>
                  <a:pt x="5905902" y="3999880"/>
                </a:lnTo>
                <a:lnTo>
                  <a:pt x="5906496" y="4011320"/>
                </a:lnTo>
                <a:cubicBezTo>
                  <a:pt x="5906496" y="4017001"/>
                  <a:pt x="5906437" y="4022668"/>
                  <a:pt x="5905125" y="4028296"/>
                </a:cubicBezTo>
                <a:cubicBezTo>
                  <a:pt x="5905167" y="4059631"/>
                  <a:pt x="5902717" y="4090522"/>
                  <a:pt x="5897658" y="4120772"/>
                </a:cubicBezTo>
                <a:lnTo>
                  <a:pt x="5897120" y="4127448"/>
                </a:lnTo>
                <a:cubicBezTo>
                  <a:pt x="5896950" y="4127453"/>
                  <a:pt x="5896782" y="4127458"/>
                  <a:pt x="5896614" y="4127511"/>
                </a:cubicBezTo>
                <a:cubicBezTo>
                  <a:pt x="5872249" y="4298519"/>
                  <a:pt x="5793686" y="4452596"/>
                  <a:pt x="5677555" y="4572001"/>
                </a:cubicBezTo>
                <a:lnTo>
                  <a:pt x="5483314" y="4572001"/>
                </a:lnTo>
                <a:cubicBezTo>
                  <a:pt x="5626412" y="4471530"/>
                  <a:pt x="5728635" y="4319650"/>
                  <a:pt x="5763129" y="4144250"/>
                </a:cubicBezTo>
                <a:cubicBezTo>
                  <a:pt x="5529126" y="4194541"/>
                  <a:pt x="5338758" y="4357380"/>
                  <a:pt x="5255375" y="4572001"/>
                </a:cubicBezTo>
                <a:lnTo>
                  <a:pt x="5117827" y="4572001"/>
                </a:lnTo>
                <a:cubicBezTo>
                  <a:pt x="5211190" y="4283539"/>
                  <a:pt x="5464420" y="4064450"/>
                  <a:pt x="5776499" y="4012794"/>
                </a:cubicBezTo>
                <a:lnTo>
                  <a:pt x="5776616" y="4011646"/>
                </a:lnTo>
                <a:cubicBezTo>
                  <a:pt x="5781926" y="4010636"/>
                  <a:pt x="5787253" y="4009688"/>
                  <a:pt x="5792829" y="4010107"/>
                </a:cubicBezTo>
                <a:cubicBezTo>
                  <a:pt x="5824012" y="4004550"/>
                  <a:pt x="5855905" y="4001569"/>
                  <a:pt x="5888290" y="4001042"/>
                </a:cubicBezTo>
                <a:close/>
                <a:moveTo>
                  <a:pt x="4235979" y="3999419"/>
                </a:moveTo>
                <a:lnTo>
                  <a:pt x="4253065" y="4001042"/>
                </a:lnTo>
                <a:cubicBezTo>
                  <a:pt x="4285451" y="4001569"/>
                  <a:pt x="4317343" y="4004550"/>
                  <a:pt x="4348528" y="4010107"/>
                </a:cubicBezTo>
                <a:cubicBezTo>
                  <a:pt x="4354104" y="4009688"/>
                  <a:pt x="4359431" y="4010636"/>
                  <a:pt x="4364739" y="4011646"/>
                </a:cubicBezTo>
                <a:lnTo>
                  <a:pt x="4364856" y="4012794"/>
                </a:lnTo>
                <a:cubicBezTo>
                  <a:pt x="4676936" y="4064450"/>
                  <a:pt x="4930165" y="4283539"/>
                  <a:pt x="5023528" y="4572001"/>
                </a:cubicBezTo>
                <a:lnTo>
                  <a:pt x="4885980" y="4572001"/>
                </a:lnTo>
                <a:cubicBezTo>
                  <a:pt x="4802597" y="4357380"/>
                  <a:pt x="4612229" y="4194541"/>
                  <a:pt x="4378227" y="4144250"/>
                </a:cubicBezTo>
                <a:cubicBezTo>
                  <a:pt x="4412722" y="4319651"/>
                  <a:pt x="4514944" y="4471530"/>
                  <a:pt x="4658041" y="4572001"/>
                </a:cubicBezTo>
                <a:lnTo>
                  <a:pt x="4463800" y="4572001"/>
                </a:lnTo>
                <a:cubicBezTo>
                  <a:pt x="4347669" y="4452596"/>
                  <a:pt x="4269106" y="4298519"/>
                  <a:pt x="4244741" y="4127511"/>
                </a:cubicBezTo>
                <a:cubicBezTo>
                  <a:pt x="4244574" y="4127458"/>
                  <a:pt x="4244405" y="4127453"/>
                  <a:pt x="4244236" y="4127448"/>
                </a:cubicBezTo>
                <a:lnTo>
                  <a:pt x="4243697" y="4120772"/>
                </a:lnTo>
                <a:cubicBezTo>
                  <a:pt x="4238639" y="4090522"/>
                  <a:pt x="4236188" y="4059631"/>
                  <a:pt x="4236230" y="4028296"/>
                </a:cubicBezTo>
                <a:cubicBezTo>
                  <a:pt x="4234918" y="4022668"/>
                  <a:pt x="4234860" y="4017001"/>
                  <a:pt x="4234860" y="4011320"/>
                </a:cubicBezTo>
                <a:lnTo>
                  <a:pt x="4235454" y="3999880"/>
                </a:lnTo>
                <a:lnTo>
                  <a:pt x="4235952" y="3999913"/>
                </a:lnTo>
                <a:close/>
                <a:moveTo>
                  <a:pt x="4213227" y="3999419"/>
                </a:moveTo>
                <a:lnTo>
                  <a:pt x="4213253" y="3999913"/>
                </a:lnTo>
                <a:lnTo>
                  <a:pt x="4213751" y="3999880"/>
                </a:lnTo>
                <a:lnTo>
                  <a:pt x="4214345" y="4011320"/>
                </a:lnTo>
                <a:cubicBezTo>
                  <a:pt x="4214345" y="4017001"/>
                  <a:pt x="4214286" y="4022668"/>
                  <a:pt x="4212974" y="4028296"/>
                </a:cubicBezTo>
                <a:cubicBezTo>
                  <a:pt x="4213016" y="4059631"/>
                  <a:pt x="4210566" y="4090522"/>
                  <a:pt x="4205507" y="4120772"/>
                </a:cubicBezTo>
                <a:lnTo>
                  <a:pt x="4204969" y="4127448"/>
                </a:lnTo>
                <a:cubicBezTo>
                  <a:pt x="4204799" y="4127453"/>
                  <a:pt x="4204631" y="4127458"/>
                  <a:pt x="4204463" y="4127511"/>
                </a:cubicBezTo>
                <a:cubicBezTo>
                  <a:pt x="4180098" y="4298519"/>
                  <a:pt x="4101535" y="4452596"/>
                  <a:pt x="3985404" y="4572001"/>
                </a:cubicBezTo>
                <a:lnTo>
                  <a:pt x="3791163" y="4572001"/>
                </a:lnTo>
                <a:cubicBezTo>
                  <a:pt x="3934261" y="4471530"/>
                  <a:pt x="4036484" y="4319651"/>
                  <a:pt x="4070978" y="4144250"/>
                </a:cubicBezTo>
                <a:cubicBezTo>
                  <a:pt x="3836975" y="4194541"/>
                  <a:pt x="3646607" y="4357380"/>
                  <a:pt x="3563224" y="4572001"/>
                </a:cubicBezTo>
                <a:lnTo>
                  <a:pt x="3425676" y="4572001"/>
                </a:lnTo>
                <a:cubicBezTo>
                  <a:pt x="3519039" y="4283539"/>
                  <a:pt x="3772269" y="4064450"/>
                  <a:pt x="4084348" y="4012794"/>
                </a:cubicBezTo>
                <a:lnTo>
                  <a:pt x="4084465" y="4011646"/>
                </a:lnTo>
                <a:cubicBezTo>
                  <a:pt x="4089774" y="4010636"/>
                  <a:pt x="4095102" y="4009688"/>
                  <a:pt x="4100678" y="4010107"/>
                </a:cubicBezTo>
                <a:cubicBezTo>
                  <a:pt x="4131861" y="4004550"/>
                  <a:pt x="4163754" y="4001569"/>
                  <a:pt x="4196139" y="4001042"/>
                </a:cubicBezTo>
                <a:close/>
                <a:moveTo>
                  <a:pt x="2543827" y="3999419"/>
                </a:moveTo>
                <a:lnTo>
                  <a:pt x="2560914" y="4001042"/>
                </a:lnTo>
                <a:cubicBezTo>
                  <a:pt x="2593300" y="4001569"/>
                  <a:pt x="2625192" y="4004550"/>
                  <a:pt x="2656376" y="4010107"/>
                </a:cubicBezTo>
                <a:cubicBezTo>
                  <a:pt x="2661952" y="4009688"/>
                  <a:pt x="2667280" y="4010636"/>
                  <a:pt x="2672588" y="4011646"/>
                </a:cubicBezTo>
                <a:lnTo>
                  <a:pt x="2672706" y="4012794"/>
                </a:lnTo>
                <a:cubicBezTo>
                  <a:pt x="2984785" y="4064450"/>
                  <a:pt x="3238014" y="4283539"/>
                  <a:pt x="3331377" y="4572001"/>
                </a:cubicBezTo>
                <a:lnTo>
                  <a:pt x="3193830" y="4572001"/>
                </a:lnTo>
                <a:cubicBezTo>
                  <a:pt x="3110446" y="4357380"/>
                  <a:pt x="2920078" y="4194541"/>
                  <a:pt x="2686076" y="4144250"/>
                </a:cubicBezTo>
                <a:cubicBezTo>
                  <a:pt x="2720570" y="4319650"/>
                  <a:pt x="2822793" y="4471530"/>
                  <a:pt x="2965890" y="4572001"/>
                </a:cubicBezTo>
                <a:lnTo>
                  <a:pt x="2771649" y="4572001"/>
                </a:lnTo>
                <a:cubicBezTo>
                  <a:pt x="2655518" y="4452596"/>
                  <a:pt x="2576955" y="4298519"/>
                  <a:pt x="2552590" y="4127511"/>
                </a:cubicBezTo>
                <a:cubicBezTo>
                  <a:pt x="2552423" y="4127458"/>
                  <a:pt x="2552254" y="4127453"/>
                  <a:pt x="2552085" y="4127448"/>
                </a:cubicBezTo>
                <a:lnTo>
                  <a:pt x="2551547" y="4120772"/>
                </a:lnTo>
                <a:cubicBezTo>
                  <a:pt x="2546488" y="4090522"/>
                  <a:pt x="2544037" y="4059631"/>
                  <a:pt x="2544079" y="4028296"/>
                </a:cubicBezTo>
                <a:cubicBezTo>
                  <a:pt x="2542767" y="4022668"/>
                  <a:pt x="2542709" y="4017001"/>
                  <a:pt x="2542709" y="4011320"/>
                </a:cubicBezTo>
                <a:lnTo>
                  <a:pt x="2543303" y="3999880"/>
                </a:lnTo>
                <a:lnTo>
                  <a:pt x="2543801" y="3999913"/>
                </a:lnTo>
                <a:close/>
                <a:moveTo>
                  <a:pt x="2521076" y="3999419"/>
                </a:moveTo>
                <a:lnTo>
                  <a:pt x="2521102" y="3999913"/>
                </a:lnTo>
                <a:lnTo>
                  <a:pt x="2521600" y="3999880"/>
                </a:lnTo>
                <a:lnTo>
                  <a:pt x="2522194" y="4011320"/>
                </a:lnTo>
                <a:cubicBezTo>
                  <a:pt x="2522194" y="4017001"/>
                  <a:pt x="2522135" y="4022668"/>
                  <a:pt x="2520823" y="4028296"/>
                </a:cubicBezTo>
                <a:cubicBezTo>
                  <a:pt x="2520865" y="4059631"/>
                  <a:pt x="2518415" y="4090522"/>
                  <a:pt x="2513356" y="4120772"/>
                </a:cubicBezTo>
                <a:lnTo>
                  <a:pt x="2512818" y="4127448"/>
                </a:lnTo>
                <a:cubicBezTo>
                  <a:pt x="2512648" y="4127453"/>
                  <a:pt x="2512480" y="4127458"/>
                  <a:pt x="2512312" y="4127511"/>
                </a:cubicBezTo>
                <a:cubicBezTo>
                  <a:pt x="2487947" y="4298519"/>
                  <a:pt x="2409385" y="4452596"/>
                  <a:pt x="2293253" y="4572001"/>
                </a:cubicBezTo>
                <a:lnTo>
                  <a:pt x="2099012" y="4572001"/>
                </a:lnTo>
                <a:cubicBezTo>
                  <a:pt x="2242110" y="4471530"/>
                  <a:pt x="2344333" y="4319651"/>
                  <a:pt x="2378827" y="4144250"/>
                </a:cubicBezTo>
                <a:cubicBezTo>
                  <a:pt x="2144825" y="4194541"/>
                  <a:pt x="1954456" y="4357380"/>
                  <a:pt x="1871073" y="4572001"/>
                </a:cubicBezTo>
                <a:lnTo>
                  <a:pt x="1733525" y="4572001"/>
                </a:lnTo>
                <a:cubicBezTo>
                  <a:pt x="1826888" y="4283539"/>
                  <a:pt x="2080118" y="4064450"/>
                  <a:pt x="2392197" y="4012794"/>
                </a:cubicBezTo>
                <a:lnTo>
                  <a:pt x="2392314" y="4011646"/>
                </a:lnTo>
                <a:cubicBezTo>
                  <a:pt x="2397623" y="4010636"/>
                  <a:pt x="2402951" y="4009688"/>
                  <a:pt x="2408527" y="4010107"/>
                </a:cubicBezTo>
                <a:cubicBezTo>
                  <a:pt x="2439710" y="4004550"/>
                  <a:pt x="2471603" y="4001569"/>
                  <a:pt x="2503988" y="4001042"/>
                </a:cubicBezTo>
                <a:close/>
                <a:moveTo>
                  <a:pt x="851676" y="3999419"/>
                </a:moveTo>
                <a:lnTo>
                  <a:pt x="868763" y="4001042"/>
                </a:lnTo>
                <a:cubicBezTo>
                  <a:pt x="901149" y="4001569"/>
                  <a:pt x="933041" y="4004550"/>
                  <a:pt x="964225" y="4010107"/>
                </a:cubicBezTo>
                <a:cubicBezTo>
                  <a:pt x="969801" y="4009688"/>
                  <a:pt x="975129" y="4010636"/>
                  <a:pt x="980437" y="4011646"/>
                </a:cubicBezTo>
                <a:lnTo>
                  <a:pt x="980555" y="4012794"/>
                </a:lnTo>
                <a:cubicBezTo>
                  <a:pt x="1292634" y="4064450"/>
                  <a:pt x="1545864" y="4283539"/>
                  <a:pt x="1639226" y="4572001"/>
                </a:cubicBezTo>
                <a:lnTo>
                  <a:pt x="1501679" y="4572001"/>
                </a:lnTo>
                <a:cubicBezTo>
                  <a:pt x="1418296" y="4357380"/>
                  <a:pt x="1227927" y="4194541"/>
                  <a:pt x="993925" y="4144250"/>
                </a:cubicBezTo>
                <a:cubicBezTo>
                  <a:pt x="1028419" y="4319651"/>
                  <a:pt x="1130642" y="4471530"/>
                  <a:pt x="1273740" y="4572001"/>
                </a:cubicBezTo>
                <a:lnTo>
                  <a:pt x="1079499" y="4572001"/>
                </a:lnTo>
                <a:cubicBezTo>
                  <a:pt x="963367" y="4452596"/>
                  <a:pt x="884804" y="4298519"/>
                  <a:pt x="860439" y="4127511"/>
                </a:cubicBezTo>
                <a:cubicBezTo>
                  <a:pt x="860272" y="4127458"/>
                  <a:pt x="860103" y="4127453"/>
                  <a:pt x="859934" y="4127448"/>
                </a:cubicBezTo>
                <a:lnTo>
                  <a:pt x="859396" y="4120772"/>
                </a:lnTo>
                <a:cubicBezTo>
                  <a:pt x="854337" y="4090522"/>
                  <a:pt x="851886" y="4059631"/>
                  <a:pt x="851928" y="4028296"/>
                </a:cubicBezTo>
                <a:cubicBezTo>
                  <a:pt x="850616" y="4022668"/>
                  <a:pt x="850558" y="4017001"/>
                  <a:pt x="850558" y="4011320"/>
                </a:cubicBezTo>
                <a:lnTo>
                  <a:pt x="851152" y="3999880"/>
                </a:lnTo>
                <a:lnTo>
                  <a:pt x="851650" y="3999913"/>
                </a:lnTo>
                <a:close/>
                <a:moveTo>
                  <a:pt x="828925" y="3999419"/>
                </a:moveTo>
                <a:lnTo>
                  <a:pt x="828951" y="3999913"/>
                </a:lnTo>
                <a:lnTo>
                  <a:pt x="829449" y="3999880"/>
                </a:lnTo>
                <a:lnTo>
                  <a:pt x="830043" y="4011320"/>
                </a:lnTo>
                <a:cubicBezTo>
                  <a:pt x="830043" y="4017001"/>
                  <a:pt x="829984" y="4022668"/>
                  <a:pt x="828672" y="4028296"/>
                </a:cubicBezTo>
                <a:cubicBezTo>
                  <a:pt x="828714" y="4059631"/>
                  <a:pt x="826264" y="4090522"/>
                  <a:pt x="821205" y="4120772"/>
                </a:cubicBezTo>
                <a:lnTo>
                  <a:pt x="820667" y="4127448"/>
                </a:lnTo>
                <a:cubicBezTo>
                  <a:pt x="820497" y="4127453"/>
                  <a:pt x="820329" y="4127458"/>
                  <a:pt x="820161" y="4127511"/>
                </a:cubicBezTo>
                <a:cubicBezTo>
                  <a:pt x="795796" y="4298519"/>
                  <a:pt x="717234" y="4452596"/>
                  <a:pt x="601102" y="4572001"/>
                </a:cubicBezTo>
                <a:lnTo>
                  <a:pt x="406861" y="4572001"/>
                </a:lnTo>
                <a:cubicBezTo>
                  <a:pt x="549959" y="4471530"/>
                  <a:pt x="652182" y="4319650"/>
                  <a:pt x="686676" y="4144250"/>
                </a:cubicBezTo>
                <a:cubicBezTo>
                  <a:pt x="452674" y="4194541"/>
                  <a:pt x="262305" y="4357380"/>
                  <a:pt x="178922" y="4572001"/>
                </a:cubicBezTo>
                <a:lnTo>
                  <a:pt x="41374" y="4572001"/>
                </a:lnTo>
                <a:cubicBezTo>
                  <a:pt x="134738" y="4283539"/>
                  <a:pt x="387967" y="4064450"/>
                  <a:pt x="700046" y="4012794"/>
                </a:cubicBezTo>
                <a:lnTo>
                  <a:pt x="700163" y="4011646"/>
                </a:lnTo>
                <a:cubicBezTo>
                  <a:pt x="705472" y="4010636"/>
                  <a:pt x="710800" y="4009688"/>
                  <a:pt x="716376" y="4010107"/>
                </a:cubicBezTo>
                <a:cubicBezTo>
                  <a:pt x="747559" y="4004550"/>
                  <a:pt x="779452" y="4001569"/>
                  <a:pt x="811837" y="4001042"/>
                </a:cubicBezTo>
                <a:close/>
                <a:moveTo>
                  <a:pt x="8305836" y="3304913"/>
                </a:moveTo>
                <a:cubicBezTo>
                  <a:pt x="8030646" y="3363591"/>
                  <a:pt x="7815802" y="3576701"/>
                  <a:pt x="7762527" y="3845480"/>
                </a:cubicBezTo>
                <a:cubicBezTo>
                  <a:pt x="8037717" y="3786801"/>
                  <a:pt x="8252560" y="3573691"/>
                  <a:pt x="8305836" y="3304913"/>
                </a:cubicBezTo>
                <a:close/>
                <a:moveTo>
                  <a:pt x="6911971" y="3304913"/>
                </a:moveTo>
                <a:cubicBezTo>
                  <a:pt x="6965247" y="3573691"/>
                  <a:pt x="7180090" y="3786801"/>
                  <a:pt x="7455280" y="3845480"/>
                </a:cubicBezTo>
                <a:cubicBezTo>
                  <a:pt x="7402005" y="3576701"/>
                  <a:pt x="7187161" y="3363591"/>
                  <a:pt x="6911971" y="3304913"/>
                </a:cubicBezTo>
                <a:close/>
                <a:moveTo>
                  <a:pt x="6613685" y="3304913"/>
                </a:moveTo>
                <a:cubicBezTo>
                  <a:pt x="6338495" y="3363591"/>
                  <a:pt x="6123651" y="3576701"/>
                  <a:pt x="6070376" y="3845480"/>
                </a:cubicBezTo>
                <a:cubicBezTo>
                  <a:pt x="6345566" y="3786801"/>
                  <a:pt x="6560409" y="3573691"/>
                  <a:pt x="6613685" y="3304913"/>
                </a:cubicBezTo>
                <a:close/>
                <a:moveTo>
                  <a:pt x="5219820" y="3304913"/>
                </a:moveTo>
                <a:cubicBezTo>
                  <a:pt x="5273096" y="3573691"/>
                  <a:pt x="5487939" y="3786801"/>
                  <a:pt x="5763129" y="3845480"/>
                </a:cubicBezTo>
                <a:cubicBezTo>
                  <a:pt x="5709854" y="3576701"/>
                  <a:pt x="5495010" y="3363591"/>
                  <a:pt x="5219820" y="3304913"/>
                </a:cubicBezTo>
                <a:close/>
                <a:moveTo>
                  <a:pt x="4921534" y="3304913"/>
                </a:moveTo>
                <a:cubicBezTo>
                  <a:pt x="4646344" y="3363591"/>
                  <a:pt x="4431500" y="3576701"/>
                  <a:pt x="4378225" y="3845480"/>
                </a:cubicBezTo>
                <a:cubicBezTo>
                  <a:pt x="4653415" y="3786801"/>
                  <a:pt x="4868259" y="3573691"/>
                  <a:pt x="4921534" y="3304913"/>
                </a:cubicBezTo>
                <a:close/>
                <a:moveTo>
                  <a:pt x="3527669" y="3304913"/>
                </a:moveTo>
                <a:cubicBezTo>
                  <a:pt x="3580945" y="3573691"/>
                  <a:pt x="3795788" y="3786801"/>
                  <a:pt x="4070978" y="3845480"/>
                </a:cubicBezTo>
                <a:cubicBezTo>
                  <a:pt x="4017703" y="3576701"/>
                  <a:pt x="3802859" y="3363591"/>
                  <a:pt x="3527669" y="3304913"/>
                </a:cubicBezTo>
                <a:close/>
                <a:moveTo>
                  <a:pt x="3229383" y="3304913"/>
                </a:moveTo>
                <a:cubicBezTo>
                  <a:pt x="2954193" y="3363591"/>
                  <a:pt x="2739349" y="3576701"/>
                  <a:pt x="2686074" y="3845480"/>
                </a:cubicBezTo>
                <a:cubicBezTo>
                  <a:pt x="2961264" y="3786801"/>
                  <a:pt x="3176107" y="3573691"/>
                  <a:pt x="3229383" y="3304913"/>
                </a:cubicBezTo>
                <a:close/>
                <a:moveTo>
                  <a:pt x="1835518" y="3304913"/>
                </a:moveTo>
                <a:cubicBezTo>
                  <a:pt x="1888794" y="3573691"/>
                  <a:pt x="2103637" y="3786801"/>
                  <a:pt x="2378827" y="3845480"/>
                </a:cubicBezTo>
                <a:cubicBezTo>
                  <a:pt x="2325552" y="3576701"/>
                  <a:pt x="2110708" y="3363591"/>
                  <a:pt x="1835518" y="3304913"/>
                </a:cubicBezTo>
                <a:close/>
                <a:moveTo>
                  <a:pt x="1537232" y="3304913"/>
                </a:moveTo>
                <a:cubicBezTo>
                  <a:pt x="1262042" y="3363591"/>
                  <a:pt x="1047198" y="3576701"/>
                  <a:pt x="993923" y="3845480"/>
                </a:cubicBezTo>
                <a:cubicBezTo>
                  <a:pt x="1269113" y="3786801"/>
                  <a:pt x="1483956" y="3573691"/>
                  <a:pt x="1537232" y="3304913"/>
                </a:cubicBezTo>
                <a:close/>
                <a:moveTo>
                  <a:pt x="143367" y="3304913"/>
                </a:moveTo>
                <a:cubicBezTo>
                  <a:pt x="196643" y="3573691"/>
                  <a:pt x="411486" y="3786801"/>
                  <a:pt x="686676" y="3845480"/>
                </a:cubicBezTo>
                <a:cubicBezTo>
                  <a:pt x="633401" y="3576701"/>
                  <a:pt x="418557" y="3363591"/>
                  <a:pt x="143367" y="3304913"/>
                </a:cubicBezTo>
                <a:close/>
                <a:moveTo>
                  <a:pt x="8461873" y="3161219"/>
                </a:moveTo>
                <a:lnTo>
                  <a:pt x="8478960" y="3162829"/>
                </a:lnTo>
                <a:cubicBezTo>
                  <a:pt x="8511346" y="3163352"/>
                  <a:pt x="8543239" y="3166310"/>
                  <a:pt x="8574422" y="3171823"/>
                </a:cubicBezTo>
                <a:cubicBezTo>
                  <a:pt x="8579998" y="3171407"/>
                  <a:pt x="8585326" y="3172348"/>
                  <a:pt x="8590635" y="3173350"/>
                </a:cubicBezTo>
                <a:lnTo>
                  <a:pt x="8590752" y="3174489"/>
                </a:lnTo>
                <a:cubicBezTo>
                  <a:pt x="8815033" y="3211322"/>
                  <a:pt x="9008920" y="3333951"/>
                  <a:pt x="9135069" y="3506215"/>
                </a:cubicBezTo>
                <a:lnTo>
                  <a:pt x="9139239" y="3512974"/>
                </a:lnTo>
                <a:lnTo>
                  <a:pt x="9139239" y="3816134"/>
                </a:lnTo>
                <a:lnTo>
                  <a:pt x="9120077" y="3747490"/>
                </a:lnTo>
                <a:cubicBezTo>
                  <a:pt x="9039502" y="3525837"/>
                  <a:pt x="8844913" y="3356256"/>
                  <a:pt x="8604122" y="3304913"/>
                </a:cubicBezTo>
                <a:cubicBezTo>
                  <a:pt x="8650738" y="3540094"/>
                  <a:pt x="8821055" y="3732654"/>
                  <a:pt x="9047261" y="3816429"/>
                </a:cubicBezTo>
                <a:lnTo>
                  <a:pt x="9139239" y="3843104"/>
                </a:lnTo>
                <a:lnTo>
                  <a:pt x="9139239" y="3970603"/>
                </a:lnTo>
                <a:lnTo>
                  <a:pt x="9030179" y="3943797"/>
                </a:lnTo>
                <a:cubicBezTo>
                  <a:pt x="8735297" y="3846211"/>
                  <a:pt x="8514628" y="3594637"/>
                  <a:pt x="8470637" y="3288305"/>
                </a:cubicBezTo>
                <a:cubicBezTo>
                  <a:pt x="8470469" y="3288253"/>
                  <a:pt x="8470301" y="3288248"/>
                  <a:pt x="8470131" y="3288243"/>
                </a:cubicBezTo>
                <a:lnTo>
                  <a:pt x="8469593" y="3281619"/>
                </a:lnTo>
                <a:cubicBezTo>
                  <a:pt x="8464534" y="3251607"/>
                  <a:pt x="8462083" y="3220958"/>
                  <a:pt x="8462126" y="3189869"/>
                </a:cubicBezTo>
                <a:cubicBezTo>
                  <a:pt x="8460814" y="3184286"/>
                  <a:pt x="8460755" y="3178663"/>
                  <a:pt x="8460755" y="3173027"/>
                </a:cubicBezTo>
                <a:lnTo>
                  <a:pt x="8461349" y="3161677"/>
                </a:lnTo>
                <a:lnTo>
                  <a:pt x="8461847" y="3161709"/>
                </a:lnTo>
                <a:close/>
                <a:moveTo>
                  <a:pt x="8448085" y="3161219"/>
                </a:moveTo>
                <a:lnTo>
                  <a:pt x="8448111" y="3161709"/>
                </a:lnTo>
                <a:lnTo>
                  <a:pt x="8448609" y="3161677"/>
                </a:lnTo>
                <a:lnTo>
                  <a:pt x="8449203" y="3173027"/>
                </a:lnTo>
                <a:cubicBezTo>
                  <a:pt x="8449203" y="3178663"/>
                  <a:pt x="8449144" y="3184286"/>
                  <a:pt x="8447832" y="3189869"/>
                </a:cubicBezTo>
                <a:cubicBezTo>
                  <a:pt x="8447875" y="3220958"/>
                  <a:pt x="8445424" y="3251607"/>
                  <a:pt x="8440365" y="3281619"/>
                </a:cubicBezTo>
                <a:lnTo>
                  <a:pt x="8439827" y="3288243"/>
                </a:lnTo>
                <a:cubicBezTo>
                  <a:pt x="8439657" y="3288248"/>
                  <a:pt x="8439489" y="3288253"/>
                  <a:pt x="8439321" y="3288305"/>
                </a:cubicBezTo>
                <a:cubicBezTo>
                  <a:pt x="8389046" y="3638399"/>
                  <a:pt x="8108007" y="3916971"/>
                  <a:pt x="7749156" y="3975903"/>
                </a:cubicBezTo>
                <a:lnTo>
                  <a:pt x="7749040" y="3977042"/>
                </a:lnTo>
                <a:cubicBezTo>
                  <a:pt x="7743729" y="3978045"/>
                  <a:pt x="7738400" y="3978986"/>
                  <a:pt x="7732823" y="3978570"/>
                </a:cubicBezTo>
                <a:cubicBezTo>
                  <a:pt x="7701651" y="3984080"/>
                  <a:pt x="7669771" y="3987038"/>
                  <a:pt x="7637396" y="3987561"/>
                </a:cubicBezTo>
                <a:lnTo>
                  <a:pt x="7620278" y="3989174"/>
                </a:lnTo>
                <a:lnTo>
                  <a:pt x="7620252" y="3988683"/>
                </a:lnTo>
                <a:lnTo>
                  <a:pt x="7619753" y="3988716"/>
                </a:lnTo>
                <a:cubicBezTo>
                  <a:pt x="7619187" y="3984944"/>
                  <a:pt x="7619160" y="3981158"/>
                  <a:pt x="7619160" y="3977366"/>
                </a:cubicBezTo>
                <a:cubicBezTo>
                  <a:pt x="7619160" y="3971728"/>
                  <a:pt x="7619219" y="3966104"/>
                  <a:pt x="7620531" y="3960518"/>
                </a:cubicBezTo>
                <a:cubicBezTo>
                  <a:pt x="7620488" y="3929436"/>
                  <a:pt x="7622938" y="3898794"/>
                  <a:pt x="7627995" y="3868787"/>
                </a:cubicBezTo>
                <a:lnTo>
                  <a:pt x="7628535" y="3862150"/>
                </a:lnTo>
                <a:cubicBezTo>
                  <a:pt x="7628704" y="3862145"/>
                  <a:pt x="7628873" y="3862140"/>
                  <a:pt x="7629040" y="3862087"/>
                </a:cubicBezTo>
                <a:cubicBezTo>
                  <a:pt x="7679317" y="3511992"/>
                  <a:pt x="7960356" y="3233421"/>
                  <a:pt x="8319206" y="3174489"/>
                </a:cubicBezTo>
                <a:lnTo>
                  <a:pt x="8319323" y="3173350"/>
                </a:lnTo>
                <a:cubicBezTo>
                  <a:pt x="8324632" y="3172348"/>
                  <a:pt x="8329960" y="3171407"/>
                  <a:pt x="8335536" y="3171823"/>
                </a:cubicBezTo>
                <a:cubicBezTo>
                  <a:pt x="8366719" y="3166310"/>
                  <a:pt x="8398612" y="3163352"/>
                  <a:pt x="8430998" y="3162829"/>
                </a:cubicBezTo>
                <a:close/>
                <a:moveTo>
                  <a:pt x="6769722" y="3161219"/>
                </a:moveTo>
                <a:lnTo>
                  <a:pt x="6786810" y="3162829"/>
                </a:lnTo>
                <a:cubicBezTo>
                  <a:pt x="6819195" y="3163352"/>
                  <a:pt x="6851088" y="3166310"/>
                  <a:pt x="6882271" y="3171823"/>
                </a:cubicBezTo>
                <a:cubicBezTo>
                  <a:pt x="6887847" y="3171407"/>
                  <a:pt x="6893175" y="3172348"/>
                  <a:pt x="6898484" y="3173350"/>
                </a:cubicBezTo>
                <a:lnTo>
                  <a:pt x="6898601" y="3174489"/>
                </a:lnTo>
                <a:cubicBezTo>
                  <a:pt x="7257451" y="3233421"/>
                  <a:pt x="7538490" y="3511992"/>
                  <a:pt x="7588766" y="3862087"/>
                </a:cubicBezTo>
                <a:cubicBezTo>
                  <a:pt x="7588934" y="3862140"/>
                  <a:pt x="7589103" y="3862145"/>
                  <a:pt x="7589272" y="3862150"/>
                </a:cubicBezTo>
                <a:lnTo>
                  <a:pt x="7589812" y="3868787"/>
                </a:lnTo>
                <a:cubicBezTo>
                  <a:pt x="7594869" y="3898794"/>
                  <a:pt x="7597319" y="3929436"/>
                  <a:pt x="7597276" y="3960518"/>
                </a:cubicBezTo>
                <a:cubicBezTo>
                  <a:pt x="7598588" y="3966104"/>
                  <a:pt x="7598647" y="3971728"/>
                  <a:pt x="7598647" y="3977366"/>
                </a:cubicBezTo>
                <a:cubicBezTo>
                  <a:pt x="7598647" y="3981158"/>
                  <a:pt x="7598620" y="3984944"/>
                  <a:pt x="7598054" y="3988716"/>
                </a:cubicBezTo>
                <a:lnTo>
                  <a:pt x="7597555" y="3988683"/>
                </a:lnTo>
                <a:lnTo>
                  <a:pt x="7597529" y="3989174"/>
                </a:lnTo>
                <a:lnTo>
                  <a:pt x="7580411" y="3987561"/>
                </a:lnTo>
                <a:cubicBezTo>
                  <a:pt x="7548036" y="3987038"/>
                  <a:pt x="7516156" y="3984080"/>
                  <a:pt x="7484984" y="3978570"/>
                </a:cubicBezTo>
                <a:cubicBezTo>
                  <a:pt x="7479407" y="3978986"/>
                  <a:pt x="7474078" y="3978045"/>
                  <a:pt x="7468767" y="3977042"/>
                </a:cubicBezTo>
                <a:lnTo>
                  <a:pt x="7468651" y="3975903"/>
                </a:lnTo>
                <a:cubicBezTo>
                  <a:pt x="7109800" y="3916971"/>
                  <a:pt x="6828761" y="3638399"/>
                  <a:pt x="6778486" y="3288305"/>
                </a:cubicBezTo>
                <a:cubicBezTo>
                  <a:pt x="6778318" y="3288253"/>
                  <a:pt x="6778150" y="3288248"/>
                  <a:pt x="6777980" y="3288243"/>
                </a:cubicBezTo>
                <a:lnTo>
                  <a:pt x="6777442" y="3281619"/>
                </a:lnTo>
                <a:cubicBezTo>
                  <a:pt x="6772383" y="3251607"/>
                  <a:pt x="6769933" y="3220958"/>
                  <a:pt x="6769975" y="3189869"/>
                </a:cubicBezTo>
                <a:cubicBezTo>
                  <a:pt x="6768663" y="3184286"/>
                  <a:pt x="6768604" y="3178663"/>
                  <a:pt x="6768604" y="3173027"/>
                </a:cubicBezTo>
                <a:lnTo>
                  <a:pt x="6769198" y="3161677"/>
                </a:lnTo>
                <a:lnTo>
                  <a:pt x="6769696" y="3161709"/>
                </a:lnTo>
                <a:close/>
                <a:moveTo>
                  <a:pt x="6755934" y="3161219"/>
                </a:moveTo>
                <a:lnTo>
                  <a:pt x="6755960" y="3161709"/>
                </a:lnTo>
                <a:lnTo>
                  <a:pt x="6756458" y="3161677"/>
                </a:lnTo>
                <a:lnTo>
                  <a:pt x="6757052" y="3173027"/>
                </a:lnTo>
                <a:cubicBezTo>
                  <a:pt x="6757052" y="3178663"/>
                  <a:pt x="6756994" y="3184286"/>
                  <a:pt x="6755682" y="3189869"/>
                </a:cubicBezTo>
                <a:cubicBezTo>
                  <a:pt x="6755724" y="3220958"/>
                  <a:pt x="6753273" y="3251607"/>
                  <a:pt x="6748215" y="3281619"/>
                </a:cubicBezTo>
                <a:lnTo>
                  <a:pt x="6747676" y="3288243"/>
                </a:lnTo>
                <a:cubicBezTo>
                  <a:pt x="6747507" y="3288248"/>
                  <a:pt x="6747338" y="3288253"/>
                  <a:pt x="6747171" y="3288305"/>
                </a:cubicBezTo>
                <a:cubicBezTo>
                  <a:pt x="6696895" y="3638399"/>
                  <a:pt x="6415856" y="3916971"/>
                  <a:pt x="6057005" y="3975903"/>
                </a:cubicBezTo>
                <a:lnTo>
                  <a:pt x="6056889" y="3977042"/>
                </a:lnTo>
                <a:cubicBezTo>
                  <a:pt x="6051578" y="3978045"/>
                  <a:pt x="6046249" y="3978986"/>
                  <a:pt x="6040672" y="3978570"/>
                </a:cubicBezTo>
                <a:cubicBezTo>
                  <a:pt x="6009500" y="3984080"/>
                  <a:pt x="5977620" y="3987038"/>
                  <a:pt x="5945246" y="3987561"/>
                </a:cubicBezTo>
                <a:lnTo>
                  <a:pt x="5928127" y="3989174"/>
                </a:lnTo>
                <a:lnTo>
                  <a:pt x="5928101" y="3988683"/>
                </a:lnTo>
                <a:lnTo>
                  <a:pt x="5927602" y="3988716"/>
                </a:lnTo>
                <a:cubicBezTo>
                  <a:pt x="5927036" y="3984944"/>
                  <a:pt x="5927009" y="3981158"/>
                  <a:pt x="5927009" y="3977366"/>
                </a:cubicBezTo>
                <a:cubicBezTo>
                  <a:pt x="5927009" y="3971728"/>
                  <a:pt x="5927068" y="3966104"/>
                  <a:pt x="5928380" y="3960518"/>
                </a:cubicBezTo>
                <a:cubicBezTo>
                  <a:pt x="5928338" y="3929436"/>
                  <a:pt x="5930787" y="3898794"/>
                  <a:pt x="5935844" y="3868787"/>
                </a:cubicBezTo>
                <a:lnTo>
                  <a:pt x="5936384" y="3862150"/>
                </a:lnTo>
                <a:cubicBezTo>
                  <a:pt x="5936553" y="3862145"/>
                  <a:pt x="5936722" y="3862140"/>
                  <a:pt x="5936890" y="3862087"/>
                </a:cubicBezTo>
                <a:cubicBezTo>
                  <a:pt x="5987166" y="3511992"/>
                  <a:pt x="6268205" y="3233421"/>
                  <a:pt x="6627056" y="3174489"/>
                </a:cubicBezTo>
                <a:lnTo>
                  <a:pt x="6627173" y="3173350"/>
                </a:lnTo>
                <a:cubicBezTo>
                  <a:pt x="6632481" y="3172348"/>
                  <a:pt x="6637809" y="3171407"/>
                  <a:pt x="6643385" y="3171823"/>
                </a:cubicBezTo>
                <a:cubicBezTo>
                  <a:pt x="6674569" y="3166310"/>
                  <a:pt x="6706461" y="3163352"/>
                  <a:pt x="6738847" y="3162829"/>
                </a:cubicBezTo>
                <a:close/>
                <a:moveTo>
                  <a:pt x="5077571" y="3161219"/>
                </a:moveTo>
                <a:lnTo>
                  <a:pt x="5094659" y="3162829"/>
                </a:lnTo>
                <a:cubicBezTo>
                  <a:pt x="5127044" y="3163352"/>
                  <a:pt x="5158937" y="3166310"/>
                  <a:pt x="5190120" y="3171823"/>
                </a:cubicBezTo>
                <a:cubicBezTo>
                  <a:pt x="5195696" y="3171407"/>
                  <a:pt x="5201024" y="3172348"/>
                  <a:pt x="5206334" y="3173350"/>
                </a:cubicBezTo>
                <a:lnTo>
                  <a:pt x="5206450" y="3174489"/>
                </a:lnTo>
                <a:cubicBezTo>
                  <a:pt x="5565300" y="3233421"/>
                  <a:pt x="5846339" y="3511992"/>
                  <a:pt x="5896616" y="3862087"/>
                </a:cubicBezTo>
                <a:cubicBezTo>
                  <a:pt x="5896783" y="3862140"/>
                  <a:pt x="5896953" y="3862145"/>
                  <a:pt x="5897121" y="3862150"/>
                </a:cubicBezTo>
                <a:lnTo>
                  <a:pt x="5897662" y="3868787"/>
                </a:lnTo>
                <a:cubicBezTo>
                  <a:pt x="5902718" y="3898794"/>
                  <a:pt x="5905168" y="3929436"/>
                  <a:pt x="5905126" y="3960518"/>
                </a:cubicBezTo>
                <a:cubicBezTo>
                  <a:pt x="5906438" y="3966104"/>
                  <a:pt x="5906496" y="3971728"/>
                  <a:pt x="5906496" y="3977366"/>
                </a:cubicBezTo>
                <a:cubicBezTo>
                  <a:pt x="5906496" y="3981158"/>
                  <a:pt x="5906469" y="3984944"/>
                  <a:pt x="5905903" y="3988716"/>
                </a:cubicBezTo>
                <a:lnTo>
                  <a:pt x="5905404" y="3988683"/>
                </a:lnTo>
                <a:lnTo>
                  <a:pt x="5905378" y="3989174"/>
                </a:lnTo>
                <a:lnTo>
                  <a:pt x="5888260" y="3987561"/>
                </a:lnTo>
                <a:cubicBezTo>
                  <a:pt x="5855886" y="3987038"/>
                  <a:pt x="5824005" y="3984080"/>
                  <a:pt x="5792833" y="3978570"/>
                </a:cubicBezTo>
                <a:cubicBezTo>
                  <a:pt x="5787256" y="3978986"/>
                  <a:pt x="5781927" y="3978045"/>
                  <a:pt x="5776617" y="3977042"/>
                </a:cubicBezTo>
                <a:lnTo>
                  <a:pt x="5776501" y="3975903"/>
                </a:lnTo>
                <a:cubicBezTo>
                  <a:pt x="5417649" y="3916971"/>
                  <a:pt x="5136610" y="3638399"/>
                  <a:pt x="5086335" y="3288305"/>
                </a:cubicBezTo>
                <a:cubicBezTo>
                  <a:pt x="5086167" y="3288253"/>
                  <a:pt x="5085999" y="3288248"/>
                  <a:pt x="5085830" y="3288243"/>
                </a:cubicBezTo>
                <a:lnTo>
                  <a:pt x="5085291" y="3281619"/>
                </a:lnTo>
                <a:cubicBezTo>
                  <a:pt x="5080233" y="3251607"/>
                  <a:pt x="5077782" y="3220958"/>
                  <a:pt x="5077824" y="3189869"/>
                </a:cubicBezTo>
                <a:cubicBezTo>
                  <a:pt x="5076512" y="3184286"/>
                  <a:pt x="5076453" y="3178663"/>
                  <a:pt x="5076453" y="3173027"/>
                </a:cubicBezTo>
                <a:lnTo>
                  <a:pt x="5077047" y="3161677"/>
                </a:lnTo>
                <a:lnTo>
                  <a:pt x="5077545" y="3161709"/>
                </a:lnTo>
                <a:close/>
                <a:moveTo>
                  <a:pt x="5063783" y="3161219"/>
                </a:moveTo>
                <a:lnTo>
                  <a:pt x="5063809" y="3161709"/>
                </a:lnTo>
                <a:lnTo>
                  <a:pt x="5064307" y="3161677"/>
                </a:lnTo>
                <a:lnTo>
                  <a:pt x="5064902" y="3173027"/>
                </a:lnTo>
                <a:cubicBezTo>
                  <a:pt x="5064902" y="3178663"/>
                  <a:pt x="5064842" y="3184286"/>
                  <a:pt x="5063530" y="3189869"/>
                </a:cubicBezTo>
                <a:cubicBezTo>
                  <a:pt x="5063572" y="3220958"/>
                  <a:pt x="5061122" y="3251607"/>
                  <a:pt x="5056063" y="3281619"/>
                </a:cubicBezTo>
                <a:lnTo>
                  <a:pt x="5055525" y="3288243"/>
                </a:lnTo>
                <a:cubicBezTo>
                  <a:pt x="5055355" y="3288248"/>
                  <a:pt x="5055187" y="3288253"/>
                  <a:pt x="5055019" y="3288305"/>
                </a:cubicBezTo>
                <a:cubicBezTo>
                  <a:pt x="5004744" y="3638399"/>
                  <a:pt x="4723705" y="3916971"/>
                  <a:pt x="4364853" y="3975903"/>
                </a:cubicBezTo>
                <a:lnTo>
                  <a:pt x="4364737" y="3977042"/>
                </a:lnTo>
                <a:cubicBezTo>
                  <a:pt x="4359427" y="3978045"/>
                  <a:pt x="4354098" y="3978986"/>
                  <a:pt x="4348521" y="3978570"/>
                </a:cubicBezTo>
                <a:cubicBezTo>
                  <a:pt x="4317350" y="3984080"/>
                  <a:pt x="4285468" y="3987038"/>
                  <a:pt x="4253094" y="3987561"/>
                </a:cubicBezTo>
                <a:lnTo>
                  <a:pt x="4235976" y="3989174"/>
                </a:lnTo>
                <a:lnTo>
                  <a:pt x="4235950" y="3988683"/>
                </a:lnTo>
                <a:lnTo>
                  <a:pt x="4235451" y="3988716"/>
                </a:lnTo>
                <a:cubicBezTo>
                  <a:pt x="4234885" y="3984944"/>
                  <a:pt x="4234858" y="3981158"/>
                  <a:pt x="4234858" y="3977366"/>
                </a:cubicBezTo>
                <a:cubicBezTo>
                  <a:pt x="4234858" y="3971728"/>
                  <a:pt x="4234916" y="3966104"/>
                  <a:pt x="4236228" y="3960518"/>
                </a:cubicBezTo>
                <a:cubicBezTo>
                  <a:pt x="4236186" y="3929436"/>
                  <a:pt x="4238636" y="3898794"/>
                  <a:pt x="4243692" y="3868787"/>
                </a:cubicBezTo>
                <a:lnTo>
                  <a:pt x="4244233" y="3862150"/>
                </a:lnTo>
                <a:cubicBezTo>
                  <a:pt x="4244401" y="3862145"/>
                  <a:pt x="4244571" y="3862140"/>
                  <a:pt x="4244738" y="3862087"/>
                </a:cubicBezTo>
                <a:cubicBezTo>
                  <a:pt x="4295015" y="3511992"/>
                  <a:pt x="4576054" y="3233421"/>
                  <a:pt x="4934904" y="3174489"/>
                </a:cubicBezTo>
                <a:lnTo>
                  <a:pt x="4935021" y="3173350"/>
                </a:lnTo>
                <a:cubicBezTo>
                  <a:pt x="4940330" y="3172348"/>
                  <a:pt x="4945658" y="3171407"/>
                  <a:pt x="4951234" y="3171823"/>
                </a:cubicBezTo>
                <a:cubicBezTo>
                  <a:pt x="4982417" y="3166310"/>
                  <a:pt x="5014310" y="3163352"/>
                  <a:pt x="5046695" y="3162829"/>
                </a:cubicBezTo>
                <a:close/>
                <a:moveTo>
                  <a:pt x="3385420" y="3161219"/>
                </a:moveTo>
                <a:lnTo>
                  <a:pt x="3402507" y="3162829"/>
                </a:lnTo>
                <a:cubicBezTo>
                  <a:pt x="3434893" y="3163352"/>
                  <a:pt x="3466785" y="3166310"/>
                  <a:pt x="3497969" y="3171823"/>
                </a:cubicBezTo>
                <a:cubicBezTo>
                  <a:pt x="3503545" y="3171407"/>
                  <a:pt x="3508873" y="3172348"/>
                  <a:pt x="3514181" y="3173350"/>
                </a:cubicBezTo>
                <a:lnTo>
                  <a:pt x="3514298" y="3174489"/>
                </a:lnTo>
                <a:cubicBezTo>
                  <a:pt x="3873149" y="3233421"/>
                  <a:pt x="4154188" y="3511992"/>
                  <a:pt x="4204464" y="3862087"/>
                </a:cubicBezTo>
                <a:cubicBezTo>
                  <a:pt x="4204632" y="3862140"/>
                  <a:pt x="4204801" y="3862145"/>
                  <a:pt x="4204970" y="3862150"/>
                </a:cubicBezTo>
                <a:lnTo>
                  <a:pt x="4205510" y="3868787"/>
                </a:lnTo>
                <a:cubicBezTo>
                  <a:pt x="4210567" y="3898794"/>
                  <a:pt x="4213016" y="3929436"/>
                  <a:pt x="4212974" y="3960518"/>
                </a:cubicBezTo>
                <a:cubicBezTo>
                  <a:pt x="4214286" y="3966104"/>
                  <a:pt x="4214345" y="3971728"/>
                  <a:pt x="4214345" y="3977366"/>
                </a:cubicBezTo>
                <a:cubicBezTo>
                  <a:pt x="4214345" y="3981158"/>
                  <a:pt x="4214318" y="3984944"/>
                  <a:pt x="4213752" y="3988716"/>
                </a:cubicBezTo>
                <a:lnTo>
                  <a:pt x="4213253" y="3988683"/>
                </a:lnTo>
                <a:lnTo>
                  <a:pt x="4213227" y="3989174"/>
                </a:lnTo>
                <a:lnTo>
                  <a:pt x="4196108" y="3987561"/>
                </a:lnTo>
                <a:cubicBezTo>
                  <a:pt x="4163734" y="3987038"/>
                  <a:pt x="4131854" y="3984080"/>
                  <a:pt x="4100682" y="3978570"/>
                </a:cubicBezTo>
                <a:cubicBezTo>
                  <a:pt x="4095105" y="3978986"/>
                  <a:pt x="4089776" y="3978045"/>
                  <a:pt x="4084465" y="3977042"/>
                </a:cubicBezTo>
                <a:lnTo>
                  <a:pt x="4084349" y="3975903"/>
                </a:lnTo>
                <a:cubicBezTo>
                  <a:pt x="3725498" y="3916971"/>
                  <a:pt x="3444459" y="3638399"/>
                  <a:pt x="3394183" y="3288305"/>
                </a:cubicBezTo>
                <a:cubicBezTo>
                  <a:pt x="3394016" y="3288253"/>
                  <a:pt x="3393847" y="3288248"/>
                  <a:pt x="3393678" y="3288243"/>
                </a:cubicBezTo>
                <a:lnTo>
                  <a:pt x="3393139" y="3281619"/>
                </a:lnTo>
                <a:cubicBezTo>
                  <a:pt x="3388081" y="3251607"/>
                  <a:pt x="3385630" y="3220958"/>
                  <a:pt x="3385672" y="3189869"/>
                </a:cubicBezTo>
                <a:cubicBezTo>
                  <a:pt x="3384360" y="3184286"/>
                  <a:pt x="3384302" y="3178663"/>
                  <a:pt x="3384302" y="3173027"/>
                </a:cubicBezTo>
                <a:lnTo>
                  <a:pt x="3384896" y="3161677"/>
                </a:lnTo>
                <a:lnTo>
                  <a:pt x="3385394" y="3161709"/>
                </a:lnTo>
                <a:close/>
                <a:moveTo>
                  <a:pt x="3371632" y="3161219"/>
                </a:moveTo>
                <a:lnTo>
                  <a:pt x="3371658" y="3161709"/>
                </a:lnTo>
                <a:lnTo>
                  <a:pt x="3372156" y="3161677"/>
                </a:lnTo>
                <a:lnTo>
                  <a:pt x="3372750" y="3173027"/>
                </a:lnTo>
                <a:cubicBezTo>
                  <a:pt x="3372750" y="3178663"/>
                  <a:pt x="3372691" y="3184286"/>
                  <a:pt x="3371379" y="3189869"/>
                </a:cubicBezTo>
                <a:cubicBezTo>
                  <a:pt x="3371421" y="3220958"/>
                  <a:pt x="3368971" y="3251607"/>
                  <a:pt x="3363912" y="3281619"/>
                </a:cubicBezTo>
                <a:lnTo>
                  <a:pt x="3363374" y="3288243"/>
                </a:lnTo>
                <a:cubicBezTo>
                  <a:pt x="3363204" y="3288248"/>
                  <a:pt x="3363036" y="3288253"/>
                  <a:pt x="3362868" y="3288305"/>
                </a:cubicBezTo>
                <a:cubicBezTo>
                  <a:pt x="3312593" y="3638399"/>
                  <a:pt x="3031554" y="3916971"/>
                  <a:pt x="2672703" y="3975903"/>
                </a:cubicBezTo>
                <a:lnTo>
                  <a:pt x="2672586" y="3977042"/>
                </a:lnTo>
                <a:cubicBezTo>
                  <a:pt x="2667276" y="3978045"/>
                  <a:pt x="2661947" y="3978986"/>
                  <a:pt x="2656370" y="3978570"/>
                </a:cubicBezTo>
                <a:cubicBezTo>
                  <a:pt x="2625198" y="3984080"/>
                  <a:pt x="2593318" y="3987038"/>
                  <a:pt x="2560943" y="3987561"/>
                </a:cubicBezTo>
                <a:lnTo>
                  <a:pt x="2543825" y="3989174"/>
                </a:lnTo>
                <a:lnTo>
                  <a:pt x="2543799" y="3988683"/>
                </a:lnTo>
                <a:lnTo>
                  <a:pt x="2543300" y="3988716"/>
                </a:lnTo>
                <a:cubicBezTo>
                  <a:pt x="2542734" y="3984944"/>
                  <a:pt x="2542707" y="3981158"/>
                  <a:pt x="2542707" y="3977366"/>
                </a:cubicBezTo>
                <a:cubicBezTo>
                  <a:pt x="2542707" y="3971728"/>
                  <a:pt x="2542765" y="3966104"/>
                  <a:pt x="2544077" y="3960518"/>
                </a:cubicBezTo>
                <a:cubicBezTo>
                  <a:pt x="2544035" y="3929436"/>
                  <a:pt x="2546485" y="3898794"/>
                  <a:pt x="2551541" y="3868787"/>
                </a:cubicBezTo>
                <a:lnTo>
                  <a:pt x="2552082" y="3862150"/>
                </a:lnTo>
                <a:cubicBezTo>
                  <a:pt x="2552250" y="3862145"/>
                  <a:pt x="2552420" y="3862140"/>
                  <a:pt x="2552587" y="3862087"/>
                </a:cubicBezTo>
                <a:cubicBezTo>
                  <a:pt x="2602864" y="3511992"/>
                  <a:pt x="2883903" y="3233421"/>
                  <a:pt x="3242753" y="3174489"/>
                </a:cubicBezTo>
                <a:lnTo>
                  <a:pt x="3242870" y="3173350"/>
                </a:lnTo>
                <a:cubicBezTo>
                  <a:pt x="3248179" y="3172348"/>
                  <a:pt x="3253507" y="3171407"/>
                  <a:pt x="3259083" y="3171823"/>
                </a:cubicBezTo>
                <a:cubicBezTo>
                  <a:pt x="3290266" y="3166310"/>
                  <a:pt x="3322159" y="3163352"/>
                  <a:pt x="3354544" y="3162829"/>
                </a:cubicBezTo>
                <a:close/>
                <a:moveTo>
                  <a:pt x="1693269" y="3161219"/>
                </a:moveTo>
                <a:lnTo>
                  <a:pt x="1710356" y="3162829"/>
                </a:lnTo>
                <a:cubicBezTo>
                  <a:pt x="1742742" y="3163352"/>
                  <a:pt x="1774634" y="3166310"/>
                  <a:pt x="1805818" y="3171823"/>
                </a:cubicBezTo>
                <a:cubicBezTo>
                  <a:pt x="1811394" y="3171407"/>
                  <a:pt x="1816722" y="3172348"/>
                  <a:pt x="1822030" y="3173350"/>
                </a:cubicBezTo>
                <a:lnTo>
                  <a:pt x="1822148" y="3174489"/>
                </a:lnTo>
                <a:cubicBezTo>
                  <a:pt x="2180998" y="3233421"/>
                  <a:pt x="2462037" y="3511992"/>
                  <a:pt x="2512313" y="3862087"/>
                </a:cubicBezTo>
                <a:cubicBezTo>
                  <a:pt x="2512481" y="3862140"/>
                  <a:pt x="2512650" y="3862145"/>
                  <a:pt x="2512819" y="3862150"/>
                </a:cubicBezTo>
                <a:lnTo>
                  <a:pt x="2513359" y="3868787"/>
                </a:lnTo>
                <a:cubicBezTo>
                  <a:pt x="2518416" y="3898794"/>
                  <a:pt x="2520865" y="3929436"/>
                  <a:pt x="2520823" y="3960518"/>
                </a:cubicBezTo>
                <a:cubicBezTo>
                  <a:pt x="2522135" y="3966104"/>
                  <a:pt x="2522194" y="3971728"/>
                  <a:pt x="2522194" y="3977366"/>
                </a:cubicBezTo>
                <a:cubicBezTo>
                  <a:pt x="2522194" y="3981158"/>
                  <a:pt x="2522167" y="3984944"/>
                  <a:pt x="2521601" y="3988716"/>
                </a:cubicBezTo>
                <a:lnTo>
                  <a:pt x="2521102" y="3988683"/>
                </a:lnTo>
                <a:lnTo>
                  <a:pt x="2521076" y="3989174"/>
                </a:lnTo>
                <a:lnTo>
                  <a:pt x="2503957" y="3987561"/>
                </a:lnTo>
                <a:cubicBezTo>
                  <a:pt x="2471583" y="3987038"/>
                  <a:pt x="2439703" y="3984080"/>
                  <a:pt x="2408531" y="3978570"/>
                </a:cubicBezTo>
                <a:cubicBezTo>
                  <a:pt x="2402954" y="3978986"/>
                  <a:pt x="2397625" y="3978045"/>
                  <a:pt x="2392314" y="3977042"/>
                </a:cubicBezTo>
                <a:lnTo>
                  <a:pt x="2392198" y="3975903"/>
                </a:lnTo>
                <a:cubicBezTo>
                  <a:pt x="2033347" y="3916971"/>
                  <a:pt x="1752308" y="3638399"/>
                  <a:pt x="1702032" y="3288305"/>
                </a:cubicBezTo>
                <a:cubicBezTo>
                  <a:pt x="1701865" y="3288253"/>
                  <a:pt x="1701696" y="3288248"/>
                  <a:pt x="1701527" y="3288243"/>
                </a:cubicBezTo>
                <a:lnTo>
                  <a:pt x="1700989" y="3281619"/>
                </a:lnTo>
                <a:cubicBezTo>
                  <a:pt x="1695930" y="3251607"/>
                  <a:pt x="1693479" y="3220958"/>
                  <a:pt x="1693521" y="3189869"/>
                </a:cubicBezTo>
                <a:cubicBezTo>
                  <a:pt x="1692209" y="3184286"/>
                  <a:pt x="1692151" y="3178663"/>
                  <a:pt x="1692151" y="3173027"/>
                </a:cubicBezTo>
                <a:lnTo>
                  <a:pt x="1692745" y="3161677"/>
                </a:lnTo>
                <a:lnTo>
                  <a:pt x="1693243" y="3161709"/>
                </a:lnTo>
                <a:close/>
                <a:moveTo>
                  <a:pt x="1679481" y="3161219"/>
                </a:moveTo>
                <a:lnTo>
                  <a:pt x="1679507" y="3161709"/>
                </a:lnTo>
                <a:lnTo>
                  <a:pt x="1680005" y="3161677"/>
                </a:lnTo>
                <a:lnTo>
                  <a:pt x="1680599" y="3173027"/>
                </a:lnTo>
                <a:cubicBezTo>
                  <a:pt x="1680599" y="3178663"/>
                  <a:pt x="1680540" y="3184286"/>
                  <a:pt x="1679228" y="3189869"/>
                </a:cubicBezTo>
                <a:cubicBezTo>
                  <a:pt x="1679270" y="3220958"/>
                  <a:pt x="1676820" y="3251607"/>
                  <a:pt x="1671761" y="3281619"/>
                </a:cubicBezTo>
                <a:lnTo>
                  <a:pt x="1671223" y="3288243"/>
                </a:lnTo>
                <a:cubicBezTo>
                  <a:pt x="1671053" y="3288248"/>
                  <a:pt x="1670885" y="3288253"/>
                  <a:pt x="1670717" y="3288305"/>
                </a:cubicBezTo>
                <a:cubicBezTo>
                  <a:pt x="1620442" y="3638399"/>
                  <a:pt x="1339403" y="3916971"/>
                  <a:pt x="980552" y="3975903"/>
                </a:cubicBezTo>
                <a:lnTo>
                  <a:pt x="980435" y="3977042"/>
                </a:lnTo>
                <a:cubicBezTo>
                  <a:pt x="975125" y="3978045"/>
                  <a:pt x="969796" y="3978986"/>
                  <a:pt x="964219" y="3978570"/>
                </a:cubicBezTo>
                <a:cubicBezTo>
                  <a:pt x="933047" y="3984080"/>
                  <a:pt x="901167" y="3987038"/>
                  <a:pt x="868792" y="3987561"/>
                </a:cubicBezTo>
                <a:lnTo>
                  <a:pt x="851674" y="3989174"/>
                </a:lnTo>
                <a:lnTo>
                  <a:pt x="851648" y="3988683"/>
                </a:lnTo>
                <a:lnTo>
                  <a:pt x="851149" y="3988716"/>
                </a:lnTo>
                <a:cubicBezTo>
                  <a:pt x="850583" y="3984944"/>
                  <a:pt x="850556" y="3981158"/>
                  <a:pt x="850556" y="3977366"/>
                </a:cubicBezTo>
                <a:cubicBezTo>
                  <a:pt x="850556" y="3971728"/>
                  <a:pt x="850614" y="3966104"/>
                  <a:pt x="851926" y="3960518"/>
                </a:cubicBezTo>
                <a:cubicBezTo>
                  <a:pt x="851884" y="3929436"/>
                  <a:pt x="854334" y="3898794"/>
                  <a:pt x="859390" y="3868787"/>
                </a:cubicBezTo>
                <a:lnTo>
                  <a:pt x="859931" y="3862150"/>
                </a:lnTo>
                <a:cubicBezTo>
                  <a:pt x="860099" y="3862145"/>
                  <a:pt x="860269" y="3862140"/>
                  <a:pt x="860436" y="3862087"/>
                </a:cubicBezTo>
                <a:cubicBezTo>
                  <a:pt x="910713" y="3511992"/>
                  <a:pt x="1191752" y="3233421"/>
                  <a:pt x="1550602" y="3174489"/>
                </a:cubicBezTo>
                <a:lnTo>
                  <a:pt x="1550719" y="3173350"/>
                </a:lnTo>
                <a:cubicBezTo>
                  <a:pt x="1556028" y="3172348"/>
                  <a:pt x="1561356" y="3171407"/>
                  <a:pt x="1566932" y="3171823"/>
                </a:cubicBezTo>
                <a:cubicBezTo>
                  <a:pt x="1598115" y="3166310"/>
                  <a:pt x="1630008" y="3163352"/>
                  <a:pt x="1662393" y="3162829"/>
                </a:cubicBezTo>
                <a:close/>
                <a:moveTo>
                  <a:pt x="1118" y="3161219"/>
                </a:moveTo>
                <a:lnTo>
                  <a:pt x="18205" y="3162829"/>
                </a:lnTo>
                <a:cubicBezTo>
                  <a:pt x="50591" y="3163352"/>
                  <a:pt x="82483" y="3166310"/>
                  <a:pt x="113667" y="3171823"/>
                </a:cubicBezTo>
                <a:cubicBezTo>
                  <a:pt x="119243" y="3171407"/>
                  <a:pt x="124571" y="3172348"/>
                  <a:pt x="129879" y="3173350"/>
                </a:cubicBezTo>
                <a:lnTo>
                  <a:pt x="129997" y="3174489"/>
                </a:lnTo>
                <a:cubicBezTo>
                  <a:pt x="488847" y="3233421"/>
                  <a:pt x="769886" y="3511992"/>
                  <a:pt x="820162" y="3862087"/>
                </a:cubicBezTo>
                <a:cubicBezTo>
                  <a:pt x="820330" y="3862140"/>
                  <a:pt x="820499" y="3862145"/>
                  <a:pt x="820668" y="3862150"/>
                </a:cubicBezTo>
                <a:lnTo>
                  <a:pt x="821208" y="3868787"/>
                </a:lnTo>
                <a:cubicBezTo>
                  <a:pt x="826265" y="3898794"/>
                  <a:pt x="828714" y="3929436"/>
                  <a:pt x="828672" y="3960518"/>
                </a:cubicBezTo>
                <a:cubicBezTo>
                  <a:pt x="829984" y="3966104"/>
                  <a:pt x="830043" y="3971728"/>
                  <a:pt x="830043" y="3977366"/>
                </a:cubicBezTo>
                <a:cubicBezTo>
                  <a:pt x="830043" y="3981158"/>
                  <a:pt x="830016" y="3984944"/>
                  <a:pt x="829450" y="3988716"/>
                </a:cubicBezTo>
                <a:lnTo>
                  <a:pt x="828951" y="3988683"/>
                </a:lnTo>
                <a:lnTo>
                  <a:pt x="828925" y="3989174"/>
                </a:lnTo>
                <a:lnTo>
                  <a:pt x="811806" y="3987561"/>
                </a:lnTo>
                <a:cubicBezTo>
                  <a:pt x="779432" y="3987038"/>
                  <a:pt x="747552" y="3984080"/>
                  <a:pt x="716380" y="3978570"/>
                </a:cubicBezTo>
                <a:cubicBezTo>
                  <a:pt x="710803" y="3978986"/>
                  <a:pt x="705474" y="3978045"/>
                  <a:pt x="700163" y="3977042"/>
                </a:cubicBezTo>
                <a:lnTo>
                  <a:pt x="700047" y="3975903"/>
                </a:lnTo>
                <a:cubicBezTo>
                  <a:pt x="341196" y="3916971"/>
                  <a:pt x="60157" y="3638399"/>
                  <a:pt x="9881" y="3288305"/>
                </a:cubicBezTo>
                <a:cubicBezTo>
                  <a:pt x="9714" y="3288253"/>
                  <a:pt x="9545" y="3288248"/>
                  <a:pt x="9376" y="3288243"/>
                </a:cubicBezTo>
                <a:lnTo>
                  <a:pt x="8837" y="3281619"/>
                </a:lnTo>
                <a:cubicBezTo>
                  <a:pt x="3779" y="3251607"/>
                  <a:pt x="1328" y="3220958"/>
                  <a:pt x="1370" y="3189869"/>
                </a:cubicBezTo>
                <a:cubicBezTo>
                  <a:pt x="58" y="3184286"/>
                  <a:pt x="0" y="3178663"/>
                  <a:pt x="0" y="3173027"/>
                </a:cubicBezTo>
                <a:lnTo>
                  <a:pt x="594" y="3161677"/>
                </a:lnTo>
                <a:lnTo>
                  <a:pt x="1092" y="3161709"/>
                </a:lnTo>
                <a:close/>
                <a:moveTo>
                  <a:pt x="7762529" y="2447425"/>
                </a:moveTo>
                <a:cubicBezTo>
                  <a:pt x="7815805" y="2718331"/>
                  <a:pt x="8030648" y="2933128"/>
                  <a:pt x="8305838" y="2992271"/>
                </a:cubicBezTo>
                <a:cubicBezTo>
                  <a:pt x="8252563" y="2721365"/>
                  <a:pt x="8037719" y="2506568"/>
                  <a:pt x="7762529" y="2447425"/>
                </a:cubicBezTo>
                <a:close/>
                <a:moveTo>
                  <a:pt x="7455280" y="2447425"/>
                </a:moveTo>
                <a:cubicBezTo>
                  <a:pt x="7180090" y="2506568"/>
                  <a:pt x="6965246" y="2721365"/>
                  <a:pt x="6911971" y="2992271"/>
                </a:cubicBezTo>
                <a:cubicBezTo>
                  <a:pt x="7187161" y="2933128"/>
                  <a:pt x="7402004" y="2718331"/>
                  <a:pt x="7455280" y="2447425"/>
                </a:cubicBezTo>
                <a:close/>
                <a:moveTo>
                  <a:pt x="6070378" y="2447425"/>
                </a:moveTo>
                <a:cubicBezTo>
                  <a:pt x="6123654" y="2718331"/>
                  <a:pt x="6338497" y="2933128"/>
                  <a:pt x="6613687" y="2992271"/>
                </a:cubicBezTo>
                <a:cubicBezTo>
                  <a:pt x="6560412" y="2721365"/>
                  <a:pt x="6345568" y="2506568"/>
                  <a:pt x="6070378" y="2447425"/>
                </a:cubicBezTo>
                <a:close/>
                <a:moveTo>
                  <a:pt x="5763129" y="2447425"/>
                </a:moveTo>
                <a:cubicBezTo>
                  <a:pt x="5487939" y="2506568"/>
                  <a:pt x="5273095" y="2721365"/>
                  <a:pt x="5219820" y="2992271"/>
                </a:cubicBezTo>
                <a:cubicBezTo>
                  <a:pt x="5495010" y="2933128"/>
                  <a:pt x="5709853" y="2718331"/>
                  <a:pt x="5763129" y="2447425"/>
                </a:cubicBezTo>
                <a:close/>
                <a:moveTo>
                  <a:pt x="4378227" y="2447425"/>
                </a:moveTo>
                <a:cubicBezTo>
                  <a:pt x="4431503" y="2718331"/>
                  <a:pt x="4646346" y="2933128"/>
                  <a:pt x="4921536" y="2992271"/>
                </a:cubicBezTo>
                <a:cubicBezTo>
                  <a:pt x="4868261" y="2721365"/>
                  <a:pt x="4653417" y="2506568"/>
                  <a:pt x="4378227" y="2447425"/>
                </a:cubicBezTo>
                <a:close/>
                <a:moveTo>
                  <a:pt x="4070978" y="2447425"/>
                </a:moveTo>
                <a:cubicBezTo>
                  <a:pt x="3795788" y="2506568"/>
                  <a:pt x="3580944" y="2721365"/>
                  <a:pt x="3527669" y="2992271"/>
                </a:cubicBezTo>
                <a:cubicBezTo>
                  <a:pt x="3802859" y="2933128"/>
                  <a:pt x="4017702" y="2718331"/>
                  <a:pt x="4070978" y="2447425"/>
                </a:cubicBezTo>
                <a:close/>
                <a:moveTo>
                  <a:pt x="2686076" y="2447425"/>
                </a:moveTo>
                <a:cubicBezTo>
                  <a:pt x="2739352" y="2718331"/>
                  <a:pt x="2954195" y="2933128"/>
                  <a:pt x="3229385" y="2992271"/>
                </a:cubicBezTo>
                <a:cubicBezTo>
                  <a:pt x="3176110" y="2721365"/>
                  <a:pt x="2961266" y="2506568"/>
                  <a:pt x="2686076" y="2447425"/>
                </a:cubicBezTo>
                <a:close/>
                <a:moveTo>
                  <a:pt x="2378827" y="2447425"/>
                </a:moveTo>
                <a:cubicBezTo>
                  <a:pt x="2103637" y="2506568"/>
                  <a:pt x="1888793" y="2721365"/>
                  <a:pt x="1835518" y="2992271"/>
                </a:cubicBezTo>
                <a:cubicBezTo>
                  <a:pt x="2110708" y="2933128"/>
                  <a:pt x="2325551" y="2718331"/>
                  <a:pt x="2378827" y="2447425"/>
                </a:cubicBezTo>
                <a:close/>
                <a:moveTo>
                  <a:pt x="993925" y="2447425"/>
                </a:moveTo>
                <a:cubicBezTo>
                  <a:pt x="1047201" y="2718331"/>
                  <a:pt x="1262044" y="2933128"/>
                  <a:pt x="1537234" y="2992271"/>
                </a:cubicBezTo>
                <a:cubicBezTo>
                  <a:pt x="1483959" y="2721365"/>
                  <a:pt x="1269115" y="2506568"/>
                  <a:pt x="993925" y="2447425"/>
                </a:cubicBezTo>
                <a:close/>
                <a:moveTo>
                  <a:pt x="686676" y="2447425"/>
                </a:moveTo>
                <a:cubicBezTo>
                  <a:pt x="411486" y="2506568"/>
                  <a:pt x="196642" y="2721365"/>
                  <a:pt x="143367" y="2992271"/>
                </a:cubicBezTo>
                <a:cubicBezTo>
                  <a:pt x="418557" y="2933128"/>
                  <a:pt x="633400" y="2718331"/>
                  <a:pt x="686676" y="2447425"/>
                </a:cubicBezTo>
                <a:close/>
                <a:moveTo>
                  <a:pt x="9139239" y="2321311"/>
                </a:moveTo>
                <a:lnTo>
                  <a:pt x="9139239" y="2449820"/>
                </a:lnTo>
                <a:lnTo>
                  <a:pt x="9047261" y="2476706"/>
                </a:lnTo>
                <a:cubicBezTo>
                  <a:pt x="8821055" y="2561144"/>
                  <a:pt x="8650738" y="2755228"/>
                  <a:pt x="8604122" y="2992271"/>
                </a:cubicBezTo>
                <a:cubicBezTo>
                  <a:pt x="8844913" y="2940521"/>
                  <a:pt x="9039501" y="2769598"/>
                  <a:pt x="9120077" y="2546190"/>
                </a:cubicBezTo>
                <a:lnTo>
                  <a:pt x="9139239" y="2477003"/>
                </a:lnTo>
                <a:lnTo>
                  <a:pt x="9139239" y="2782562"/>
                </a:lnTo>
                <a:lnTo>
                  <a:pt x="9135069" y="2789374"/>
                </a:lnTo>
                <a:cubicBezTo>
                  <a:pt x="9008919" y="2963003"/>
                  <a:pt x="8815033" y="3086603"/>
                  <a:pt x="8590751" y="3123727"/>
                </a:cubicBezTo>
                <a:lnTo>
                  <a:pt x="8590635" y="3124875"/>
                </a:lnTo>
                <a:cubicBezTo>
                  <a:pt x="8585324" y="3125886"/>
                  <a:pt x="8579995" y="3126834"/>
                  <a:pt x="8574418" y="3126415"/>
                </a:cubicBezTo>
                <a:cubicBezTo>
                  <a:pt x="8543246" y="3131969"/>
                  <a:pt x="8511366" y="3134950"/>
                  <a:pt x="8478991" y="3135477"/>
                </a:cubicBezTo>
                <a:lnTo>
                  <a:pt x="8461873" y="3137103"/>
                </a:lnTo>
                <a:lnTo>
                  <a:pt x="8461847" y="3136608"/>
                </a:lnTo>
                <a:lnTo>
                  <a:pt x="8461348" y="3136641"/>
                </a:lnTo>
                <a:cubicBezTo>
                  <a:pt x="8460782" y="3132839"/>
                  <a:pt x="8460755" y="3129023"/>
                  <a:pt x="8460755" y="3125201"/>
                </a:cubicBezTo>
                <a:cubicBezTo>
                  <a:pt x="8460755" y="3119519"/>
                  <a:pt x="8460814" y="3113850"/>
                  <a:pt x="8462126" y="3108220"/>
                </a:cubicBezTo>
                <a:cubicBezTo>
                  <a:pt x="8462083" y="3076892"/>
                  <a:pt x="8464533" y="3046007"/>
                  <a:pt x="8469590" y="3015763"/>
                </a:cubicBezTo>
                <a:lnTo>
                  <a:pt x="8470130" y="3009073"/>
                </a:lnTo>
                <a:cubicBezTo>
                  <a:pt x="8470299" y="3009068"/>
                  <a:pt x="8470468" y="3009063"/>
                  <a:pt x="8470636" y="3009010"/>
                </a:cubicBezTo>
                <a:cubicBezTo>
                  <a:pt x="8514628" y="2700252"/>
                  <a:pt x="8735297" y="2446688"/>
                  <a:pt x="9030178" y="2348329"/>
                </a:cubicBezTo>
                <a:close/>
                <a:moveTo>
                  <a:pt x="7620280" y="2302594"/>
                </a:moveTo>
                <a:lnTo>
                  <a:pt x="7637367" y="2304217"/>
                </a:lnTo>
                <a:cubicBezTo>
                  <a:pt x="7669753" y="2304744"/>
                  <a:pt x="7701646" y="2307725"/>
                  <a:pt x="7732829" y="2313282"/>
                </a:cubicBezTo>
                <a:cubicBezTo>
                  <a:pt x="7738405" y="2312863"/>
                  <a:pt x="7743733" y="2313811"/>
                  <a:pt x="7749042" y="2314821"/>
                </a:cubicBezTo>
                <a:lnTo>
                  <a:pt x="7749159" y="2315969"/>
                </a:lnTo>
                <a:cubicBezTo>
                  <a:pt x="8108009" y="2375367"/>
                  <a:pt x="8389048" y="2656144"/>
                  <a:pt x="8439324" y="3009010"/>
                </a:cubicBezTo>
                <a:cubicBezTo>
                  <a:pt x="8439492" y="3009063"/>
                  <a:pt x="8439661" y="3009068"/>
                  <a:pt x="8439830" y="3009073"/>
                </a:cubicBezTo>
                <a:lnTo>
                  <a:pt x="8440370" y="3015763"/>
                </a:lnTo>
                <a:cubicBezTo>
                  <a:pt x="8445427" y="3046007"/>
                  <a:pt x="8447877" y="3076892"/>
                  <a:pt x="8447834" y="3108220"/>
                </a:cubicBezTo>
                <a:cubicBezTo>
                  <a:pt x="8449146" y="3113850"/>
                  <a:pt x="8449205" y="3119519"/>
                  <a:pt x="8449205" y="3125201"/>
                </a:cubicBezTo>
                <a:cubicBezTo>
                  <a:pt x="8449205" y="3129023"/>
                  <a:pt x="8449178" y="3132839"/>
                  <a:pt x="8448612" y="3136641"/>
                </a:cubicBezTo>
                <a:lnTo>
                  <a:pt x="8448113" y="3136608"/>
                </a:lnTo>
                <a:lnTo>
                  <a:pt x="8448087" y="3137103"/>
                </a:lnTo>
                <a:lnTo>
                  <a:pt x="8430969" y="3135477"/>
                </a:lnTo>
                <a:cubicBezTo>
                  <a:pt x="8398594" y="3134950"/>
                  <a:pt x="8366714" y="3131969"/>
                  <a:pt x="8335542" y="3126415"/>
                </a:cubicBezTo>
                <a:cubicBezTo>
                  <a:pt x="8329965" y="3126834"/>
                  <a:pt x="8324636" y="3125886"/>
                  <a:pt x="8319325" y="3124875"/>
                </a:cubicBezTo>
                <a:lnTo>
                  <a:pt x="8319209" y="3123727"/>
                </a:lnTo>
                <a:cubicBezTo>
                  <a:pt x="7960358" y="3064328"/>
                  <a:pt x="7679319" y="2783551"/>
                  <a:pt x="7629044" y="2430686"/>
                </a:cubicBezTo>
                <a:cubicBezTo>
                  <a:pt x="7628876" y="2430633"/>
                  <a:pt x="7628708" y="2430628"/>
                  <a:pt x="7628538" y="2430623"/>
                </a:cubicBezTo>
                <a:lnTo>
                  <a:pt x="7628000" y="2423947"/>
                </a:lnTo>
                <a:cubicBezTo>
                  <a:pt x="7622941" y="2393697"/>
                  <a:pt x="7620490" y="2362806"/>
                  <a:pt x="7620533" y="2331471"/>
                </a:cubicBezTo>
                <a:cubicBezTo>
                  <a:pt x="7619221" y="2325843"/>
                  <a:pt x="7619162" y="2320176"/>
                  <a:pt x="7619162" y="2314495"/>
                </a:cubicBezTo>
                <a:lnTo>
                  <a:pt x="7619756" y="2303055"/>
                </a:lnTo>
                <a:lnTo>
                  <a:pt x="7620254" y="2303088"/>
                </a:lnTo>
                <a:close/>
                <a:moveTo>
                  <a:pt x="7597529" y="2302594"/>
                </a:moveTo>
                <a:lnTo>
                  <a:pt x="7597555" y="2303088"/>
                </a:lnTo>
                <a:lnTo>
                  <a:pt x="7598053" y="2303055"/>
                </a:lnTo>
                <a:lnTo>
                  <a:pt x="7598647" y="2314495"/>
                </a:lnTo>
                <a:cubicBezTo>
                  <a:pt x="7598647" y="2320176"/>
                  <a:pt x="7598588" y="2325843"/>
                  <a:pt x="7597276" y="2331471"/>
                </a:cubicBezTo>
                <a:cubicBezTo>
                  <a:pt x="7597319" y="2362806"/>
                  <a:pt x="7594868" y="2393697"/>
                  <a:pt x="7589809" y="2423947"/>
                </a:cubicBezTo>
                <a:lnTo>
                  <a:pt x="7589271" y="2430623"/>
                </a:lnTo>
                <a:cubicBezTo>
                  <a:pt x="7589101" y="2430628"/>
                  <a:pt x="7588933" y="2430633"/>
                  <a:pt x="7588765" y="2430686"/>
                </a:cubicBezTo>
                <a:cubicBezTo>
                  <a:pt x="7538490" y="2783551"/>
                  <a:pt x="7257451" y="3064328"/>
                  <a:pt x="6898600" y="3123727"/>
                </a:cubicBezTo>
                <a:lnTo>
                  <a:pt x="6898484" y="3124875"/>
                </a:lnTo>
                <a:cubicBezTo>
                  <a:pt x="6893173" y="3125886"/>
                  <a:pt x="6887844" y="3126834"/>
                  <a:pt x="6882267" y="3126415"/>
                </a:cubicBezTo>
                <a:cubicBezTo>
                  <a:pt x="6851095" y="3131969"/>
                  <a:pt x="6819215" y="3134950"/>
                  <a:pt x="6786841" y="3135477"/>
                </a:cubicBezTo>
                <a:lnTo>
                  <a:pt x="6769722" y="3137103"/>
                </a:lnTo>
                <a:lnTo>
                  <a:pt x="6769696" y="3136608"/>
                </a:lnTo>
                <a:lnTo>
                  <a:pt x="6769197" y="3136641"/>
                </a:lnTo>
                <a:cubicBezTo>
                  <a:pt x="6768631" y="3132839"/>
                  <a:pt x="6768604" y="3129023"/>
                  <a:pt x="6768604" y="3125201"/>
                </a:cubicBezTo>
                <a:cubicBezTo>
                  <a:pt x="6768604" y="3119519"/>
                  <a:pt x="6768663" y="3113850"/>
                  <a:pt x="6769975" y="3108220"/>
                </a:cubicBezTo>
                <a:cubicBezTo>
                  <a:pt x="6769933" y="3076892"/>
                  <a:pt x="6772382" y="3046007"/>
                  <a:pt x="6777439" y="3015763"/>
                </a:cubicBezTo>
                <a:lnTo>
                  <a:pt x="6777979" y="3009073"/>
                </a:lnTo>
                <a:cubicBezTo>
                  <a:pt x="6778148" y="3009068"/>
                  <a:pt x="6778317" y="3009063"/>
                  <a:pt x="6778485" y="3009010"/>
                </a:cubicBezTo>
                <a:cubicBezTo>
                  <a:pt x="6828761" y="2656144"/>
                  <a:pt x="7109800" y="2375367"/>
                  <a:pt x="7468650" y="2315969"/>
                </a:cubicBezTo>
                <a:lnTo>
                  <a:pt x="7468767" y="2314821"/>
                </a:lnTo>
                <a:cubicBezTo>
                  <a:pt x="7474076" y="2313811"/>
                  <a:pt x="7479404" y="2312863"/>
                  <a:pt x="7484980" y="2313282"/>
                </a:cubicBezTo>
                <a:cubicBezTo>
                  <a:pt x="7516163" y="2307725"/>
                  <a:pt x="7548056" y="2304744"/>
                  <a:pt x="7580442" y="2304217"/>
                </a:cubicBezTo>
                <a:close/>
                <a:moveTo>
                  <a:pt x="5928129" y="2302594"/>
                </a:moveTo>
                <a:lnTo>
                  <a:pt x="5945217" y="2304217"/>
                </a:lnTo>
                <a:cubicBezTo>
                  <a:pt x="5977602" y="2304744"/>
                  <a:pt x="6009495" y="2307725"/>
                  <a:pt x="6040678" y="2313282"/>
                </a:cubicBezTo>
                <a:cubicBezTo>
                  <a:pt x="6046254" y="2312863"/>
                  <a:pt x="6051582" y="2313811"/>
                  <a:pt x="6056891" y="2314821"/>
                </a:cubicBezTo>
                <a:lnTo>
                  <a:pt x="6057008" y="2315969"/>
                </a:lnTo>
                <a:cubicBezTo>
                  <a:pt x="6415858" y="2375367"/>
                  <a:pt x="6696897" y="2656144"/>
                  <a:pt x="6747174" y="3009010"/>
                </a:cubicBezTo>
                <a:cubicBezTo>
                  <a:pt x="6747341" y="3009063"/>
                  <a:pt x="6747511" y="3009068"/>
                  <a:pt x="6747679" y="3009073"/>
                </a:cubicBezTo>
                <a:lnTo>
                  <a:pt x="6748220" y="3015763"/>
                </a:lnTo>
                <a:cubicBezTo>
                  <a:pt x="6753276" y="3046007"/>
                  <a:pt x="6755726" y="3076892"/>
                  <a:pt x="6755684" y="3108220"/>
                </a:cubicBezTo>
                <a:cubicBezTo>
                  <a:pt x="6756996" y="3113850"/>
                  <a:pt x="6757054" y="3119519"/>
                  <a:pt x="6757054" y="3125201"/>
                </a:cubicBezTo>
                <a:cubicBezTo>
                  <a:pt x="6757054" y="3129023"/>
                  <a:pt x="6757027" y="3132839"/>
                  <a:pt x="6756461" y="3136641"/>
                </a:cubicBezTo>
                <a:lnTo>
                  <a:pt x="6755962" y="3136608"/>
                </a:lnTo>
                <a:lnTo>
                  <a:pt x="6755936" y="3137103"/>
                </a:lnTo>
                <a:lnTo>
                  <a:pt x="6738818" y="3135477"/>
                </a:lnTo>
                <a:cubicBezTo>
                  <a:pt x="6706444" y="3134950"/>
                  <a:pt x="6674563" y="3131969"/>
                  <a:pt x="6643391" y="3126415"/>
                </a:cubicBezTo>
                <a:cubicBezTo>
                  <a:pt x="6637814" y="3126834"/>
                  <a:pt x="6632485" y="3125886"/>
                  <a:pt x="6627175" y="3124875"/>
                </a:cubicBezTo>
                <a:lnTo>
                  <a:pt x="6627059" y="3123727"/>
                </a:lnTo>
                <a:cubicBezTo>
                  <a:pt x="6268207" y="3064328"/>
                  <a:pt x="5987168" y="2783551"/>
                  <a:pt x="5936893" y="2430686"/>
                </a:cubicBezTo>
                <a:cubicBezTo>
                  <a:pt x="5936725" y="2430633"/>
                  <a:pt x="5936557" y="2430628"/>
                  <a:pt x="5936387" y="2430623"/>
                </a:cubicBezTo>
                <a:lnTo>
                  <a:pt x="5935849" y="2423947"/>
                </a:lnTo>
                <a:cubicBezTo>
                  <a:pt x="5930790" y="2393697"/>
                  <a:pt x="5928340" y="2362806"/>
                  <a:pt x="5928382" y="2331471"/>
                </a:cubicBezTo>
                <a:cubicBezTo>
                  <a:pt x="5927070" y="2325843"/>
                  <a:pt x="5927011" y="2320176"/>
                  <a:pt x="5927011" y="2314495"/>
                </a:cubicBezTo>
                <a:lnTo>
                  <a:pt x="5927605" y="2303055"/>
                </a:lnTo>
                <a:lnTo>
                  <a:pt x="5928103" y="2303088"/>
                </a:lnTo>
                <a:close/>
                <a:moveTo>
                  <a:pt x="5905378" y="2302594"/>
                </a:moveTo>
                <a:lnTo>
                  <a:pt x="5905404" y="2303088"/>
                </a:lnTo>
                <a:lnTo>
                  <a:pt x="5905902" y="2303055"/>
                </a:lnTo>
                <a:lnTo>
                  <a:pt x="5906496" y="2314495"/>
                </a:lnTo>
                <a:cubicBezTo>
                  <a:pt x="5906496" y="2320176"/>
                  <a:pt x="5906438" y="2325843"/>
                  <a:pt x="5905126" y="2331471"/>
                </a:cubicBezTo>
                <a:cubicBezTo>
                  <a:pt x="5905168" y="2362806"/>
                  <a:pt x="5902717" y="2393697"/>
                  <a:pt x="5897659" y="2423947"/>
                </a:cubicBezTo>
                <a:lnTo>
                  <a:pt x="5897120" y="2430623"/>
                </a:lnTo>
                <a:cubicBezTo>
                  <a:pt x="5896951" y="2430628"/>
                  <a:pt x="5896782" y="2430633"/>
                  <a:pt x="5896615" y="2430686"/>
                </a:cubicBezTo>
                <a:cubicBezTo>
                  <a:pt x="5846339" y="2783551"/>
                  <a:pt x="5565300" y="3064328"/>
                  <a:pt x="5206449" y="3123727"/>
                </a:cubicBezTo>
                <a:lnTo>
                  <a:pt x="5206334" y="3124875"/>
                </a:lnTo>
                <a:cubicBezTo>
                  <a:pt x="5201022" y="3125886"/>
                  <a:pt x="5195693" y="3126834"/>
                  <a:pt x="5190116" y="3126415"/>
                </a:cubicBezTo>
                <a:cubicBezTo>
                  <a:pt x="5158944" y="3131969"/>
                  <a:pt x="5127065" y="3134950"/>
                  <a:pt x="5094690" y="3135477"/>
                </a:cubicBezTo>
                <a:lnTo>
                  <a:pt x="5077571" y="3137103"/>
                </a:lnTo>
                <a:lnTo>
                  <a:pt x="5077545" y="3136608"/>
                </a:lnTo>
                <a:lnTo>
                  <a:pt x="5077046" y="3136641"/>
                </a:lnTo>
                <a:cubicBezTo>
                  <a:pt x="5076480" y="3132839"/>
                  <a:pt x="5076453" y="3129023"/>
                  <a:pt x="5076453" y="3125201"/>
                </a:cubicBezTo>
                <a:cubicBezTo>
                  <a:pt x="5076453" y="3119519"/>
                  <a:pt x="5076512" y="3113850"/>
                  <a:pt x="5077824" y="3108220"/>
                </a:cubicBezTo>
                <a:cubicBezTo>
                  <a:pt x="5077782" y="3076892"/>
                  <a:pt x="5080231" y="3046007"/>
                  <a:pt x="5085288" y="3015763"/>
                </a:cubicBezTo>
                <a:lnTo>
                  <a:pt x="5085828" y="3009073"/>
                </a:lnTo>
                <a:cubicBezTo>
                  <a:pt x="5085997" y="3009068"/>
                  <a:pt x="5086166" y="3009063"/>
                  <a:pt x="5086334" y="3009010"/>
                </a:cubicBezTo>
                <a:cubicBezTo>
                  <a:pt x="5136610" y="2656144"/>
                  <a:pt x="5417649" y="2375367"/>
                  <a:pt x="5776501" y="2315969"/>
                </a:cubicBezTo>
                <a:lnTo>
                  <a:pt x="5776617" y="2314821"/>
                </a:lnTo>
                <a:cubicBezTo>
                  <a:pt x="5781926" y="2313811"/>
                  <a:pt x="5787253" y="2312863"/>
                  <a:pt x="5792829" y="2313282"/>
                </a:cubicBezTo>
                <a:cubicBezTo>
                  <a:pt x="5824013" y="2307725"/>
                  <a:pt x="5855905" y="2304744"/>
                  <a:pt x="5888291" y="2304217"/>
                </a:cubicBezTo>
                <a:close/>
                <a:moveTo>
                  <a:pt x="4235979" y="2302594"/>
                </a:moveTo>
                <a:lnTo>
                  <a:pt x="4253065" y="2304217"/>
                </a:lnTo>
                <a:cubicBezTo>
                  <a:pt x="4285451" y="2304744"/>
                  <a:pt x="4317343" y="2307725"/>
                  <a:pt x="4348528" y="2313282"/>
                </a:cubicBezTo>
                <a:cubicBezTo>
                  <a:pt x="4354104" y="2312863"/>
                  <a:pt x="4359431" y="2313811"/>
                  <a:pt x="4364739" y="2314821"/>
                </a:cubicBezTo>
                <a:lnTo>
                  <a:pt x="4364856" y="2315969"/>
                </a:lnTo>
                <a:cubicBezTo>
                  <a:pt x="4723707" y="2375367"/>
                  <a:pt x="5004746" y="2656144"/>
                  <a:pt x="5055022" y="3009010"/>
                </a:cubicBezTo>
                <a:cubicBezTo>
                  <a:pt x="5055190" y="3009063"/>
                  <a:pt x="5055359" y="3009068"/>
                  <a:pt x="5055528" y="3009073"/>
                </a:cubicBezTo>
                <a:lnTo>
                  <a:pt x="5056068" y="3015763"/>
                </a:lnTo>
                <a:cubicBezTo>
                  <a:pt x="5061125" y="3046007"/>
                  <a:pt x="5063574" y="3076892"/>
                  <a:pt x="5063532" y="3108220"/>
                </a:cubicBezTo>
                <a:cubicBezTo>
                  <a:pt x="5064844" y="3113850"/>
                  <a:pt x="5064903" y="3119519"/>
                  <a:pt x="5064903" y="3125201"/>
                </a:cubicBezTo>
                <a:cubicBezTo>
                  <a:pt x="5064903" y="3129023"/>
                  <a:pt x="5064876" y="3132839"/>
                  <a:pt x="5064310" y="3136641"/>
                </a:cubicBezTo>
                <a:lnTo>
                  <a:pt x="5063811" y="3136608"/>
                </a:lnTo>
                <a:lnTo>
                  <a:pt x="5063785" y="3137103"/>
                </a:lnTo>
                <a:lnTo>
                  <a:pt x="5046666" y="3135477"/>
                </a:lnTo>
                <a:cubicBezTo>
                  <a:pt x="5014292" y="3134950"/>
                  <a:pt x="4982412" y="3131969"/>
                  <a:pt x="4951241" y="3126415"/>
                </a:cubicBezTo>
                <a:cubicBezTo>
                  <a:pt x="4945663" y="3126834"/>
                  <a:pt x="4940334" y="3125886"/>
                  <a:pt x="4935023" y="3124875"/>
                </a:cubicBezTo>
                <a:lnTo>
                  <a:pt x="4934907" y="3123727"/>
                </a:lnTo>
                <a:cubicBezTo>
                  <a:pt x="4576056" y="3064328"/>
                  <a:pt x="4295017" y="2783551"/>
                  <a:pt x="4244741" y="2430686"/>
                </a:cubicBezTo>
                <a:cubicBezTo>
                  <a:pt x="4244574" y="2430633"/>
                  <a:pt x="4244405" y="2430628"/>
                  <a:pt x="4244236" y="2430623"/>
                </a:cubicBezTo>
                <a:lnTo>
                  <a:pt x="4243697" y="2423947"/>
                </a:lnTo>
                <a:cubicBezTo>
                  <a:pt x="4238639" y="2393697"/>
                  <a:pt x="4236188" y="2362806"/>
                  <a:pt x="4236230" y="2331471"/>
                </a:cubicBezTo>
                <a:cubicBezTo>
                  <a:pt x="4234918" y="2325843"/>
                  <a:pt x="4234860" y="2320176"/>
                  <a:pt x="4234860" y="2314495"/>
                </a:cubicBezTo>
                <a:lnTo>
                  <a:pt x="4235454" y="2303055"/>
                </a:lnTo>
                <a:lnTo>
                  <a:pt x="4235952" y="2303088"/>
                </a:lnTo>
                <a:close/>
                <a:moveTo>
                  <a:pt x="4213227" y="2302594"/>
                </a:moveTo>
                <a:lnTo>
                  <a:pt x="4213253" y="2303088"/>
                </a:lnTo>
                <a:lnTo>
                  <a:pt x="4213751" y="2303055"/>
                </a:lnTo>
                <a:lnTo>
                  <a:pt x="4214345" y="2314495"/>
                </a:lnTo>
                <a:cubicBezTo>
                  <a:pt x="4214345" y="2320176"/>
                  <a:pt x="4214286" y="2325843"/>
                  <a:pt x="4212974" y="2331471"/>
                </a:cubicBezTo>
                <a:cubicBezTo>
                  <a:pt x="4213016" y="2362806"/>
                  <a:pt x="4210566" y="2393697"/>
                  <a:pt x="4205507" y="2423947"/>
                </a:cubicBezTo>
                <a:lnTo>
                  <a:pt x="4204969" y="2430623"/>
                </a:lnTo>
                <a:cubicBezTo>
                  <a:pt x="4204799" y="2430628"/>
                  <a:pt x="4204631" y="2430633"/>
                  <a:pt x="4204463" y="2430686"/>
                </a:cubicBezTo>
                <a:cubicBezTo>
                  <a:pt x="4154188" y="2783551"/>
                  <a:pt x="3873149" y="3064328"/>
                  <a:pt x="3514297" y="3123727"/>
                </a:cubicBezTo>
                <a:lnTo>
                  <a:pt x="3514181" y="3124875"/>
                </a:lnTo>
                <a:cubicBezTo>
                  <a:pt x="3508871" y="3125886"/>
                  <a:pt x="3503542" y="3126834"/>
                  <a:pt x="3497965" y="3126415"/>
                </a:cubicBezTo>
                <a:cubicBezTo>
                  <a:pt x="3466793" y="3131969"/>
                  <a:pt x="3434912" y="3134950"/>
                  <a:pt x="3402538" y="3135477"/>
                </a:cubicBezTo>
                <a:lnTo>
                  <a:pt x="3385420" y="3137103"/>
                </a:lnTo>
                <a:lnTo>
                  <a:pt x="3385394" y="3136608"/>
                </a:lnTo>
                <a:lnTo>
                  <a:pt x="3384895" y="3136641"/>
                </a:lnTo>
                <a:cubicBezTo>
                  <a:pt x="3384329" y="3132839"/>
                  <a:pt x="3384302" y="3129023"/>
                  <a:pt x="3384302" y="3125201"/>
                </a:cubicBezTo>
                <a:cubicBezTo>
                  <a:pt x="3384302" y="3119519"/>
                  <a:pt x="3384360" y="3113850"/>
                  <a:pt x="3385672" y="3108220"/>
                </a:cubicBezTo>
                <a:cubicBezTo>
                  <a:pt x="3385630" y="3076892"/>
                  <a:pt x="3388080" y="3046007"/>
                  <a:pt x="3393136" y="3015763"/>
                </a:cubicBezTo>
                <a:lnTo>
                  <a:pt x="3393677" y="3009073"/>
                </a:lnTo>
                <a:cubicBezTo>
                  <a:pt x="3393845" y="3009068"/>
                  <a:pt x="3394015" y="3009063"/>
                  <a:pt x="3394182" y="3009010"/>
                </a:cubicBezTo>
                <a:cubicBezTo>
                  <a:pt x="3444459" y="2656144"/>
                  <a:pt x="3725498" y="2375367"/>
                  <a:pt x="4084348" y="2315969"/>
                </a:cubicBezTo>
                <a:lnTo>
                  <a:pt x="4084465" y="2314821"/>
                </a:lnTo>
                <a:cubicBezTo>
                  <a:pt x="4089774" y="2313811"/>
                  <a:pt x="4095102" y="2312863"/>
                  <a:pt x="4100678" y="2313282"/>
                </a:cubicBezTo>
                <a:cubicBezTo>
                  <a:pt x="4131861" y="2307725"/>
                  <a:pt x="4163754" y="2304744"/>
                  <a:pt x="4196139" y="2304217"/>
                </a:cubicBezTo>
                <a:close/>
                <a:moveTo>
                  <a:pt x="2543827" y="2302594"/>
                </a:moveTo>
                <a:lnTo>
                  <a:pt x="2560914" y="2304217"/>
                </a:lnTo>
                <a:cubicBezTo>
                  <a:pt x="2593300" y="2304744"/>
                  <a:pt x="2625192" y="2307725"/>
                  <a:pt x="2656376" y="2313282"/>
                </a:cubicBezTo>
                <a:cubicBezTo>
                  <a:pt x="2661952" y="2312863"/>
                  <a:pt x="2667280" y="2313811"/>
                  <a:pt x="2672588" y="2314821"/>
                </a:cubicBezTo>
                <a:lnTo>
                  <a:pt x="2672706" y="2315969"/>
                </a:lnTo>
                <a:cubicBezTo>
                  <a:pt x="3031556" y="2375367"/>
                  <a:pt x="3312595" y="2656144"/>
                  <a:pt x="3362871" y="3009010"/>
                </a:cubicBezTo>
                <a:cubicBezTo>
                  <a:pt x="3363039" y="3009063"/>
                  <a:pt x="3363208" y="3009068"/>
                  <a:pt x="3363377" y="3009073"/>
                </a:cubicBezTo>
                <a:lnTo>
                  <a:pt x="3363917" y="3015763"/>
                </a:lnTo>
                <a:cubicBezTo>
                  <a:pt x="3368974" y="3046007"/>
                  <a:pt x="3371423" y="3076892"/>
                  <a:pt x="3371381" y="3108220"/>
                </a:cubicBezTo>
                <a:cubicBezTo>
                  <a:pt x="3372693" y="3113850"/>
                  <a:pt x="3372752" y="3119519"/>
                  <a:pt x="3372752" y="3125201"/>
                </a:cubicBezTo>
                <a:cubicBezTo>
                  <a:pt x="3372752" y="3129023"/>
                  <a:pt x="3372725" y="3132839"/>
                  <a:pt x="3372159" y="3136641"/>
                </a:cubicBezTo>
                <a:lnTo>
                  <a:pt x="3371660" y="3136608"/>
                </a:lnTo>
                <a:lnTo>
                  <a:pt x="3371634" y="3137103"/>
                </a:lnTo>
                <a:lnTo>
                  <a:pt x="3354515" y="3135477"/>
                </a:lnTo>
                <a:cubicBezTo>
                  <a:pt x="3322141" y="3134950"/>
                  <a:pt x="3290261" y="3131969"/>
                  <a:pt x="3259089" y="3126415"/>
                </a:cubicBezTo>
                <a:cubicBezTo>
                  <a:pt x="3253512" y="3126834"/>
                  <a:pt x="3248183" y="3125886"/>
                  <a:pt x="3242872" y="3124875"/>
                </a:cubicBezTo>
                <a:lnTo>
                  <a:pt x="3242756" y="3123727"/>
                </a:lnTo>
                <a:cubicBezTo>
                  <a:pt x="2883905" y="3064328"/>
                  <a:pt x="2602866" y="2783551"/>
                  <a:pt x="2552590" y="2430686"/>
                </a:cubicBezTo>
                <a:cubicBezTo>
                  <a:pt x="2552423" y="2430633"/>
                  <a:pt x="2552254" y="2430628"/>
                  <a:pt x="2552085" y="2430623"/>
                </a:cubicBezTo>
                <a:lnTo>
                  <a:pt x="2551547" y="2423947"/>
                </a:lnTo>
                <a:cubicBezTo>
                  <a:pt x="2546488" y="2393697"/>
                  <a:pt x="2544037" y="2362806"/>
                  <a:pt x="2544079" y="2331471"/>
                </a:cubicBezTo>
                <a:cubicBezTo>
                  <a:pt x="2542767" y="2325843"/>
                  <a:pt x="2542709" y="2320176"/>
                  <a:pt x="2542709" y="2314495"/>
                </a:cubicBezTo>
                <a:lnTo>
                  <a:pt x="2543303" y="2303055"/>
                </a:lnTo>
                <a:lnTo>
                  <a:pt x="2543801" y="2303088"/>
                </a:lnTo>
                <a:close/>
                <a:moveTo>
                  <a:pt x="2521076" y="2302594"/>
                </a:moveTo>
                <a:lnTo>
                  <a:pt x="2521102" y="2303088"/>
                </a:lnTo>
                <a:lnTo>
                  <a:pt x="2521600" y="2303055"/>
                </a:lnTo>
                <a:lnTo>
                  <a:pt x="2522194" y="2314495"/>
                </a:lnTo>
                <a:cubicBezTo>
                  <a:pt x="2522194" y="2320176"/>
                  <a:pt x="2522135" y="2325843"/>
                  <a:pt x="2520823" y="2331471"/>
                </a:cubicBezTo>
                <a:cubicBezTo>
                  <a:pt x="2520865" y="2362806"/>
                  <a:pt x="2518415" y="2393697"/>
                  <a:pt x="2513356" y="2423947"/>
                </a:cubicBezTo>
                <a:lnTo>
                  <a:pt x="2512818" y="2430623"/>
                </a:lnTo>
                <a:cubicBezTo>
                  <a:pt x="2512648" y="2430628"/>
                  <a:pt x="2512480" y="2430633"/>
                  <a:pt x="2512312" y="2430686"/>
                </a:cubicBezTo>
                <a:cubicBezTo>
                  <a:pt x="2462037" y="2783551"/>
                  <a:pt x="2180998" y="3064328"/>
                  <a:pt x="1822147" y="3123727"/>
                </a:cubicBezTo>
                <a:lnTo>
                  <a:pt x="1822030" y="3124875"/>
                </a:lnTo>
                <a:cubicBezTo>
                  <a:pt x="1816720" y="3125886"/>
                  <a:pt x="1811391" y="3126834"/>
                  <a:pt x="1805814" y="3126415"/>
                </a:cubicBezTo>
                <a:cubicBezTo>
                  <a:pt x="1774642" y="3131969"/>
                  <a:pt x="1742762" y="3134950"/>
                  <a:pt x="1710387" y="3135477"/>
                </a:cubicBezTo>
                <a:lnTo>
                  <a:pt x="1693269" y="3137103"/>
                </a:lnTo>
                <a:lnTo>
                  <a:pt x="1693243" y="3136608"/>
                </a:lnTo>
                <a:lnTo>
                  <a:pt x="1692744" y="3136641"/>
                </a:lnTo>
                <a:cubicBezTo>
                  <a:pt x="1692178" y="3132839"/>
                  <a:pt x="1692151" y="3129023"/>
                  <a:pt x="1692151" y="3125201"/>
                </a:cubicBezTo>
                <a:cubicBezTo>
                  <a:pt x="1692151" y="3119519"/>
                  <a:pt x="1692209" y="3113850"/>
                  <a:pt x="1693521" y="3108220"/>
                </a:cubicBezTo>
                <a:cubicBezTo>
                  <a:pt x="1693479" y="3076892"/>
                  <a:pt x="1695929" y="3046007"/>
                  <a:pt x="1700985" y="3015763"/>
                </a:cubicBezTo>
                <a:lnTo>
                  <a:pt x="1701526" y="3009073"/>
                </a:lnTo>
                <a:cubicBezTo>
                  <a:pt x="1701694" y="3009068"/>
                  <a:pt x="1701864" y="3009063"/>
                  <a:pt x="1702031" y="3009010"/>
                </a:cubicBezTo>
                <a:cubicBezTo>
                  <a:pt x="1752308" y="2656144"/>
                  <a:pt x="2033347" y="2375367"/>
                  <a:pt x="2392197" y="2315969"/>
                </a:cubicBezTo>
                <a:lnTo>
                  <a:pt x="2392314" y="2314821"/>
                </a:lnTo>
                <a:cubicBezTo>
                  <a:pt x="2397623" y="2313811"/>
                  <a:pt x="2402951" y="2312863"/>
                  <a:pt x="2408527" y="2313282"/>
                </a:cubicBezTo>
                <a:cubicBezTo>
                  <a:pt x="2439710" y="2307725"/>
                  <a:pt x="2471603" y="2304744"/>
                  <a:pt x="2503988" y="2304217"/>
                </a:cubicBezTo>
                <a:close/>
                <a:moveTo>
                  <a:pt x="851676" y="2302594"/>
                </a:moveTo>
                <a:lnTo>
                  <a:pt x="868763" y="2304217"/>
                </a:lnTo>
                <a:cubicBezTo>
                  <a:pt x="901149" y="2304744"/>
                  <a:pt x="933041" y="2307725"/>
                  <a:pt x="964225" y="2313282"/>
                </a:cubicBezTo>
                <a:cubicBezTo>
                  <a:pt x="969801" y="2312863"/>
                  <a:pt x="975129" y="2313811"/>
                  <a:pt x="980437" y="2314821"/>
                </a:cubicBezTo>
                <a:lnTo>
                  <a:pt x="980555" y="2315969"/>
                </a:lnTo>
                <a:cubicBezTo>
                  <a:pt x="1339405" y="2375367"/>
                  <a:pt x="1620444" y="2656144"/>
                  <a:pt x="1670720" y="3009010"/>
                </a:cubicBezTo>
                <a:cubicBezTo>
                  <a:pt x="1670888" y="3009063"/>
                  <a:pt x="1671057" y="3009068"/>
                  <a:pt x="1671226" y="3009073"/>
                </a:cubicBezTo>
                <a:lnTo>
                  <a:pt x="1671766" y="3015763"/>
                </a:lnTo>
                <a:cubicBezTo>
                  <a:pt x="1676823" y="3046007"/>
                  <a:pt x="1679272" y="3076892"/>
                  <a:pt x="1679230" y="3108220"/>
                </a:cubicBezTo>
                <a:cubicBezTo>
                  <a:pt x="1680542" y="3113850"/>
                  <a:pt x="1680601" y="3119519"/>
                  <a:pt x="1680601" y="3125201"/>
                </a:cubicBezTo>
                <a:cubicBezTo>
                  <a:pt x="1680601" y="3129023"/>
                  <a:pt x="1680574" y="3132839"/>
                  <a:pt x="1680008" y="3136641"/>
                </a:cubicBezTo>
                <a:lnTo>
                  <a:pt x="1679509" y="3136608"/>
                </a:lnTo>
                <a:lnTo>
                  <a:pt x="1679483" y="3137103"/>
                </a:lnTo>
                <a:lnTo>
                  <a:pt x="1662364" y="3135477"/>
                </a:lnTo>
                <a:cubicBezTo>
                  <a:pt x="1629990" y="3134950"/>
                  <a:pt x="1598110" y="3131969"/>
                  <a:pt x="1566938" y="3126415"/>
                </a:cubicBezTo>
                <a:cubicBezTo>
                  <a:pt x="1561361" y="3126834"/>
                  <a:pt x="1556032" y="3125886"/>
                  <a:pt x="1550721" y="3124875"/>
                </a:cubicBezTo>
                <a:lnTo>
                  <a:pt x="1550605" y="3123727"/>
                </a:lnTo>
                <a:cubicBezTo>
                  <a:pt x="1191754" y="3064328"/>
                  <a:pt x="910715" y="2783551"/>
                  <a:pt x="860439" y="2430686"/>
                </a:cubicBezTo>
                <a:cubicBezTo>
                  <a:pt x="860272" y="2430633"/>
                  <a:pt x="860103" y="2430628"/>
                  <a:pt x="859934" y="2430623"/>
                </a:cubicBezTo>
                <a:lnTo>
                  <a:pt x="859396" y="2423947"/>
                </a:lnTo>
                <a:cubicBezTo>
                  <a:pt x="854337" y="2393697"/>
                  <a:pt x="851886" y="2362806"/>
                  <a:pt x="851928" y="2331471"/>
                </a:cubicBezTo>
                <a:cubicBezTo>
                  <a:pt x="850616" y="2325843"/>
                  <a:pt x="850558" y="2320176"/>
                  <a:pt x="850558" y="2314495"/>
                </a:cubicBezTo>
                <a:lnTo>
                  <a:pt x="851152" y="2303055"/>
                </a:lnTo>
                <a:lnTo>
                  <a:pt x="851650" y="2303088"/>
                </a:lnTo>
                <a:close/>
                <a:moveTo>
                  <a:pt x="828925" y="2302594"/>
                </a:moveTo>
                <a:lnTo>
                  <a:pt x="828951" y="2303088"/>
                </a:lnTo>
                <a:lnTo>
                  <a:pt x="829449" y="2303055"/>
                </a:lnTo>
                <a:lnTo>
                  <a:pt x="830043" y="2314495"/>
                </a:lnTo>
                <a:cubicBezTo>
                  <a:pt x="830043" y="2320176"/>
                  <a:pt x="829984" y="2325843"/>
                  <a:pt x="828672" y="2331471"/>
                </a:cubicBezTo>
                <a:cubicBezTo>
                  <a:pt x="828714" y="2362806"/>
                  <a:pt x="826264" y="2393697"/>
                  <a:pt x="821205" y="2423947"/>
                </a:cubicBezTo>
                <a:lnTo>
                  <a:pt x="820667" y="2430623"/>
                </a:lnTo>
                <a:cubicBezTo>
                  <a:pt x="820497" y="2430628"/>
                  <a:pt x="820329" y="2430633"/>
                  <a:pt x="820161" y="2430686"/>
                </a:cubicBezTo>
                <a:cubicBezTo>
                  <a:pt x="769886" y="2783551"/>
                  <a:pt x="488847" y="3064328"/>
                  <a:pt x="129995" y="3123727"/>
                </a:cubicBezTo>
                <a:lnTo>
                  <a:pt x="129879" y="3124875"/>
                </a:lnTo>
                <a:cubicBezTo>
                  <a:pt x="124569" y="3125886"/>
                  <a:pt x="119240" y="3126834"/>
                  <a:pt x="113663" y="3126415"/>
                </a:cubicBezTo>
                <a:cubicBezTo>
                  <a:pt x="82491" y="3131969"/>
                  <a:pt x="50611" y="3134950"/>
                  <a:pt x="18236" y="3135477"/>
                </a:cubicBezTo>
                <a:lnTo>
                  <a:pt x="1118" y="3137103"/>
                </a:lnTo>
                <a:lnTo>
                  <a:pt x="1092" y="3136608"/>
                </a:lnTo>
                <a:lnTo>
                  <a:pt x="593" y="3136641"/>
                </a:lnTo>
                <a:cubicBezTo>
                  <a:pt x="27" y="3132839"/>
                  <a:pt x="0" y="3129023"/>
                  <a:pt x="0" y="3125201"/>
                </a:cubicBezTo>
                <a:cubicBezTo>
                  <a:pt x="0" y="3119519"/>
                  <a:pt x="58" y="3113850"/>
                  <a:pt x="1370" y="3108220"/>
                </a:cubicBezTo>
                <a:cubicBezTo>
                  <a:pt x="1328" y="3076892"/>
                  <a:pt x="3778" y="3046007"/>
                  <a:pt x="8835" y="3015763"/>
                </a:cubicBezTo>
                <a:lnTo>
                  <a:pt x="9375" y="3009073"/>
                </a:lnTo>
                <a:cubicBezTo>
                  <a:pt x="9543" y="3009068"/>
                  <a:pt x="9713" y="3009063"/>
                  <a:pt x="9880" y="3009010"/>
                </a:cubicBezTo>
                <a:cubicBezTo>
                  <a:pt x="60157" y="2656144"/>
                  <a:pt x="341196" y="2375367"/>
                  <a:pt x="700046" y="2315969"/>
                </a:cubicBezTo>
                <a:lnTo>
                  <a:pt x="700163" y="2314821"/>
                </a:lnTo>
                <a:cubicBezTo>
                  <a:pt x="705472" y="2313811"/>
                  <a:pt x="710800" y="2312863"/>
                  <a:pt x="716376" y="2313282"/>
                </a:cubicBezTo>
                <a:cubicBezTo>
                  <a:pt x="747559" y="2307725"/>
                  <a:pt x="779452" y="2304744"/>
                  <a:pt x="811837" y="2304217"/>
                </a:cubicBezTo>
                <a:close/>
                <a:moveTo>
                  <a:pt x="8305836" y="1608087"/>
                </a:moveTo>
                <a:cubicBezTo>
                  <a:pt x="8030646" y="1666766"/>
                  <a:pt x="7815802" y="1879876"/>
                  <a:pt x="7762527" y="2148655"/>
                </a:cubicBezTo>
                <a:cubicBezTo>
                  <a:pt x="8037717" y="2089976"/>
                  <a:pt x="8252560" y="1876866"/>
                  <a:pt x="8305836" y="1608087"/>
                </a:cubicBezTo>
                <a:close/>
                <a:moveTo>
                  <a:pt x="6911971" y="1608087"/>
                </a:moveTo>
                <a:cubicBezTo>
                  <a:pt x="6965247" y="1876866"/>
                  <a:pt x="7180090" y="2089976"/>
                  <a:pt x="7455280" y="2148655"/>
                </a:cubicBezTo>
                <a:cubicBezTo>
                  <a:pt x="7402005" y="1879876"/>
                  <a:pt x="7187161" y="1666766"/>
                  <a:pt x="6911971" y="1608087"/>
                </a:cubicBezTo>
                <a:close/>
                <a:moveTo>
                  <a:pt x="6613685" y="1608087"/>
                </a:moveTo>
                <a:cubicBezTo>
                  <a:pt x="6338495" y="1666766"/>
                  <a:pt x="6123651" y="1879876"/>
                  <a:pt x="6070376" y="2148655"/>
                </a:cubicBezTo>
                <a:cubicBezTo>
                  <a:pt x="6345566" y="2089976"/>
                  <a:pt x="6560409" y="1876866"/>
                  <a:pt x="6613685" y="1608087"/>
                </a:cubicBezTo>
                <a:close/>
                <a:moveTo>
                  <a:pt x="5219820" y="1608087"/>
                </a:moveTo>
                <a:cubicBezTo>
                  <a:pt x="5273096" y="1876866"/>
                  <a:pt x="5487939" y="2089976"/>
                  <a:pt x="5763129" y="2148655"/>
                </a:cubicBezTo>
                <a:cubicBezTo>
                  <a:pt x="5709854" y="1879876"/>
                  <a:pt x="5495010" y="1666766"/>
                  <a:pt x="5219820" y="1608087"/>
                </a:cubicBezTo>
                <a:close/>
                <a:moveTo>
                  <a:pt x="4921534" y="1608087"/>
                </a:moveTo>
                <a:cubicBezTo>
                  <a:pt x="4646344" y="1666766"/>
                  <a:pt x="4431500" y="1879876"/>
                  <a:pt x="4378225" y="2148655"/>
                </a:cubicBezTo>
                <a:cubicBezTo>
                  <a:pt x="4653415" y="2089976"/>
                  <a:pt x="4868259" y="1876866"/>
                  <a:pt x="4921534" y="1608087"/>
                </a:cubicBezTo>
                <a:close/>
                <a:moveTo>
                  <a:pt x="3527669" y="1608087"/>
                </a:moveTo>
                <a:cubicBezTo>
                  <a:pt x="3580945" y="1876866"/>
                  <a:pt x="3795788" y="2089976"/>
                  <a:pt x="4070978" y="2148655"/>
                </a:cubicBezTo>
                <a:cubicBezTo>
                  <a:pt x="4017703" y="1879876"/>
                  <a:pt x="3802859" y="1666766"/>
                  <a:pt x="3527669" y="1608087"/>
                </a:cubicBezTo>
                <a:close/>
                <a:moveTo>
                  <a:pt x="3229383" y="1608087"/>
                </a:moveTo>
                <a:cubicBezTo>
                  <a:pt x="2954193" y="1666766"/>
                  <a:pt x="2739349" y="1879876"/>
                  <a:pt x="2686074" y="2148655"/>
                </a:cubicBezTo>
                <a:cubicBezTo>
                  <a:pt x="2961264" y="2089976"/>
                  <a:pt x="3176107" y="1876866"/>
                  <a:pt x="3229383" y="1608087"/>
                </a:cubicBezTo>
                <a:close/>
                <a:moveTo>
                  <a:pt x="1835518" y="1608087"/>
                </a:moveTo>
                <a:cubicBezTo>
                  <a:pt x="1888794" y="1876866"/>
                  <a:pt x="2103637" y="2089976"/>
                  <a:pt x="2378827" y="2148655"/>
                </a:cubicBezTo>
                <a:cubicBezTo>
                  <a:pt x="2325552" y="1879876"/>
                  <a:pt x="2110708" y="1666766"/>
                  <a:pt x="1835518" y="1608087"/>
                </a:cubicBezTo>
                <a:close/>
                <a:moveTo>
                  <a:pt x="1537232" y="1608087"/>
                </a:moveTo>
                <a:cubicBezTo>
                  <a:pt x="1262042" y="1666766"/>
                  <a:pt x="1047198" y="1879876"/>
                  <a:pt x="993923" y="2148655"/>
                </a:cubicBezTo>
                <a:cubicBezTo>
                  <a:pt x="1269113" y="2089976"/>
                  <a:pt x="1483956" y="1876866"/>
                  <a:pt x="1537232" y="1608087"/>
                </a:cubicBezTo>
                <a:close/>
                <a:moveTo>
                  <a:pt x="143367" y="1608087"/>
                </a:moveTo>
                <a:cubicBezTo>
                  <a:pt x="196643" y="1876866"/>
                  <a:pt x="411486" y="2089976"/>
                  <a:pt x="686676" y="2148655"/>
                </a:cubicBezTo>
                <a:cubicBezTo>
                  <a:pt x="633401" y="1879876"/>
                  <a:pt x="418557" y="1666766"/>
                  <a:pt x="143367" y="1608087"/>
                </a:cubicBezTo>
                <a:close/>
                <a:moveTo>
                  <a:pt x="8461873" y="1464394"/>
                </a:moveTo>
                <a:lnTo>
                  <a:pt x="8478960" y="1466004"/>
                </a:lnTo>
                <a:cubicBezTo>
                  <a:pt x="8511346" y="1466527"/>
                  <a:pt x="8543239" y="1469485"/>
                  <a:pt x="8574422" y="1474998"/>
                </a:cubicBezTo>
                <a:cubicBezTo>
                  <a:pt x="8579998" y="1474582"/>
                  <a:pt x="8585326" y="1475523"/>
                  <a:pt x="8590635" y="1476525"/>
                </a:cubicBezTo>
                <a:lnTo>
                  <a:pt x="8590752" y="1477664"/>
                </a:lnTo>
                <a:cubicBezTo>
                  <a:pt x="8815033" y="1514497"/>
                  <a:pt x="9008920" y="1637126"/>
                  <a:pt x="9135069" y="1809390"/>
                </a:cubicBezTo>
                <a:lnTo>
                  <a:pt x="9139239" y="1816149"/>
                </a:lnTo>
                <a:lnTo>
                  <a:pt x="9139239" y="2119309"/>
                </a:lnTo>
                <a:lnTo>
                  <a:pt x="9120077" y="2050665"/>
                </a:lnTo>
                <a:cubicBezTo>
                  <a:pt x="9039502" y="1829012"/>
                  <a:pt x="8844913" y="1659431"/>
                  <a:pt x="8604122" y="1608087"/>
                </a:cubicBezTo>
                <a:cubicBezTo>
                  <a:pt x="8650738" y="1843269"/>
                  <a:pt x="8821055" y="2035829"/>
                  <a:pt x="9047261" y="2119605"/>
                </a:cubicBezTo>
                <a:lnTo>
                  <a:pt x="9139239" y="2146279"/>
                </a:lnTo>
                <a:lnTo>
                  <a:pt x="9139239" y="2273778"/>
                </a:lnTo>
                <a:lnTo>
                  <a:pt x="9030179" y="2246972"/>
                </a:lnTo>
                <a:cubicBezTo>
                  <a:pt x="8735297" y="2149386"/>
                  <a:pt x="8514628" y="1897812"/>
                  <a:pt x="8470637" y="1591480"/>
                </a:cubicBezTo>
                <a:cubicBezTo>
                  <a:pt x="8470469" y="1591427"/>
                  <a:pt x="8470301" y="1591423"/>
                  <a:pt x="8470131" y="1591418"/>
                </a:cubicBezTo>
                <a:lnTo>
                  <a:pt x="8469593" y="1584794"/>
                </a:lnTo>
                <a:cubicBezTo>
                  <a:pt x="8464534" y="1554782"/>
                  <a:pt x="8462083" y="1524133"/>
                  <a:pt x="8462126" y="1493044"/>
                </a:cubicBezTo>
                <a:cubicBezTo>
                  <a:pt x="8460814" y="1487460"/>
                  <a:pt x="8460755" y="1481838"/>
                  <a:pt x="8460755" y="1476202"/>
                </a:cubicBezTo>
                <a:lnTo>
                  <a:pt x="8461349" y="1464852"/>
                </a:lnTo>
                <a:lnTo>
                  <a:pt x="8461847" y="1464884"/>
                </a:lnTo>
                <a:close/>
                <a:moveTo>
                  <a:pt x="8448085" y="1464394"/>
                </a:moveTo>
                <a:lnTo>
                  <a:pt x="8448111" y="1464884"/>
                </a:lnTo>
                <a:lnTo>
                  <a:pt x="8448609" y="1464852"/>
                </a:lnTo>
                <a:lnTo>
                  <a:pt x="8449203" y="1476202"/>
                </a:lnTo>
                <a:cubicBezTo>
                  <a:pt x="8449203" y="1481838"/>
                  <a:pt x="8449144" y="1487460"/>
                  <a:pt x="8447832" y="1493044"/>
                </a:cubicBezTo>
                <a:cubicBezTo>
                  <a:pt x="8447875" y="1524133"/>
                  <a:pt x="8445424" y="1554782"/>
                  <a:pt x="8440365" y="1584794"/>
                </a:cubicBezTo>
                <a:lnTo>
                  <a:pt x="8439827" y="1591418"/>
                </a:lnTo>
                <a:cubicBezTo>
                  <a:pt x="8439657" y="1591423"/>
                  <a:pt x="8439489" y="1591427"/>
                  <a:pt x="8439321" y="1591480"/>
                </a:cubicBezTo>
                <a:cubicBezTo>
                  <a:pt x="8389046" y="1941574"/>
                  <a:pt x="8108007" y="2220146"/>
                  <a:pt x="7749156" y="2279078"/>
                </a:cubicBezTo>
                <a:lnTo>
                  <a:pt x="7749040" y="2280217"/>
                </a:lnTo>
                <a:cubicBezTo>
                  <a:pt x="7743729" y="2281220"/>
                  <a:pt x="7738400" y="2282161"/>
                  <a:pt x="7732823" y="2281745"/>
                </a:cubicBezTo>
                <a:cubicBezTo>
                  <a:pt x="7701651" y="2287255"/>
                  <a:pt x="7669771" y="2290213"/>
                  <a:pt x="7637396" y="2290736"/>
                </a:cubicBezTo>
                <a:lnTo>
                  <a:pt x="7620278" y="2292349"/>
                </a:lnTo>
                <a:lnTo>
                  <a:pt x="7620252" y="2291858"/>
                </a:lnTo>
                <a:lnTo>
                  <a:pt x="7619753" y="2291891"/>
                </a:lnTo>
                <a:cubicBezTo>
                  <a:pt x="7619187" y="2288119"/>
                  <a:pt x="7619160" y="2284333"/>
                  <a:pt x="7619160" y="2280541"/>
                </a:cubicBezTo>
                <a:cubicBezTo>
                  <a:pt x="7619160" y="2274903"/>
                  <a:pt x="7619219" y="2269279"/>
                  <a:pt x="7620531" y="2263693"/>
                </a:cubicBezTo>
                <a:cubicBezTo>
                  <a:pt x="7620488" y="2232611"/>
                  <a:pt x="7622938" y="2201969"/>
                  <a:pt x="7627995" y="2171962"/>
                </a:cubicBezTo>
                <a:lnTo>
                  <a:pt x="7628535" y="2165325"/>
                </a:lnTo>
                <a:cubicBezTo>
                  <a:pt x="7628704" y="2165320"/>
                  <a:pt x="7628873" y="2165315"/>
                  <a:pt x="7629040" y="2165262"/>
                </a:cubicBezTo>
                <a:cubicBezTo>
                  <a:pt x="7679317" y="1815167"/>
                  <a:pt x="7960356" y="1536596"/>
                  <a:pt x="8319206" y="1477664"/>
                </a:cubicBezTo>
                <a:lnTo>
                  <a:pt x="8319323" y="1476525"/>
                </a:lnTo>
                <a:cubicBezTo>
                  <a:pt x="8324632" y="1475523"/>
                  <a:pt x="8329960" y="1474582"/>
                  <a:pt x="8335536" y="1474998"/>
                </a:cubicBezTo>
                <a:cubicBezTo>
                  <a:pt x="8366719" y="1469485"/>
                  <a:pt x="8398612" y="1466527"/>
                  <a:pt x="8430998" y="1466004"/>
                </a:cubicBezTo>
                <a:close/>
                <a:moveTo>
                  <a:pt x="6769722" y="1464394"/>
                </a:moveTo>
                <a:lnTo>
                  <a:pt x="6786810" y="1466004"/>
                </a:lnTo>
                <a:cubicBezTo>
                  <a:pt x="6819195" y="1466527"/>
                  <a:pt x="6851088" y="1469485"/>
                  <a:pt x="6882271" y="1474998"/>
                </a:cubicBezTo>
                <a:cubicBezTo>
                  <a:pt x="6887847" y="1474582"/>
                  <a:pt x="6893175" y="1475523"/>
                  <a:pt x="6898484" y="1476525"/>
                </a:cubicBezTo>
                <a:lnTo>
                  <a:pt x="6898601" y="1477664"/>
                </a:lnTo>
                <a:cubicBezTo>
                  <a:pt x="7257451" y="1536596"/>
                  <a:pt x="7538490" y="1815167"/>
                  <a:pt x="7588766" y="2165262"/>
                </a:cubicBezTo>
                <a:cubicBezTo>
                  <a:pt x="7588934" y="2165315"/>
                  <a:pt x="7589103" y="2165320"/>
                  <a:pt x="7589272" y="2165325"/>
                </a:cubicBezTo>
                <a:lnTo>
                  <a:pt x="7589812" y="2171962"/>
                </a:lnTo>
                <a:cubicBezTo>
                  <a:pt x="7594869" y="2201969"/>
                  <a:pt x="7597319" y="2232611"/>
                  <a:pt x="7597276" y="2263693"/>
                </a:cubicBezTo>
                <a:cubicBezTo>
                  <a:pt x="7598588" y="2269279"/>
                  <a:pt x="7598647" y="2274903"/>
                  <a:pt x="7598647" y="2280541"/>
                </a:cubicBezTo>
                <a:cubicBezTo>
                  <a:pt x="7598647" y="2284333"/>
                  <a:pt x="7598620" y="2288119"/>
                  <a:pt x="7598054" y="2291891"/>
                </a:cubicBezTo>
                <a:lnTo>
                  <a:pt x="7597555" y="2291858"/>
                </a:lnTo>
                <a:lnTo>
                  <a:pt x="7597529" y="2292349"/>
                </a:lnTo>
                <a:lnTo>
                  <a:pt x="7580411" y="2290736"/>
                </a:lnTo>
                <a:cubicBezTo>
                  <a:pt x="7548036" y="2290213"/>
                  <a:pt x="7516156" y="2287255"/>
                  <a:pt x="7484984" y="2281745"/>
                </a:cubicBezTo>
                <a:cubicBezTo>
                  <a:pt x="7479407" y="2282161"/>
                  <a:pt x="7474078" y="2281220"/>
                  <a:pt x="7468767" y="2280217"/>
                </a:cubicBezTo>
                <a:lnTo>
                  <a:pt x="7468651" y="2279078"/>
                </a:lnTo>
                <a:cubicBezTo>
                  <a:pt x="7109800" y="2220146"/>
                  <a:pt x="6828761" y="1941574"/>
                  <a:pt x="6778486" y="1591480"/>
                </a:cubicBezTo>
                <a:cubicBezTo>
                  <a:pt x="6778318" y="1591427"/>
                  <a:pt x="6778150" y="1591423"/>
                  <a:pt x="6777980" y="1591418"/>
                </a:cubicBezTo>
                <a:lnTo>
                  <a:pt x="6777442" y="1584794"/>
                </a:lnTo>
                <a:cubicBezTo>
                  <a:pt x="6772383" y="1554782"/>
                  <a:pt x="6769933" y="1524133"/>
                  <a:pt x="6769975" y="1493044"/>
                </a:cubicBezTo>
                <a:cubicBezTo>
                  <a:pt x="6768663" y="1487460"/>
                  <a:pt x="6768604" y="1481838"/>
                  <a:pt x="6768604" y="1476202"/>
                </a:cubicBezTo>
                <a:lnTo>
                  <a:pt x="6769198" y="1464852"/>
                </a:lnTo>
                <a:lnTo>
                  <a:pt x="6769696" y="1464884"/>
                </a:lnTo>
                <a:close/>
                <a:moveTo>
                  <a:pt x="6755934" y="1464394"/>
                </a:moveTo>
                <a:lnTo>
                  <a:pt x="6755960" y="1464884"/>
                </a:lnTo>
                <a:lnTo>
                  <a:pt x="6756458" y="1464852"/>
                </a:lnTo>
                <a:lnTo>
                  <a:pt x="6757052" y="1476202"/>
                </a:lnTo>
                <a:cubicBezTo>
                  <a:pt x="6757052" y="1481838"/>
                  <a:pt x="6756994" y="1487460"/>
                  <a:pt x="6755682" y="1493044"/>
                </a:cubicBezTo>
                <a:cubicBezTo>
                  <a:pt x="6755724" y="1524133"/>
                  <a:pt x="6753273" y="1554782"/>
                  <a:pt x="6748215" y="1584794"/>
                </a:cubicBezTo>
                <a:lnTo>
                  <a:pt x="6747676" y="1591418"/>
                </a:lnTo>
                <a:cubicBezTo>
                  <a:pt x="6747507" y="1591423"/>
                  <a:pt x="6747338" y="1591427"/>
                  <a:pt x="6747171" y="1591480"/>
                </a:cubicBezTo>
                <a:cubicBezTo>
                  <a:pt x="6696895" y="1941574"/>
                  <a:pt x="6415856" y="2220146"/>
                  <a:pt x="6057005" y="2279078"/>
                </a:cubicBezTo>
                <a:lnTo>
                  <a:pt x="6056889" y="2280217"/>
                </a:lnTo>
                <a:cubicBezTo>
                  <a:pt x="6051578" y="2281220"/>
                  <a:pt x="6046249" y="2282161"/>
                  <a:pt x="6040672" y="2281745"/>
                </a:cubicBezTo>
                <a:cubicBezTo>
                  <a:pt x="6009500" y="2287255"/>
                  <a:pt x="5977620" y="2290213"/>
                  <a:pt x="5945246" y="2290736"/>
                </a:cubicBezTo>
                <a:lnTo>
                  <a:pt x="5928127" y="2292349"/>
                </a:lnTo>
                <a:lnTo>
                  <a:pt x="5928101" y="2291858"/>
                </a:lnTo>
                <a:lnTo>
                  <a:pt x="5927602" y="2291891"/>
                </a:lnTo>
                <a:cubicBezTo>
                  <a:pt x="5927036" y="2288119"/>
                  <a:pt x="5927009" y="2284333"/>
                  <a:pt x="5927009" y="2280541"/>
                </a:cubicBezTo>
                <a:cubicBezTo>
                  <a:pt x="5927009" y="2274903"/>
                  <a:pt x="5927068" y="2269279"/>
                  <a:pt x="5928380" y="2263693"/>
                </a:cubicBezTo>
                <a:cubicBezTo>
                  <a:pt x="5928338" y="2232611"/>
                  <a:pt x="5930787" y="2201969"/>
                  <a:pt x="5935844" y="2171962"/>
                </a:cubicBezTo>
                <a:lnTo>
                  <a:pt x="5936384" y="2165325"/>
                </a:lnTo>
                <a:cubicBezTo>
                  <a:pt x="5936553" y="2165320"/>
                  <a:pt x="5936722" y="2165315"/>
                  <a:pt x="5936890" y="2165262"/>
                </a:cubicBezTo>
                <a:cubicBezTo>
                  <a:pt x="5987166" y="1815167"/>
                  <a:pt x="6268205" y="1536596"/>
                  <a:pt x="6627056" y="1477664"/>
                </a:cubicBezTo>
                <a:lnTo>
                  <a:pt x="6627173" y="1476525"/>
                </a:lnTo>
                <a:cubicBezTo>
                  <a:pt x="6632481" y="1475523"/>
                  <a:pt x="6637809" y="1474582"/>
                  <a:pt x="6643385" y="1474998"/>
                </a:cubicBezTo>
                <a:cubicBezTo>
                  <a:pt x="6674569" y="1469485"/>
                  <a:pt x="6706461" y="1466527"/>
                  <a:pt x="6738847" y="1466004"/>
                </a:cubicBezTo>
                <a:close/>
                <a:moveTo>
                  <a:pt x="5077571" y="1464394"/>
                </a:moveTo>
                <a:lnTo>
                  <a:pt x="5094659" y="1466004"/>
                </a:lnTo>
                <a:cubicBezTo>
                  <a:pt x="5127044" y="1466527"/>
                  <a:pt x="5158937" y="1469485"/>
                  <a:pt x="5190120" y="1474998"/>
                </a:cubicBezTo>
                <a:cubicBezTo>
                  <a:pt x="5195696" y="1474582"/>
                  <a:pt x="5201024" y="1475523"/>
                  <a:pt x="5206334" y="1476525"/>
                </a:cubicBezTo>
                <a:lnTo>
                  <a:pt x="5206450" y="1477664"/>
                </a:lnTo>
                <a:cubicBezTo>
                  <a:pt x="5565300" y="1536596"/>
                  <a:pt x="5846339" y="1815167"/>
                  <a:pt x="5896616" y="2165262"/>
                </a:cubicBezTo>
                <a:cubicBezTo>
                  <a:pt x="5896783" y="2165315"/>
                  <a:pt x="5896953" y="2165320"/>
                  <a:pt x="5897121" y="2165325"/>
                </a:cubicBezTo>
                <a:lnTo>
                  <a:pt x="5897662" y="2171962"/>
                </a:lnTo>
                <a:cubicBezTo>
                  <a:pt x="5902718" y="2201969"/>
                  <a:pt x="5905168" y="2232611"/>
                  <a:pt x="5905126" y="2263693"/>
                </a:cubicBezTo>
                <a:cubicBezTo>
                  <a:pt x="5906438" y="2269279"/>
                  <a:pt x="5906496" y="2274903"/>
                  <a:pt x="5906496" y="2280541"/>
                </a:cubicBezTo>
                <a:cubicBezTo>
                  <a:pt x="5906496" y="2284333"/>
                  <a:pt x="5906469" y="2288119"/>
                  <a:pt x="5905903" y="2291891"/>
                </a:cubicBezTo>
                <a:lnTo>
                  <a:pt x="5905404" y="2291858"/>
                </a:lnTo>
                <a:lnTo>
                  <a:pt x="5905378" y="2292349"/>
                </a:lnTo>
                <a:lnTo>
                  <a:pt x="5888260" y="2290736"/>
                </a:lnTo>
                <a:cubicBezTo>
                  <a:pt x="5855886" y="2290213"/>
                  <a:pt x="5824005" y="2287255"/>
                  <a:pt x="5792833" y="2281745"/>
                </a:cubicBezTo>
                <a:cubicBezTo>
                  <a:pt x="5787256" y="2282161"/>
                  <a:pt x="5781927" y="2281220"/>
                  <a:pt x="5776617" y="2280217"/>
                </a:cubicBezTo>
                <a:lnTo>
                  <a:pt x="5776501" y="2279078"/>
                </a:lnTo>
                <a:cubicBezTo>
                  <a:pt x="5417649" y="2220146"/>
                  <a:pt x="5136610" y="1941574"/>
                  <a:pt x="5086335" y="1591480"/>
                </a:cubicBezTo>
                <a:cubicBezTo>
                  <a:pt x="5086167" y="1591427"/>
                  <a:pt x="5085999" y="1591423"/>
                  <a:pt x="5085830" y="1591418"/>
                </a:cubicBezTo>
                <a:lnTo>
                  <a:pt x="5085291" y="1584794"/>
                </a:lnTo>
                <a:cubicBezTo>
                  <a:pt x="5080233" y="1554782"/>
                  <a:pt x="5077782" y="1524133"/>
                  <a:pt x="5077824" y="1493044"/>
                </a:cubicBezTo>
                <a:cubicBezTo>
                  <a:pt x="5076512" y="1487460"/>
                  <a:pt x="5076453" y="1481838"/>
                  <a:pt x="5076453" y="1476202"/>
                </a:cubicBezTo>
                <a:lnTo>
                  <a:pt x="5077047" y="1464852"/>
                </a:lnTo>
                <a:lnTo>
                  <a:pt x="5077545" y="1464884"/>
                </a:lnTo>
                <a:close/>
                <a:moveTo>
                  <a:pt x="5063783" y="1464394"/>
                </a:moveTo>
                <a:lnTo>
                  <a:pt x="5063809" y="1464884"/>
                </a:lnTo>
                <a:lnTo>
                  <a:pt x="5064307" y="1464852"/>
                </a:lnTo>
                <a:lnTo>
                  <a:pt x="5064902" y="1476202"/>
                </a:lnTo>
                <a:cubicBezTo>
                  <a:pt x="5064902" y="1481838"/>
                  <a:pt x="5064842" y="1487460"/>
                  <a:pt x="5063530" y="1493044"/>
                </a:cubicBezTo>
                <a:cubicBezTo>
                  <a:pt x="5063572" y="1524133"/>
                  <a:pt x="5061122" y="1554782"/>
                  <a:pt x="5056063" y="1584794"/>
                </a:cubicBezTo>
                <a:lnTo>
                  <a:pt x="5055525" y="1591418"/>
                </a:lnTo>
                <a:cubicBezTo>
                  <a:pt x="5055355" y="1591423"/>
                  <a:pt x="5055187" y="1591427"/>
                  <a:pt x="5055019" y="1591480"/>
                </a:cubicBezTo>
                <a:cubicBezTo>
                  <a:pt x="5004744" y="1941574"/>
                  <a:pt x="4723705" y="2220146"/>
                  <a:pt x="4364853" y="2279078"/>
                </a:cubicBezTo>
                <a:lnTo>
                  <a:pt x="4364737" y="2280217"/>
                </a:lnTo>
                <a:cubicBezTo>
                  <a:pt x="4359427" y="2281220"/>
                  <a:pt x="4354098" y="2282161"/>
                  <a:pt x="4348521" y="2281745"/>
                </a:cubicBezTo>
                <a:cubicBezTo>
                  <a:pt x="4317350" y="2287255"/>
                  <a:pt x="4285468" y="2290213"/>
                  <a:pt x="4253094" y="2290736"/>
                </a:cubicBezTo>
                <a:lnTo>
                  <a:pt x="4235976" y="2292349"/>
                </a:lnTo>
                <a:lnTo>
                  <a:pt x="4235950" y="2291858"/>
                </a:lnTo>
                <a:lnTo>
                  <a:pt x="4235451" y="2291891"/>
                </a:lnTo>
                <a:cubicBezTo>
                  <a:pt x="4234885" y="2288119"/>
                  <a:pt x="4234858" y="2284333"/>
                  <a:pt x="4234858" y="2280541"/>
                </a:cubicBezTo>
                <a:cubicBezTo>
                  <a:pt x="4234858" y="2274903"/>
                  <a:pt x="4234916" y="2269279"/>
                  <a:pt x="4236228" y="2263693"/>
                </a:cubicBezTo>
                <a:cubicBezTo>
                  <a:pt x="4236186" y="2232611"/>
                  <a:pt x="4238636" y="2201969"/>
                  <a:pt x="4243692" y="2171962"/>
                </a:cubicBezTo>
                <a:lnTo>
                  <a:pt x="4244233" y="2165325"/>
                </a:lnTo>
                <a:cubicBezTo>
                  <a:pt x="4244401" y="2165320"/>
                  <a:pt x="4244571" y="2165315"/>
                  <a:pt x="4244738" y="2165262"/>
                </a:cubicBezTo>
                <a:cubicBezTo>
                  <a:pt x="4295015" y="1815167"/>
                  <a:pt x="4576054" y="1536596"/>
                  <a:pt x="4934904" y="1477664"/>
                </a:cubicBezTo>
                <a:lnTo>
                  <a:pt x="4935021" y="1476525"/>
                </a:lnTo>
                <a:cubicBezTo>
                  <a:pt x="4940330" y="1475523"/>
                  <a:pt x="4945658" y="1474582"/>
                  <a:pt x="4951234" y="1474998"/>
                </a:cubicBezTo>
                <a:cubicBezTo>
                  <a:pt x="4982417" y="1469485"/>
                  <a:pt x="5014310" y="1466527"/>
                  <a:pt x="5046695" y="1466004"/>
                </a:cubicBezTo>
                <a:close/>
                <a:moveTo>
                  <a:pt x="3385420" y="1464394"/>
                </a:moveTo>
                <a:lnTo>
                  <a:pt x="3402507" y="1466004"/>
                </a:lnTo>
                <a:cubicBezTo>
                  <a:pt x="3434893" y="1466527"/>
                  <a:pt x="3466785" y="1469485"/>
                  <a:pt x="3497969" y="1474998"/>
                </a:cubicBezTo>
                <a:cubicBezTo>
                  <a:pt x="3503545" y="1474582"/>
                  <a:pt x="3508873" y="1475523"/>
                  <a:pt x="3514181" y="1476525"/>
                </a:cubicBezTo>
                <a:lnTo>
                  <a:pt x="3514298" y="1477664"/>
                </a:lnTo>
                <a:cubicBezTo>
                  <a:pt x="3873149" y="1536596"/>
                  <a:pt x="4154188" y="1815167"/>
                  <a:pt x="4204464" y="2165262"/>
                </a:cubicBezTo>
                <a:cubicBezTo>
                  <a:pt x="4204632" y="2165315"/>
                  <a:pt x="4204801" y="2165320"/>
                  <a:pt x="4204970" y="2165325"/>
                </a:cubicBezTo>
                <a:lnTo>
                  <a:pt x="4205510" y="2171962"/>
                </a:lnTo>
                <a:cubicBezTo>
                  <a:pt x="4210567" y="2201969"/>
                  <a:pt x="4213016" y="2232611"/>
                  <a:pt x="4212974" y="2263693"/>
                </a:cubicBezTo>
                <a:cubicBezTo>
                  <a:pt x="4214286" y="2269279"/>
                  <a:pt x="4214345" y="2274903"/>
                  <a:pt x="4214345" y="2280541"/>
                </a:cubicBezTo>
                <a:cubicBezTo>
                  <a:pt x="4214345" y="2284333"/>
                  <a:pt x="4214318" y="2288119"/>
                  <a:pt x="4213752" y="2291891"/>
                </a:cubicBezTo>
                <a:lnTo>
                  <a:pt x="4213253" y="2291858"/>
                </a:lnTo>
                <a:lnTo>
                  <a:pt x="4213227" y="2292349"/>
                </a:lnTo>
                <a:lnTo>
                  <a:pt x="4196108" y="2290736"/>
                </a:lnTo>
                <a:cubicBezTo>
                  <a:pt x="4163734" y="2290213"/>
                  <a:pt x="4131854" y="2287255"/>
                  <a:pt x="4100682" y="2281745"/>
                </a:cubicBezTo>
                <a:cubicBezTo>
                  <a:pt x="4095105" y="2282161"/>
                  <a:pt x="4089776" y="2281220"/>
                  <a:pt x="4084465" y="2280217"/>
                </a:cubicBezTo>
                <a:lnTo>
                  <a:pt x="4084349" y="2279078"/>
                </a:lnTo>
                <a:cubicBezTo>
                  <a:pt x="3725498" y="2220146"/>
                  <a:pt x="3444459" y="1941574"/>
                  <a:pt x="3394183" y="1591480"/>
                </a:cubicBezTo>
                <a:cubicBezTo>
                  <a:pt x="3394016" y="1591427"/>
                  <a:pt x="3393847" y="1591423"/>
                  <a:pt x="3393678" y="1591418"/>
                </a:cubicBezTo>
                <a:lnTo>
                  <a:pt x="3393139" y="1584794"/>
                </a:lnTo>
                <a:cubicBezTo>
                  <a:pt x="3388081" y="1554782"/>
                  <a:pt x="3385630" y="1524133"/>
                  <a:pt x="3385672" y="1493044"/>
                </a:cubicBezTo>
                <a:cubicBezTo>
                  <a:pt x="3384360" y="1487460"/>
                  <a:pt x="3384302" y="1481838"/>
                  <a:pt x="3384302" y="1476202"/>
                </a:cubicBezTo>
                <a:lnTo>
                  <a:pt x="3384896" y="1464852"/>
                </a:lnTo>
                <a:lnTo>
                  <a:pt x="3385394" y="1464884"/>
                </a:lnTo>
                <a:close/>
                <a:moveTo>
                  <a:pt x="3371632" y="1464394"/>
                </a:moveTo>
                <a:lnTo>
                  <a:pt x="3371658" y="1464884"/>
                </a:lnTo>
                <a:lnTo>
                  <a:pt x="3372156" y="1464852"/>
                </a:lnTo>
                <a:lnTo>
                  <a:pt x="3372750" y="1476202"/>
                </a:lnTo>
                <a:cubicBezTo>
                  <a:pt x="3372750" y="1481838"/>
                  <a:pt x="3372691" y="1487460"/>
                  <a:pt x="3371379" y="1493044"/>
                </a:cubicBezTo>
                <a:cubicBezTo>
                  <a:pt x="3371421" y="1524133"/>
                  <a:pt x="3368971" y="1554782"/>
                  <a:pt x="3363912" y="1584794"/>
                </a:cubicBezTo>
                <a:lnTo>
                  <a:pt x="3363374" y="1591418"/>
                </a:lnTo>
                <a:cubicBezTo>
                  <a:pt x="3363204" y="1591423"/>
                  <a:pt x="3363036" y="1591427"/>
                  <a:pt x="3362868" y="1591480"/>
                </a:cubicBezTo>
                <a:cubicBezTo>
                  <a:pt x="3312593" y="1941574"/>
                  <a:pt x="3031554" y="2220146"/>
                  <a:pt x="2672703" y="2279078"/>
                </a:cubicBezTo>
                <a:lnTo>
                  <a:pt x="2672586" y="2280217"/>
                </a:lnTo>
                <a:cubicBezTo>
                  <a:pt x="2667276" y="2281220"/>
                  <a:pt x="2661947" y="2282161"/>
                  <a:pt x="2656370" y="2281745"/>
                </a:cubicBezTo>
                <a:cubicBezTo>
                  <a:pt x="2625198" y="2287255"/>
                  <a:pt x="2593318" y="2290213"/>
                  <a:pt x="2560943" y="2290736"/>
                </a:cubicBezTo>
                <a:lnTo>
                  <a:pt x="2543825" y="2292349"/>
                </a:lnTo>
                <a:lnTo>
                  <a:pt x="2543799" y="2291858"/>
                </a:lnTo>
                <a:lnTo>
                  <a:pt x="2543300" y="2291891"/>
                </a:lnTo>
                <a:cubicBezTo>
                  <a:pt x="2542734" y="2288119"/>
                  <a:pt x="2542707" y="2284333"/>
                  <a:pt x="2542707" y="2280541"/>
                </a:cubicBezTo>
                <a:cubicBezTo>
                  <a:pt x="2542707" y="2274903"/>
                  <a:pt x="2542765" y="2269279"/>
                  <a:pt x="2544077" y="2263693"/>
                </a:cubicBezTo>
                <a:cubicBezTo>
                  <a:pt x="2544035" y="2232611"/>
                  <a:pt x="2546485" y="2201969"/>
                  <a:pt x="2551541" y="2171962"/>
                </a:cubicBezTo>
                <a:lnTo>
                  <a:pt x="2552082" y="2165325"/>
                </a:lnTo>
                <a:cubicBezTo>
                  <a:pt x="2552250" y="2165320"/>
                  <a:pt x="2552420" y="2165315"/>
                  <a:pt x="2552587" y="2165262"/>
                </a:cubicBezTo>
                <a:cubicBezTo>
                  <a:pt x="2602864" y="1815167"/>
                  <a:pt x="2883903" y="1536596"/>
                  <a:pt x="3242753" y="1477664"/>
                </a:cubicBezTo>
                <a:lnTo>
                  <a:pt x="3242870" y="1476525"/>
                </a:lnTo>
                <a:cubicBezTo>
                  <a:pt x="3248179" y="1475523"/>
                  <a:pt x="3253507" y="1474582"/>
                  <a:pt x="3259083" y="1474998"/>
                </a:cubicBezTo>
                <a:cubicBezTo>
                  <a:pt x="3290266" y="1469485"/>
                  <a:pt x="3322159" y="1466527"/>
                  <a:pt x="3354544" y="1466004"/>
                </a:cubicBezTo>
                <a:close/>
                <a:moveTo>
                  <a:pt x="1693269" y="1464394"/>
                </a:moveTo>
                <a:lnTo>
                  <a:pt x="1710356" y="1466004"/>
                </a:lnTo>
                <a:cubicBezTo>
                  <a:pt x="1742742" y="1466527"/>
                  <a:pt x="1774634" y="1469485"/>
                  <a:pt x="1805818" y="1474998"/>
                </a:cubicBezTo>
                <a:cubicBezTo>
                  <a:pt x="1811394" y="1474582"/>
                  <a:pt x="1816722" y="1475523"/>
                  <a:pt x="1822030" y="1476525"/>
                </a:cubicBezTo>
                <a:lnTo>
                  <a:pt x="1822148" y="1477664"/>
                </a:lnTo>
                <a:cubicBezTo>
                  <a:pt x="2180998" y="1536596"/>
                  <a:pt x="2462037" y="1815167"/>
                  <a:pt x="2512313" y="2165262"/>
                </a:cubicBezTo>
                <a:cubicBezTo>
                  <a:pt x="2512481" y="2165315"/>
                  <a:pt x="2512650" y="2165320"/>
                  <a:pt x="2512819" y="2165325"/>
                </a:cubicBezTo>
                <a:lnTo>
                  <a:pt x="2513359" y="2171962"/>
                </a:lnTo>
                <a:cubicBezTo>
                  <a:pt x="2518416" y="2201969"/>
                  <a:pt x="2520865" y="2232611"/>
                  <a:pt x="2520823" y="2263693"/>
                </a:cubicBezTo>
                <a:cubicBezTo>
                  <a:pt x="2522135" y="2269279"/>
                  <a:pt x="2522194" y="2274903"/>
                  <a:pt x="2522194" y="2280541"/>
                </a:cubicBezTo>
                <a:cubicBezTo>
                  <a:pt x="2522194" y="2284333"/>
                  <a:pt x="2522167" y="2288119"/>
                  <a:pt x="2521601" y="2291891"/>
                </a:cubicBezTo>
                <a:lnTo>
                  <a:pt x="2521102" y="2291858"/>
                </a:lnTo>
                <a:lnTo>
                  <a:pt x="2521076" y="2292349"/>
                </a:lnTo>
                <a:lnTo>
                  <a:pt x="2503957" y="2290736"/>
                </a:lnTo>
                <a:cubicBezTo>
                  <a:pt x="2471583" y="2290213"/>
                  <a:pt x="2439703" y="2287255"/>
                  <a:pt x="2408531" y="2281745"/>
                </a:cubicBezTo>
                <a:cubicBezTo>
                  <a:pt x="2402954" y="2282161"/>
                  <a:pt x="2397625" y="2281220"/>
                  <a:pt x="2392314" y="2280217"/>
                </a:cubicBezTo>
                <a:lnTo>
                  <a:pt x="2392198" y="2279078"/>
                </a:lnTo>
                <a:cubicBezTo>
                  <a:pt x="2033347" y="2220146"/>
                  <a:pt x="1752308" y="1941574"/>
                  <a:pt x="1702032" y="1591480"/>
                </a:cubicBezTo>
                <a:cubicBezTo>
                  <a:pt x="1701865" y="1591427"/>
                  <a:pt x="1701696" y="1591423"/>
                  <a:pt x="1701527" y="1591418"/>
                </a:cubicBezTo>
                <a:lnTo>
                  <a:pt x="1700989" y="1584794"/>
                </a:lnTo>
                <a:cubicBezTo>
                  <a:pt x="1695930" y="1554782"/>
                  <a:pt x="1693479" y="1524133"/>
                  <a:pt x="1693521" y="1493044"/>
                </a:cubicBezTo>
                <a:cubicBezTo>
                  <a:pt x="1692209" y="1487460"/>
                  <a:pt x="1692151" y="1481838"/>
                  <a:pt x="1692151" y="1476202"/>
                </a:cubicBezTo>
                <a:lnTo>
                  <a:pt x="1692745" y="1464852"/>
                </a:lnTo>
                <a:lnTo>
                  <a:pt x="1693243" y="1464884"/>
                </a:lnTo>
                <a:close/>
                <a:moveTo>
                  <a:pt x="1679481" y="1464394"/>
                </a:moveTo>
                <a:lnTo>
                  <a:pt x="1679507" y="1464884"/>
                </a:lnTo>
                <a:lnTo>
                  <a:pt x="1680005" y="1464852"/>
                </a:lnTo>
                <a:lnTo>
                  <a:pt x="1680599" y="1476202"/>
                </a:lnTo>
                <a:cubicBezTo>
                  <a:pt x="1680599" y="1481838"/>
                  <a:pt x="1680540" y="1487460"/>
                  <a:pt x="1679228" y="1493044"/>
                </a:cubicBezTo>
                <a:cubicBezTo>
                  <a:pt x="1679270" y="1524133"/>
                  <a:pt x="1676820" y="1554782"/>
                  <a:pt x="1671761" y="1584794"/>
                </a:cubicBezTo>
                <a:lnTo>
                  <a:pt x="1671223" y="1591418"/>
                </a:lnTo>
                <a:cubicBezTo>
                  <a:pt x="1671053" y="1591423"/>
                  <a:pt x="1670885" y="1591427"/>
                  <a:pt x="1670717" y="1591480"/>
                </a:cubicBezTo>
                <a:cubicBezTo>
                  <a:pt x="1620442" y="1941574"/>
                  <a:pt x="1339403" y="2220146"/>
                  <a:pt x="980552" y="2279078"/>
                </a:cubicBezTo>
                <a:lnTo>
                  <a:pt x="980435" y="2280217"/>
                </a:lnTo>
                <a:cubicBezTo>
                  <a:pt x="975125" y="2281220"/>
                  <a:pt x="969796" y="2282161"/>
                  <a:pt x="964219" y="2281745"/>
                </a:cubicBezTo>
                <a:cubicBezTo>
                  <a:pt x="933047" y="2287255"/>
                  <a:pt x="901167" y="2290213"/>
                  <a:pt x="868792" y="2290736"/>
                </a:cubicBezTo>
                <a:lnTo>
                  <a:pt x="851674" y="2292349"/>
                </a:lnTo>
                <a:lnTo>
                  <a:pt x="851648" y="2291858"/>
                </a:lnTo>
                <a:lnTo>
                  <a:pt x="851149" y="2291891"/>
                </a:lnTo>
                <a:cubicBezTo>
                  <a:pt x="850583" y="2288119"/>
                  <a:pt x="850556" y="2284333"/>
                  <a:pt x="850556" y="2280541"/>
                </a:cubicBezTo>
                <a:cubicBezTo>
                  <a:pt x="850556" y="2274903"/>
                  <a:pt x="850614" y="2269279"/>
                  <a:pt x="851926" y="2263693"/>
                </a:cubicBezTo>
                <a:cubicBezTo>
                  <a:pt x="851884" y="2232611"/>
                  <a:pt x="854334" y="2201969"/>
                  <a:pt x="859390" y="2171962"/>
                </a:cubicBezTo>
                <a:lnTo>
                  <a:pt x="859931" y="2165325"/>
                </a:lnTo>
                <a:cubicBezTo>
                  <a:pt x="860099" y="2165320"/>
                  <a:pt x="860269" y="2165315"/>
                  <a:pt x="860436" y="2165262"/>
                </a:cubicBezTo>
                <a:cubicBezTo>
                  <a:pt x="910713" y="1815167"/>
                  <a:pt x="1191752" y="1536596"/>
                  <a:pt x="1550602" y="1477664"/>
                </a:cubicBezTo>
                <a:lnTo>
                  <a:pt x="1550719" y="1476525"/>
                </a:lnTo>
                <a:cubicBezTo>
                  <a:pt x="1556028" y="1475523"/>
                  <a:pt x="1561356" y="1474582"/>
                  <a:pt x="1566932" y="1474998"/>
                </a:cubicBezTo>
                <a:cubicBezTo>
                  <a:pt x="1598115" y="1469485"/>
                  <a:pt x="1630008" y="1466527"/>
                  <a:pt x="1662393" y="1466004"/>
                </a:cubicBezTo>
                <a:close/>
                <a:moveTo>
                  <a:pt x="1118" y="1464394"/>
                </a:moveTo>
                <a:lnTo>
                  <a:pt x="18205" y="1466004"/>
                </a:lnTo>
                <a:cubicBezTo>
                  <a:pt x="50591" y="1466527"/>
                  <a:pt x="82483" y="1469485"/>
                  <a:pt x="113667" y="1474998"/>
                </a:cubicBezTo>
                <a:cubicBezTo>
                  <a:pt x="119243" y="1474582"/>
                  <a:pt x="124571" y="1475523"/>
                  <a:pt x="129879" y="1476525"/>
                </a:cubicBezTo>
                <a:lnTo>
                  <a:pt x="129997" y="1477664"/>
                </a:lnTo>
                <a:cubicBezTo>
                  <a:pt x="488847" y="1536596"/>
                  <a:pt x="769886" y="1815167"/>
                  <a:pt x="820162" y="2165262"/>
                </a:cubicBezTo>
                <a:cubicBezTo>
                  <a:pt x="820330" y="2165315"/>
                  <a:pt x="820499" y="2165320"/>
                  <a:pt x="820668" y="2165325"/>
                </a:cubicBezTo>
                <a:lnTo>
                  <a:pt x="821208" y="2171962"/>
                </a:lnTo>
                <a:cubicBezTo>
                  <a:pt x="826265" y="2201969"/>
                  <a:pt x="828714" y="2232611"/>
                  <a:pt x="828672" y="2263693"/>
                </a:cubicBezTo>
                <a:cubicBezTo>
                  <a:pt x="829984" y="2269279"/>
                  <a:pt x="830043" y="2274903"/>
                  <a:pt x="830043" y="2280541"/>
                </a:cubicBezTo>
                <a:cubicBezTo>
                  <a:pt x="830043" y="2284333"/>
                  <a:pt x="830016" y="2288119"/>
                  <a:pt x="829450" y="2291891"/>
                </a:cubicBezTo>
                <a:lnTo>
                  <a:pt x="828951" y="2291858"/>
                </a:lnTo>
                <a:lnTo>
                  <a:pt x="828925" y="2292349"/>
                </a:lnTo>
                <a:lnTo>
                  <a:pt x="811806" y="2290736"/>
                </a:lnTo>
                <a:cubicBezTo>
                  <a:pt x="779432" y="2290213"/>
                  <a:pt x="747552" y="2287255"/>
                  <a:pt x="716380" y="2281745"/>
                </a:cubicBezTo>
                <a:cubicBezTo>
                  <a:pt x="710803" y="2282161"/>
                  <a:pt x="705474" y="2281220"/>
                  <a:pt x="700163" y="2280217"/>
                </a:cubicBezTo>
                <a:lnTo>
                  <a:pt x="700047" y="2279078"/>
                </a:lnTo>
                <a:cubicBezTo>
                  <a:pt x="341196" y="2220146"/>
                  <a:pt x="60157" y="1941574"/>
                  <a:pt x="9881" y="1591480"/>
                </a:cubicBezTo>
                <a:cubicBezTo>
                  <a:pt x="9714" y="1591427"/>
                  <a:pt x="9545" y="1591423"/>
                  <a:pt x="9376" y="1591418"/>
                </a:cubicBezTo>
                <a:lnTo>
                  <a:pt x="8837" y="1584794"/>
                </a:lnTo>
                <a:cubicBezTo>
                  <a:pt x="3779" y="1554782"/>
                  <a:pt x="1328" y="1524133"/>
                  <a:pt x="1370" y="1493044"/>
                </a:cubicBezTo>
                <a:cubicBezTo>
                  <a:pt x="58" y="1487460"/>
                  <a:pt x="0" y="1481838"/>
                  <a:pt x="0" y="1476202"/>
                </a:cubicBezTo>
                <a:lnTo>
                  <a:pt x="594" y="1464852"/>
                </a:lnTo>
                <a:lnTo>
                  <a:pt x="1092" y="1464884"/>
                </a:lnTo>
                <a:close/>
                <a:moveTo>
                  <a:pt x="7762529" y="750600"/>
                </a:moveTo>
                <a:cubicBezTo>
                  <a:pt x="7815805" y="1021506"/>
                  <a:pt x="8030648" y="1236303"/>
                  <a:pt x="8305838" y="1295446"/>
                </a:cubicBezTo>
                <a:cubicBezTo>
                  <a:pt x="8252563" y="1024540"/>
                  <a:pt x="8037719" y="809743"/>
                  <a:pt x="7762529" y="750600"/>
                </a:cubicBezTo>
                <a:close/>
                <a:moveTo>
                  <a:pt x="7455280" y="750600"/>
                </a:moveTo>
                <a:cubicBezTo>
                  <a:pt x="7180090" y="809743"/>
                  <a:pt x="6965246" y="1024540"/>
                  <a:pt x="6911971" y="1295446"/>
                </a:cubicBezTo>
                <a:cubicBezTo>
                  <a:pt x="7187161" y="1236303"/>
                  <a:pt x="7402004" y="1021506"/>
                  <a:pt x="7455280" y="750600"/>
                </a:cubicBezTo>
                <a:close/>
                <a:moveTo>
                  <a:pt x="6070378" y="750600"/>
                </a:moveTo>
                <a:cubicBezTo>
                  <a:pt x="6123654" y="1021506"/>
                  <a:pt x="6338497" y="1236303"/>
                  <a:pt x="6613687" y="1295446"/>
                </a:cubicBezTo>
                <a:cubicBezTo>
                  <a:pt x="6560412" y="1024540"/>
                  <a:pt x="6345568" y="809743"/>
                  <a:pt x="6070378" y="750600"/>
                </a:cubicBezTo>
                <a:close/>
                <a:moveTo>
                  <a:pt x="5763129" y="750600"/>
                </a:moveTo>
                <a:cubicBezTo>
                  <a:pt x="5487939" y="809743"/>
                  <a:pt x="5273095" y="1024540"/>
                  <a:pt x="5219820" y="1295446"/>
                </a:cubicBezTo>
                <a:cubicBezTo>
                  <a:pt x="5495010" y="1236303"/>
                  <a:pt x="5709853" y="1021506"/>
                  <a:pt x="5763129" y="750600"/>
                </a:cubicBezTo>
                <a:close/>
                <a:moveTo>
                  <a:pt x="4378227" y="750600"/>
                </a:moveTo>
                <a:cubicBezTo>
                  <a:pt x="4431503" y="1021506"/>
                  <a:pt x="4646346" y="1236303"/>
                  <a:pt x="4921536" y="1295446"/>
                </a:cubicBezTo>
                <a:cubicBezTo>
                  <a:pt x="4868261" y="1024540"/>
                  <a:pt x="4653417" y="809743"/>
                  <a:pt x="4378227" y="750600"/>
                </a:cubicBezTo>
                <a:close/>
                <a:moveTo>
                  <a:pt x="4070978" y="750600"/>
                </a:moveTo>
                <a:cubicBezTo>
                  <a:pt x="3795788" y="809743"/>
                  <a:pt x="3580944" y="1024540"/>
                  <a:pt x="3527669" y="1295446"/>
                </a:cubicBezTo>
                <a:cubicBezTo>
                  <a:pt x="3802859" y="1236303"/>
                  <a:pt x="4017702" y="1021506"/>
                  <a:pt x="4070978" y="750600"/>
                </a:cubicBezTo>
                <a:close/>
                <a:moveTo>
                  <a:pt x="2686076" y="750600"/>
                </a:moveTo>
                <a:cubicBezTo>
                  <a:pt x="2739352" y="1021506"/>
                  <a:pt x="2954195" y="1236303"/>
                  <a:pt x="3229385" y="1295446"/>
                </a:cubicBezTo>
                <a:cubicBezTo>
                  <a:pt x="3176110" y="1024540"/>
                  <a:pt x="2961266" y="809743"/>
                  <a:pt x="2686076" y="750600"/>
                </a:cubicBezTo>
                <a:close/>
                <a:moveTo>
                  <a:pt x="2378827" y="750600"/>
                </a:moveTo>
                <a:cubicBezTo>
                  <a:pt x="2103637" y="809743"/>
                  <a:pt x="1888793" y="1024540"/>
                  <a:pt x="1835518" y="1295446"/>
                </a:cubicBezTo>
                <a:cubicBezTo>
                  <a:pt x="2110708" y="1236303"/>
                  <a:pt x="2325551" y="1021506"/>
                  <a:pt x="2378827" y="750600"/>
                </a:cubicBezTo>
                <a:close/>
                <a:moveTo>
                  <a:pt x="993925" y="750600"/>
                </a:moveTo>
                <a:cubicBezTo>
                  <a:pt x="1047201" y="1021506"/>
                  <a:pt x="1262044" y="1236303"/>
                  <a:pt x="1537234" y="1295446"/>
                </a:cubicBezTo>
                <a:cubicBezTo>
                  <a:pt x="1483959" y="1024540"/>
                  <a:pt x="1269115" y="809743"/>
                  <a:pt x="993925" y="750600"/>
                </a:cubicBezTo>
                <a:close/>
                <a:moveTo>
                  <a:pt x="686676" y="750600"/>
                </a:moveTo>
                <a:cubicBezTo>
                  <a:pt x="411486" y="809743"/>
                  <a:pt x="196642" y="1024540"/>
                  <a:pt x="143367" y="1295446"/>
                </a:cubicBezTo>
                <a:cubicBezTo>
                  <a:pt x="418557" y="1236303"/>
                  <a:pt x="633400" y="1021506"/>
                  <a:pt x="686676" y="750600"/>
                </a:cubicBezTo>
                <a:close/>
                <a:moveTo>
                  <a:pt x="9139239" y="624486"/>
                </a:moveTo>
                <a:lnTo>
                  <a:pt x="9139239" y="752995"/>
                </a:lnTo>
                <a:lnTo>
                  <a:pt x="9047261" y="779881"/>
                </a:lnTo>
                <a:cubicBezTo>
                  <a:pt x="8821055" y="864319"/>
                  <a:pt x="8650738" y="1058403"/>
                  <a:pt x="8604122" y="1295446"/>
                </a:cubicBezTo>
                <a:cubicBezTo>
                  <a:pt x="8844913" y="1243696"/>
                  <a:pt x="9039501" y="1072773"/>
                  <a:pt x="9120077" y="849365"/>
                </a:cubicBezTo>
                <a:lnTo>
                  <a:pt x="9139239" y="780178"/>
                </a:lnTo>
                <a:lnTo>
                  <a:pt x="9139239" y="1085737"/>
                </a:lnTo>
                <a:lnTo>
                  <a:pt x="9135069" y="1092549"/>
                </a:lnTo>
                <a:cubicBezTo>
                  <a:pt x="9008919" y="1266178"/>
                  <a:pt x="8815033" y="1389778"/>
                  <a:pt x="8590751" y="1426902"/>
                </a:cubicBezTo>
                <a:lnTo>
                  <a:pt x="8590635" y="1428050"/>
                </a:lnTo>
                <a:cubicBezTo>
                  <a:pt x="8585324" y="1429061"/>
                  <a:pt x="8579995" y="1430009"/>
                  <a:pt x="8574418" y="1429590"/>
                </a:cubicBezTo>
                <a:cubicBezTo>
                  <a:pt x="8543246" y="1435144"/>
                  <a:pt x="8511366" y="1438125"/>
                  <a:pt x="8478991" y="1438652"/>
                </a:cubicBezTo>
                <a:lnTo>
                  <a:pt x="8461873" y="1440278"/>
                </a:lnTo>
                <a:lnTo>
                  <a:pt x="8461847" y="1439783"/>
                </a:lnTo>
                <a:lnTo>
                  <a:pt x="8461348" y="1439816"/>
                </a:lnTo>
                <a:cubicBezTo>
                  <a:pt x="8460782" y="1436014"/>
                  <a:pt x="8460755" y="1432198"/>
                  <a:pt x="8460755" y="1428376"/>
                </a:cubicBezTo>
                <a:cubicBezTo>
                  <a:pt x="8460755" y="1422694"/>
                  <a:pt x="8460814" y="1417025"/>
                  <a:pt x="8462126" y="1411395"/>
                </a:cubicBezTo>
                <a:cubicBezTo>
                  <a:pt x="8462083" y="1380067"/>
                  <a:pt x="8464533" y="1349182"/>
                  <a:pt x="8469590" y="1318938"/>
                </a:cubicBezTo>
                <a:lnTo>
                  <a:pt x="8470130" y="1312248"/>
                </a:lnTo>
                <a:cubicBezTo>
                  <a:pt x="8470299" y="1312243"/>
                  <a:pt x="8470468" y="1312238"/>
                  <a:pt x="8470636" y="1312185"/>
                </a:cubicBezTo>
                <a:cubicBezTo>
                  <a:pt x="8514628" y="1003427"/>
                  <a:pt x="8735297" y="749863"/>
                  <a:pt x="9030178" y="651504"/>
                </a:cubicBezTo>
                <a:close/>
                <a:moveTo>
                  <a:pt x="7620280" y="605769"/>
                </a:moveTo>
                <a:lnTo>
                  <a:pt x="7637367" y="607392"/>
                </a:lnTo>
                <a:cubicBezTo>
                  <a:pt x="7669753" y="607919"/>
                  <a:pt x="7701646" y="610900"/>
                  <a:pt x="7732829" y="616457"/>
                </a:cubicBezTo>
                <a:cubicBezTo>
                  <a:pt x="7738405" y="616038"/>
                  <a:pt x="7743733" y="616986"/>
                  <a:pt x="7749042" y="617996"/>
                </a:cubicBezTo>
                <a:lnTo>
                  <a:pt x="7749159" y="619144"/>
                </a:lnTo>
                <a:cubicBezTo>
                  <a:pt x="8108009" y="678542"/>
                  <a:pt x="8389048" y="959319"/>
                  <a:pt x="8439324" y="1312185"/>
                </a:cubicBezTo>
                <a:cubicBezTo>
                  <a:pt x="8439492" y="1312238"/>
                  <a:pt x="8439661" y="1312243"/>
                  <a:pt x="8439830" y="1312248"/>
                </a:cubicBezTo>
                <a:lnTo>
                  <a:pt x="8440370" y="1318938"/>
                </a:lnTo>
                <a:cubicBezTo>
                  <a:pt x="8445427" y="1349182"/>
                  <a:pt x="8447877" y="1380067"/>
                  <a:pt x="8447834" y="1411395"/>
                </a:cubicBezTo>
                <a:cubicBezTo>
                  <a:pt x="8449146" y="1417025"/>
                  <a:pt x="8449205" y="1422694"/>
                  <a:pt x="8449205" y="1428376"/>
                </a:cubicBezTo>
                <a:cubicBezTo>
                  <a:pt x="8449205" y="1432198"/>
                  <a:pt x="8449178" y="1436014"/>
                  <a:pt x="8448612" y="1439816"/>
                </a:cubicBezTo>
                <a:lnTo>
                  <a:pt x="8448113" y="1439783"/>
                </a:lnTo>
                <a:lnTo>
                  <a:pt x="8448087" y="1440278"/>
                </a:lnTo>
                <a:lnTo>
                  <a:pt x="8430969" y="1438652"/>
                </a:lnTo>
                <a:cubicBezTo>
                  <a:pt x="8398594" y="1438125"/>
                  <a:pt x="8366714" y="1435144"/>
                  <a:pt x="8335542" y="1429590"/>
                </a:cubicBezTo>
                <a:cubicBezTo>
                  <a:pt x="8329965" y="1430009"/>
                  <a:pt x="8324636" y="1429061"/>
                  <a:pt x="8319325" y="1428050"/>
                </a:cubicBezTo>
                <a:lnTo>
                  <a:pt x="8319209" y="1426902"/>
                </a:lnTo>
                <a:cubicBezTo>
                  <a:pt x="7960358" y="1367503"/>
                  <a:pt x="7679319" y="1086726"/>
                  <a:pt x="7629044" y="733861"/>
                </a:cubicBezTo>
                <a:cubicBezTo>
                  <a:pt x="7628876" y="733808"/>
                  <a:pt x="7628708" y="733803"/>
                  <a:pt x="7628538" y="733798"/>
                </a:cubicBezTo>
                <a:lnTo>
                  <a:pt x="7628000" y="727122"/>
                </a:lnTo>
                <a:cubicBezTo>
                  <a:pt x="7622941" y="696872"/>
                  <a:pt x="7620490" y="665981"/>
                  <a:pt x="7620533" y="634646"/>
                </a:cubicBezTo>
                <a:cubicBezTo>
                  <a:pt x="7619221" y="629018"/>
                  <a:pt x="7619162" y="623351"/>
                  <a:pt x="7619162" y="617670"/>
                </a:cubicBezTo>
                <a:lnTo>
                  <a:pt x="7619756" y="606230"/>
                </a:lnTo>
                <a:lnTo>
                  <a:pt x="7620254" y="606263"/>
                </a:lnTo>
                <a:close/>
                <a:moveTo>
                  <a:pt x="7597529" y="605769"/>
                </a:moveTo>
                <a:lnTo>
                  <a:pt x="7597555" y="606263"/>
                </a:lnTo>
                <a:lnTo>
                  <a:pt x="7598053" y="606230"/>
                </a:lnTo>
                <a:lnTo>
                  <a:pt x="7598647" y="617670"/>
                </a:lnTo>
                <a:cubicBezTo>
                  <a:pt x="7598647" y="623351"/>
                  <a:pt x="7598588" y="629018"/>
                  <a:pt x="7597276" y="634646"/>
                </a:cubicBezTo>
                <a:cubicBezTo>
                  <a:pt x="7597319" y="665981"/>
                  <a:pt x="7594868" y="696872"/>
                  <a:pt x="7589809" y="727122"/>
                </a:cubicBezTo>
                <a:lnTo>
                  <a:pt x="7589271" y="733798"/>
                </a:lnTo>
                <a:cubicBezTo>
                  <a:pt x="7589101" y="733803"/>
                  <a:pt x="7588933" y="733808"/>
                  <a:pt x="7588765" y="733861"/>
                </a:cubicBezTo>
                <a:cubicBezTo>
                  <a:pt x="7538490" y="1086726"/>
                  <a:pt x="7257451" y="1367503"/>
                  <a:pt x="6898600" y="1426902"/>
                </a:cubicBezTo>
                <a:lnTo>
                  <a:pt x="6898484" y="1428050"/>
                </a:lnTo>
                <a:cubicBezTo>
                  <a:pt x="6893173" y="1429061"/>
                  <a:pt x="6887844" y="1430009"/>
                  <a:pt x="6882267" y="1429590"/>
                </a:cubicBezTo>
                <a:cubicBezTo>
                  <a:pt x="6851095" y="1435144"/>
                  <a:pt x="6819215" y="1438125"/>
                  <a:pt x="6786841" y="1438652"/>
                </a:cubicBezTo>
                <a:lnTo>
                  <a:pt x="6769722" y="1440278"/>
                </a:lnTo>
                <a:lnTo>
                  <a:pt x="6769696" y="1439783"/>
                </a:lnTo>
                <a:lnTo>
                  <a:pt x="6769197" y="1439816"/>
                </a:lnTo>
                <a:cubicBezTo>
                  <a:pt x="6768631" y="1436014"/>
                  <a:pt x="6768604" y="1432198"/>
                  <a:pt x="6768604" y="1428376"/>
                </a:cubicBezTo>
                <a:cubicBezTo>
                  <a:pt x="6768604" y="1422694"/>
                  <a:pt x="6768663" y="1417025"/>
                  <a:pt x="6769975" y="1411395"/>
                </a:cubicBezTo>
                <a:cubicBezTo>
                  <a:pt x="6769933" y="1380067"/>
                  <a:pt x="6772382" y="1349182"/>
                  <a:pt x="6777439" y="1318938"/>
                </a:cubicBezTo>
                <a:lnTo>
                  <a:pt x="6777979" y="1312248"/>
                </a:lnTo>
                <a:cubicBezTo>
                  <a:pt x="6778148" y="1312243"/>
                  <a:pt x="6778317" y="1312238"/>
                  <a:pt x="6778485" y="1312185"/>
                </a:cubicBezTo>
                <a:cubicBezTo>
                  <a:pt x="6828761" y="959319"/>
                  <a:pt x="7109800" y="678542"/>
                  <a:pt x="7468650" y="619144"/>
                </a:cubicBezTo>
                <a:lnTo>
                  <a:pt x="7468767" y="617996"/>
                </a:lnTo>
                <a:cubicBezTo>
                  <a:pt x="7474076" y="616986"/>
                  <a:pt x="7479404" y="616038"/>
                  <a:pt x="7484980" y="616457"/>
                </a:cubicBezTo>
                <a:cubicBezTo>
                  <a:pt x="7516163" y="610900"/>
                  <a:pt x="7548056" y="607919"/>
                  <a:pt x="7580442" y="607392"/>
                </a:cubicBezTo>
                <a:close/>
                <a:moveTo>
                  <a:pt x="5928129" y="605769"/>
                </a:moveTo>
                <a:lnTo>
                  <a:pt x="5945217" y="607392"/>
                </a:lnTo>
                <a:cubicBezTo>
                  <a:pt x="5977602" y="607919"/>
                  <a:pt x="6009495" y="610900"/>
                  <a:pt x="6040678" y="616457"/>
                </a:cubicBezTo>
                <a:cubicBezTo>
                  <a:pt x="6046254" y="616038"/>
                  <a:pt x="6051582" y="616986"/>
                  <a:pt x="6056891" y="617996"/>
                </a:cubicBezTo>
                <a:lnTo>
                  <a:pt x="6057008" y="619144"/>
                </a:lnTo>
                <a:cubicBezTo>
                  <a:pt x="6415858" y="678542"/>
                  <a:pt x="6696897" y="959319"/>
                  <a:pt x="6747174" y="1312185"/>
                </a:cubicBezTo>
                <a:cubicBezTo>
                  <a:pt x="6747341" y="1312238"/>
                  <a:pt x="6747511" y="1312243"/>
                  <a:pt x="6747679" y="1312248"/>
                </a:cubicBezTo>
                <a:lnTo>
                  <a:pt x="6748220" y="1318938"/>
                </a:lnTo>
                <a:cubicBezTo>
                  <a:pt x="6753276" y="1349182"/>
                  <a:pt x="6755726" y="1380067"/>
                  <a:pt x="6755684" y="1411395"/>
                </a:cubicBezTo>
                <a:cubicBezTo>
                  <a:pt x="6756996" y="1417025"/>
                  <a:pt x="6757054" y="1422694"/>
                  <a:pt x="6757054" y="1428376"/>
                </a:cubicBezTo>
                <a:cubicBezTo>
                  <a:pt x="6757054" y="1432198"/>
                  <a:pt x="6757027" y="1436014"/>
                  <a:pt x="6756461" y="1439816"/>
                </a:cubicBezTo>
                <a:lnTo>
                  <a:pt x="6755962" y="1439783"/>
                </a:lnTo>
                <a:lnTo>
                  <a:pt x="6755936" y="1440278"/>
                </a:lnTo>
                <a:lnTo>
                  <a:pt x="6738818" y="1438652"/>
                </a:lnTo>
                <a:cubicBezTo>
                  <a:pt x="6706444" y="1438125"/>
                  <a:pt x="6674563" y="1435144"/>
                  <a:pt x="6643391" y="1429590"/>
                </a:cubicBezTo>
                <a:cubicBezTo>
                  <a:pt x="6637814" y="1430009"/>
                  <a:pt x="6632485" y="1429061"/>
                  <a:pt x="6627175" y="1428050"/>
                </a:cubicBezTo>
                <a:lnTo>
                  <a:pt x="6627059" y="1426902"/>
                </a:lnTo>
                <a:cubicBezTo>
                  <a:pt x="6268207" y="1367503"/>
                  <a:pt x="5987168" y="1086726"/>
                  <a:pt x="5936893" y="733861"/>
                </a:cubicBezTo>
                <a:cubicBezTo>
                  <a:pt x="5936725" y="733808"/>
                  <a:pt x="5936557" y="733803"/>
                  <a:pt x="5936387" y="733798"/>
                </a:cubicBezTo>
                <a:lnTo>
                  <a:pt x="5935849" y="727122"/>
                </a:lnTo>
                <a:cubicBezTo>
                  <a:pt x="5930790" y="696872"/>
                  <a:pt x="5928340" y="665981"/>
                  <a:pt x="5928382" y="634646"/>
                </a:cubicBezTo>
                <a:cubicBezTo>
                  <a:pt x="5927070" y="629018"/>
                  <a:pt x="5927011" y="623351"/>
                  <a:pt x="5927011" y="617670"/>
                </a:cubicBezTo>
                <a:lnTo>
                  <a:pt x="5927605" y="606230"/>
                </a:lnTo>
                <a:lnTo>
                  <a:pt x="5928103" y="606263"/>
                </a:lnTo>
                <a:close/>
                <a:moveTo>
                  <a:pt x="5905378" y="605769"/>
                </a:moveTo>
                <a:lnTo>
                  <a:pt x="5905404" y="606263"/>
                </a:lnTo>
                <a:lnTo>
                  <a:pt x="5905902" y="606230"/>
                </a:lnTo>
                <a:lnTo>
                  <a:pt x="5906496" y="617670"/>
                </a:lnTo>
                <a:cubicBezTo>
                  <a:pt x="5906496" y="623351"/>
                  <a:pt x="5906438" y="629018"/>
                  <a:pt x="5905126" y="634646"/>
                </a:cubicBezTo>
                <a:cubicBezTo>
                  <a:pt x="5905168" y="665981"/>
                  <a:pt x="5902717" y="696872"/>
                  <a:pt x="5897659" y="727122"/>
                </a:cubicBezTo>
                <a:lnTo>
                  <a:pt x="5897120" y="733798"/>
                </a:lnTo>
                <a:cubicBezTo>
                  <a:pt x="5896951" y="733803"/>
                  <a:pt x="5896782" y="733808"/>
                  <a:pt x="5896615" y="733861"/>
                </a:cubicBezTo>
                <a:cubicBezTo>
                  <a:pt x="5846339" y="1086726"/>
                  <a:pt x="5565300" y="1367503"/>
                  <a:pt x="5206449" y="1426902"/>
                </a:cubicBezTo>
                <a:lnTo>
                  <a:pt x="5206334" y="1428050"/>
                </a:lnTo>
                <a:cubicBezTo>
                  <a:pt x="5201022" y="1429061"/>
                  <a:pt x="5195693" y="1430009"/>
                  <a:pt x="5190116" y="1429590"/>
                </a:cubicBezTo>
                <a:cubicBezTo>
                  <a:pt x="5158944" y="1435144"/>
                  <a:pt x="5127065" y="1438125"/>
                  <a:pt x="5094690" y="1438652"/>
                </a:cubicBezTo>
                <a:lnTo>
                  <a:pt x="5077571" y="1440278"/>
                </a:lnTo>
                <a:lnTo>
                  <a:pt x="5077545" y="1439783"/>
                </a:lnTo>
                <a:lnTo>
                  <a:pt x="5077046" y="1439816"/>
                </a:lnTo>
                <a:cubicBezTo>
                  <a:pt x="5076480" y="1436014"/>
                  <a:pt x="5076453" y="1432198"/>
                  <a:pt x="5076453" y="1428376"/>
                </a:cubicBezTo>
                <a:cubicBezTo>
                  <a:pt x="5076453" y="1422694"/>
                  <a:pt x="5076512" y="1417025"/>
                  <a:pt x="5077824" y="1411395"/>
                </a:cubicBezTo>
                <a:cubicBezTo>
                  <a:pt x="5077782" y="1380067"/>
                  <a:pt x="5080231" y="1349182"/>
                  <a:pt x="5085288" y="1318938"/>
                </a:cubicBezTo>
                <a:lnTo>
                  <a:pt x="5085828" y="1312248"/>
                </a:lnTo>
                <a:cubicBezTo>
                  <a:pt x="5085997" y="1312243"/>
                  <a:pt x="5086166" y="1312238"/>
                  <a:pt x="5086334" y="1312185"/>
                </a:cubicBezTo>
                <a:cubicBezTo>
                  <a:pt x="5136610" y="959319"/>
                  <a:pt x="5417649" y="678542"/>
                  <a:pt x="5776501" y="619144"/>
                </a:cubicBezTo>
                <a:lnTo>
                  <a:pt x="5776617" y="617996"/>
                </a:lnTo>
                <a:cubicBezTo>
                  <a:pt x="5781926" y="616986"/>
                  <a:pt x="5787253" y="616038"/>
                  <a:pt x="5792829" y="616457"/>
                </a:cubicBezTo>
                <a:cubicBezTo>
                  <a:pt x="5824013" y="610900"/>
                  <a:pt x="5855905" y="607919"/>
                  <a:pt x="5888291" y="607392"/>
                </a:cubicBezTo>
                <a:close/>
                <a:moveTo>
                  <a:pt x="4235979" y="605769"/>
                </a:moveTo>
                <a:lnTo>
                  <a:pt x="4253065" y="607392"/>
                </a:lnTo>
                <a:cubicBezTo>
                  <a:pt x="4285451" y="607919"/>
                  <a:pt x="4317343" y="610900"/>
                  <a:pt x="4348528" y="616457"/>
                </a:cubicBezTo>
                <a:cubicBezTo>
                  <a:pt x="4354104" y="616038"/>
                  <a:pt x="4359431" y="616986"/>
                  <a:pt x="4364739" y="617996"/>
                </a:cubicBezTo>
                <a:lnTo>
                  <a:pt x="4364856" y="619144"/>
                </a:lnTo>
                <a:cubicBezTo>
                  <a:pt x="4723707" y="678542"/>
                  <a:pt x="5004746" y="959319"/>
                  <a:pt x="5055022" y="1312185"/>
                </a:cubicBezTo>
                <a:cubicBezTo>
                  <a:pt x="5055190" y="1312238"/>
                  <a:pt x="5055359" y="1312243"/>
                  <a:pt x="5055528" y="1312248"/>
                </a:cubicBezTo>
                <a:lnTo>
                  <a:pt x="5056068" y="1318938"/>
                </a:lnTo>
                <a:cubicBezTo>
                  <a:pt x="5061125" y="1349182"/>
                  <a:pt x="5063574" y="1380067"/>
                  <a:pt x="5063532" y="1411395"/>
                </a:cubicBezTo>
                <a:cubicBezTo>
                  <a:pt x="5064844" y="1417025"/>
                  <a:pt x="5064903" y="1422694"/>
                  <a:pt x="5064903" y="1428376"/>
                </a:cubicBezTo>
                <a:cubicBezTo>
                  <a:pt x="5064903" y="1432198"/>
                  <a:pt x="5064876" y="1436014"/>
                  <a:pt x="5064310" y="1439816"/>
                </a:cubicBezTo>
                <a:lnTo>
                  <a:pt x="5063811" y="1439783"/>
                </a:lnTo>
                <a:lnTo>
                  <a:pt x="5063785" y="1440278"/>
                </a:lnTo>
                <a:lnTo>
                  <a:pt x="5046666" y="1438652"/>
                </a:lnTo>
                <a:cubicBezTo>
                  <a:pt x="5014292" y="1438125"/>
                  <a:pt x="4982412" y="1435144"/>
                  <a:pt x="4951241" y="1429590"/>
                </a:cubicBezTo>
                <a:cubicBezTo>
                  <a:pt x="4945663" y="1430009"/>
                  <a:pt x="4940334" y="1429061"/>
                  <a:pt x="4935023" y="1428050"/>
                </a:cubicBezTo>
                <a:lnTo>
                  <a:pt x="4934907" y="1426902"/>
                </a:lnTo>
                <a:cubicBezTo>
                  <a:pt x="4576056" y="1367503"/>
                  <a:pt x="4295017" y="1086726"/>
                  <a:pt x="4244741" y="733861"/>
                </a:cubicBezTo>
                <a:cubicBezTo>
                  <a:pt x="4244574" y="733808"/>
                  <a:pt x="4244405" y="733803"/>
                  <a:pt x="4244236" y="733798"/>
                </a:cubicBezTo>
                <a:lnTo>
                  <a:pt x="4243697" y="727122"/>
                </a:lnTo>
                <a:cubicBezTo>
                  <a:pt x="4238639" y="696872"/>
                  <a:pt x="4236188" y="665981"/>
                  <a:pt x="4236230" y="634646"/>
                </a:cubicBezTo>
                <a:cubicBezTo>
                  <a:pt x="4234918" y="629018"/>
                  <a:pt x="4234860" y="623351"/>
                  <a:pt x="4234860" y="617670"/>
                </a:cubicBezTo>
                <a:lnTo>
                  <a:pt x="4235454" y="606230"/>
                </a:lnTo>
                <a:lnTo>
                  <a:pt x="4235952" y="606263"/>
                </a:lnTo>
                <a:close/>
                <a:moveTo>
                  <a:pt x="4213227" y="605769"/>
                </a:moveTo>
                <a:lnTo>
                  <a:pt x="4213253" y="606263"/>
                </a:lnTo>
                <a:lnTo>
                  <a:pt x="4213751" y="606230"/>
                </a:lnTo>
                <a:lnTo>
                  <a:pt x="4214345" y="617670"/>
                </a:lnTo>
                <a:cubicBezTo>
                  <a:pt x="4214345" y="623351"/>
                  <a:pt x="4214286" y="629018"/>
                  <a:pt x="4212974" y="634646"/>
                </a:cubicBezTo>
                <a:cubicBezTo>
                  <a:pt x="4213016" y="665981"/>
                  <a:pt x="4210566" y="696872"/>
                  <a:pt x="4205507" y="727122"/>
                </a:cubicBezTo>
                <a:lnTo>
                  <a:pt x="4204969" y="733798"/>
                </a:lnTo>
                <a:cubicBezTo>
                  <a:pt x="4204799" y="733803"/>
                  <a:pt x="4204631" y="733808"/>
                  <a:pt x="4204463" y="733861"/>
                </a:cubicBezTo>
                <a:cubicBezTo>
                  <a:pt x="4154188" y="1086726"/>
                  <a:pt x="3873149" y="1367503"/>
                  <a:pt x="3514297" y="1426902"/>
                </a:cubicBezTo>
                <a:lnTo>
                  <a:pt x="3514181" y="1428050"/>
                </a:lnTo>
                <a:cubicBezTo>
                  <a:pt x="3508871" y="1429061"/>
                  <a:pt x="3503542" y="1430009"/>
                  <a:pt x="3497965" y="1429590"/>
                </a:cubicBezTo>
                <a:cubicBezTo>
                  <a:pt x="3466793" y="1435144"/>
                  <a:pt x="3434912" y="1438125"/>
                  <a:pt x="3402538" y="1438652"/>
                </a:cubicBezTo>
                <a:lnTo>
                  <a:pt x="3385420" y="1440278"/>
                </a:lnTo>
                <a:lnTo>
                  <a:pt x="3385394" y="1439783"/>
                </a:lnTo>
                <a:lnTo>
                  <a:pt x="3384895" y="1439816"/>
                </a:lnTo>
                <a:cubicBezTo>
                  <a:pt x="3384329" y="1436014"/>
                  <a:pt x="3384302" y="1432198"/>
                  <a:pt x="3384302" y="1428376"/>
                </a:cubicBezTo>
                <a:cubicBezTo>
                  <a:pt x="3384302" y="1422694"/>
                  <a:pt x="3384360" y="1417025"/>
                  <a:pt x="3385672" y="1411395"/>
                </a:cubicBezTo>
                <a:cubicBezTo>
                  <a:pt x="3385630" y="1380067"/>
                  <a:pt x="3388080" y="1349182"/>
                  <a:pt x="3393136" y="1318938"/>
                </a:cubicBezTo>
                <a:lnTo>
                  <a:pt x="3393677" y="1312248"/>
                </a:lnTo>
                <a:cubicBezTo>
                  <a:pt x="3393845" y="1312243"/>
                  <a:pt x="3394015" y="1312238"/>
                  <a:pt x="3394182" y="1312185"/>
                </a:cubicBezTo>
                <a:cubicBezTo>
                  <a:pt x="3444459" y="959319"/>
                  <a:pt x="3725498" y="678542"/>
                  <a:pt x="4084348" y="619144"/>
                </a:cubicBezTo>
                <a:lnTo>
                  <a:pt x="4084465" y="617996"/>
                </a:lnTo>
                <a:cubicBezTo>
                  <a:pt x="4089774" y="616986"/>
                  <a:pt x="4095102" y="616038"/>
                  <a:pt x="4100678" y="616457"/>
                </a:cubicBezTo>
                <a:cubicBezTo>
                  <a:pt x="4131861" y="610900"/>
                  <a:pt x="4163754" y="607919"/>
                  <a:pt x="4196139" y="607392"/>
                </a:cubicBezTo>
                <a:close/>
                <a:moveTo>
                  <a:pt x="2543827" y="605769"/>
                </a:moveTo>
                <a:lnTo>
                  <a:pt x="2560914" y="607392"/>
                </a:lnTo>
                <a:cubicBezTo>
                  <a:pt x="2593300" y="607919"/>
                  <a:pt x="2625192" y="610900"/>
                  <a:pt x="2656376" y="616457"/>
                </a:cubicBezTo>
                <a:cubicBezTo>
                  <a:pt x="2661952" y="616038"/>
                  <a:pt x="2667280" y="616986"/>
                  <a:pt x="2672588" y="617996"/>
                </a:cubicBezTo>
                <a:lnTo>
                  <a:pt x="2672706" y="619144"/>
                </a:lnTo>
                <a:cubicBezTo>
                  <a:pt x="3031556" y="678542"/>
                  <a:pt x="3312595" y="959319"/>
                  <a:pt x="3362871" y="1312185"/>
                </a:cubicBezTo>
                <a:cubicBezTo>
                  <a:pt x="3363039" y="1312238"/>
                  <a:pt x="3363208" y="1312243"/>
                  <a:pt x="3363377" y="1312248"/>
                </a:cubicBezTo>
                <a:lnTo>
                  <a:pt x="3363917" y="1318938"/>
                </a:lnTo>
                <a:cubicBezTo>
                  <a:pt x="3368974" y="1349182"/>
                  <a:pt x="3371423" y="1380067"/>
                  <a:pt x="3371381" y="1411395"/>
                </a:cubicBezTo>
                <a:cubicBezTo>
                  <a:pt x="3372693" y="1417025"/>
                  <a:pt x="3372752" y="1422694"/>
                  <a:pt x="3372752" y="1428376"/>
                </a:cubicBezTo>
                <a:cubicBezTo>
                  <a:pt x="3372752" y="1432198"/>
                  <a:pt x="3372725" y="1436014"/>
                  <a:pt x="3372159" y="1439816"/>
                </a:cubicBezTo>
                <a:lnTo>
                  <a:pt x="3371660" y="1439783"/>
                </a:lnTo>
                <a:lnTo>
                  <a:pt x="3371634" y="1440278"/>
                </a:lnTo>
                <a:lnTo>
                  <a:pt x="3354515" y="1438652"/>
                </a:lnTo>
                <a:cubicBezTo>
                  <a:pt x="3322141" y="1438125"/>
                  <a:pt x="3290261" y="1435144"/>
                  <a:pt x="3259089" y="1429590"/>
                </a:cubicBezTo>
                <a:cubicBezTo>
                  <a:pt x="3253512" y="1430009"/>
                  <a:pt x="3248183" y="1429061"/>
                  <a:pt x="3242872" y="1428050"/>
                </a:cubicBezTo>
                <a:lnTo>
                  <a:pt x="3242756" y="1426902"/>
                </a:lnTo>
                <a:cubicBezTo>
                  <a:pt x="2883905" y="1367503"/>
                  <a:pt x="2602866" y="1086726"/>
                  <a:pt x="2552590" y="733861"/>
                </a:cubicBezTo>
                <a:cubicBezTo>
                  <a:pt x="2552423" y="733808"/>
                  <a:pt x="2552254" y="733803"/>
                  <a:pt x="2552085" y="733798"/>
                </a:cubicBezTo>
                <a:lnTo>
                  <a:pt x="2551547" y="727122"/>
                </a:lnTo>
                <a:cubicBezTo>
                  <a:pt x="2546488" y="696872"/>
                  <a:pt x="2544037" y="665981"/>
                  <a:pt x="2544079" y="634646"/>
                </a:cubicBezTo>
                <a:cubicBezTo>
                  <a:pt x="2542767" y="629018"/>
                  <a:pt x="2542709" y="623351"/>
                  <a:pt x="2542709" y="617670"/>
                </a:cubicBezTo>
                <a:lnTo>
                  <a:pt x="2543303" y="606230"/>
                </a:lnTo>
                <a:lnTo>
                  <a:pt x="2543801" y="606263"/>
                </a:lnTo>
                <a:close/>
                <a:moveTo>
                  <a:pt x="2521076" y="605769"/>
                </a:moveTo>
                <a:lnTo>
                  <a:pt x="2521102" y="606263"/>
                </a:lnTo>
                <a:lnTo>
                  <a:pt x="2521600" y="606230"/>
                </a:lnTo>
                <a:lnTo>
                  <a:pt x="2522194" y="617670"/>
                </a:lnTo>
                <a:cubicBezTo>
                  <a:pt x="2522194" y="623351"/>
                  <a:pt x="2522135" y="629018"/>
                  <a:pt x="2520823" y="634646"/>
                </a:cubicBezTo>
                <a:cubicBezTo>
                  <a:pt x="2520865" y="665981"/>
                  <a:pt x="2518415" y="696872"/>
                  <a:pt x="2513356" y="727122"/>
                </a:cubicBezTo>
                <a:lnTo>
                  <a:pt x="2512818" y="733798"/>
                </a:lnTo>
                <a:cubicBezTo>
                  <a:pt x="2512648" y="733803"/>
                  <a:pt x="2512480" y="733808"/>
                  <a:pt x="2512312" y="733861"/>
                </a:cubicBezTo>
                <a:cubicBezTo>
                  <a:pt x="2462037" y="1086726"/>
                  <a:pt x="2180998" y="1367503"/>
                  <a:pt x="1822147" y="1426902"/>
                </a:cubicBezTo>
                <a:lnTo>
                  <a:pt x="1822030" y="1428050"/>
                </a:lnTo>
                <a:cubicBezTo>
                  <a:pt x="1816720" y="1429061"/>
                  <a:pt x="1811391" y="1430009"/>
                  <a:pt x="1805814" y="1429590"/>
                </a:cubicBezTo>
                <a:cubicBezTo>
                  <a:pt x="1774642" y="1435144"/>
                  <a:pt x="1742762" y="1438125"/>
                  <a:pt x="1710387" y="1438652"/>
                </a:cubicBezTo>
                <a:lnTo>
                  <a:pt x="1693269" y="1440278"/>
                </a:lnTo>
                <a:lnTo>
                  <a:pt x="1693243" y="1439783"/>
                </a:lnTo>
                <a:lnTo>
                  <a:pt x="1692744" y="1439816"/>
                </a:lnTo>
                <a:cubicBezTo>
                  <a:pt x="1692178" y="1436014"/>
                  <a:pt x="1692151" y="1432198"/>
                  <a:pt x="1692151" y="1428376"/>
                </a:cubicBezTo>
                <a:cubicBezTo>
                  <a:pt x="1692151" y="1422694"/>
                  <a:pt x="1692209" y="1417025"/>
                  <a:pt x="1693521" y="1411395"/>
                </a:cubicBezTo>
                <a:cubicBezTo>
                  <a:pt x="1693479" y="1380067"/>
                  <a:pt x="1695929" y="1349182"/>
                  <a:pt x="1700985" y="1318938"/>
                </a:cubicBezTo>
                <a:lnTo>
                  <a:pt x="1701526" y="1312248"/>
                </a:lnTo>
                <a:cubicBezTo>
                  <a:pt x="1701694" y="1312243"/>
                  <a:pt x="1701864" y="1312238"/>
                  <a:pt x="1702031" y="1312185"/>
                </a:cubicBezTo>
                <a:cubicBezTo>
                  <a:pt x="1752308" y="959319"/>
                  <a:pt x="2033347" y="678542"/>
                  <a:pt x="2392197" y="619144"/>
                </a:cubicBezTo>
                <a:lnTo>
                  <a:pt x="2392314" y="617996"/>
                </a:lnTo>
                <a:cubicBezTo>
                  <a:pt x="2397623" y="616986"/>
                  <a:pt x="2402951" y="616038"/>
                  <a:pt x="2408527" y="616457"/>
                </a:cubicBezTo>
                <a:cubicBezTo>
                  <a:pt x="2439710" y="610900"/>
                  <a:pt x="2471603" y="607919"/>
                  <a:pt x="2503988" y="607392"/>
                </a:cubicBezTo>
                <a:close/>
                <a:moveTo>
                  <a:pt x="851676" y="605769"/>
                </a:moveTo>
                <a:lnTo>
                  <a:pt x="868763" y="607392"/>
                </a:lnTo>
                <a:cubicBezTo>
                  <a:pt x="901149" y="607919"/>
                  <a:pt x="933041" y="610900"/>
                  <a:pt x="964225" y="616457"/>
                </a:cubicBezTo>
                <a:cubicBezTo>
                  <a:pt x="969801" y="616038"/>
                  <a:pt x="975129" y="616986"/>
                  <a:pt x="980437" y="617996"/>
                </a:cubicBezTo>
                <a:lnTo>
                  <a:pt x="980555" y="619144"/>
                </a:lnTo>
                <a:cubicBezTo>
                  <a:pt x="1339405" y="678542"/>
                  <a:pt x="1620444" y="959319"/>
                  <a:pt x="1670720" y="1312185"/>
                </a:cubicBezTo>
                <a:cubicBezTo>
                  <a:pt x="1670888" y="1312238"/>
                  <a:pt x="1671057" y="1312243"/>
                  <a:pt x="1671226" y="1312248"/>
                </a:cubicBezTo>
                <a:lnTo>
                  <a:pt x="1671766" y="1318938"/>
                </a:lnTo>
                <a:cubicBezTo>
                  <a:pt x="1676823" y="1349182"/>
                  <a:pt x="1679272" y="1380067"/>
                  <a:pt x="1679230" y="1411395"/>
                </a:cubicBezTo>
                <a:cubicBezTo>
                  <a:pt x="1680542" y="1417025"/>
                  <a:pt x="1680601" y="1422694"/>
                  <a:pt x="1680601" y="1428376"/>
                </a:cubicBezTo>
                <a:cubicBezTo>
                  <a:pt x="1680601" y="1432198"/>
                  <a:pt x="1680574" y="1436014"/>
                  <a:pt x="1680008" y="1439816"/>
                </a:cubicBezTo>
                <a:lnTo>
                  <a:pt x="1679509" y="1439783"/>
                </a:lnTo>
                <a:lnTo>
                  <a:pt x="1679483" y="1440278"/>
                </a:lnTo>
                <a:lnTo>
                  <a:pt x="1662364" y="1438652"/>
                </a:lnTo>
                <a:cubicBezTo>
                  <a:pt x="1629990" y="1438125"/>
                  <a:pt x="1598110" y="1435144"/>
                  <a:pt x="1566938" y="1429590"/>
                </a:cubicBezTo>
                <a:cubicBezTo>
                  <a:pt x="1561361" y="1430009"/>
                  <a:pt x="1556032" y="1429061"/>
                  <a:pt x="1550721" y="1428050"/>
                </a:cubicBezTo>
                <a:lnTo>
                  <a:pt x="1550605" y="1426902"/>
                </a:lnTo>
                <a:cubicBezTo>
                  <a:pt x="1191754" y="1367503"/>
                  <a:pt x="910715" y="1086726"/>
                  <a:pt x="860439" y="733861"/>
                </a:cubicBezTo>
                <a:cubicBezTo>
                  <a:pt x="860272" y="733808"/>
                  <a:pt x="860103" y="733803"/>
                  <a:pt x="859934" y="733798"/>
                </a:cubicBezTo>
                <a:lnTo>
                  <a:pt x="859396" y="727122"/>
                </a:lnTo>
                <a:cubicBezTo>
                  <a:pt x="854337" y="696872"/>
                  <a:pt x="851886" y="665981"/>
                  <a:pt x="851928" y="634646"/>
                </a:cubicBezTo>
                <a:cubicBezTo>
                  <a:pt x="850616" y="629018"/>
                  <a:pt x="850558" y="623351"/>
                  <a:pt x="850558" y="617670"/>
                </a:cubicBezTo>
                <a:lnTo>
                  <a:pt x="851152" y="606230"/>
                </a:lnTo>
                <a:lnTo>
                  <a:pt x="851650" y="606263"/>
                </a:lnTo>
                <a:close/>
                <a:moveTo>
                  <a:pt x="828925" y="605769"/>
                </a:moveTo>
                <a:lnTo>
                  <a:pt x="828951" y="606263"/>
                </a:lnTo>
                <a:lnTo>
                  <a:pt x="829449" y="606230"/>
                </a:lnTo>
                <a:lnTo>
                  <a:pt x="830043" y="617670"/>
                </a:lnTo>
                <a:cubicBezTo>
                  <a:pt x="830043" y="623351"/>
                  <a:pt x="829984" y="629018"/>
                  <a:pt x="828672" y="634646"/>
                </a:cubicBezTo>
                <a:cubicBezTo>
                  <a:pt x="828714" y="665981"/>
                  <a:pt x="826264" y="696872"/>
                  <a:pt x="821205" y="727122"/>
                </a:cubicBezTo>
                <a:lnTo>
                  <a:pt x="820667" y="733798"/>
                </a:lnTo>
                <a:cubicBezTo>
                  <a:pt x="820497" y="733803"/>
                  <a:pt x="820329" y="733808"/>
                  <a:pt x="820161" y="733861"/>
                </a:cubicBezTo>
                <a:cubicBezTo>
                  <a:pt x="769886" y="1086726"/>
                  <a:pt x="488847" y="1367503"/>
                  <a:pt x="129995" y="1426902"/>
                </a:cubicBezTo>
                <a:lnTo>
                  <a:pt x="129879" y="1428050"/>
                </a:lnTo>
                <a:cubicBezTo>
                  <a:pt x="124569" y="1429061"/>
                  <a:pt x="119240" y="1430009"/>
                  <a:pt x="113663" y="1429590"/>
                </a:cubicBezTo>
                <a:cubicBezTo>
                  <a:pt x="82491" y="1435144"/>
                  <a:pt x="50611" y="1438125"/>
                  <a:pt x="18236" y="1438652"/>
                </a:cubicBezTo>
                <a:lnTo>
                  <a:pt x="1118" y="1440278"/>
                </a:lnTo>
                <a:lnTo>
                  <a:pt x="1092" y="1439783"/>
                </a:lnTo>
                <a:lnTo>
                  <a:pt x="593" y="1439816"/>
                </a:lnTo>
                <a:cubicBezTo>
                  <a:pt x="27" y="1436014"/>
                  <a:pt x="0" y="1432198"/>
                  <a:pt x="0" y="1428376"/>
                </a:cubicBezTo>
                <a:cubicBezTo>
                  <a:pt x="0" y="1422694"/>
                  <a:pt x="58" y="1417025"/>
                  <a:pt x="1370" y="1411395"/>
                </a:cubicBezTo>
                <a:cubicBezTo>
                  <a:pt x="1328" y="1380067"/>
                  <a:pt x="3778" y="1349182"/>
                  <a:pt x="8835" y="1318938"/>
                </a:cubicBezTo>
                <a:lnTo>
                  <a:pt x="9375" y="1312248"/>
                </a:lnTo>
                <a:cubicBezTo>
                  <a:pt x="9543" y="1312243"/>
                  <a:pt x="9713" y="1312238"/>
                  <a:pt x="9880" y="1312185"/>
                </a:cubicBezTo>
                <a:cubicBezTo>
                  <a:pt x="60157" y="959319"/>
                  <a:pt x="341196" y="678542"/>
                  <a:pt x="700046" y="619144"/>
                </a:cubicBezTo>
                <a:lnTo>
                  <a:pt x="700163" y="617996"/>
                </a:lnTo>
                <a:cubicBezTo>
                  <a:pt x="705472" y="616986"/>
                  <a:pt x="710800" y="616038"/>
                  <a:pt x="716376" y="616457"/>
                </a:cubicBezTo>
                <a:cubicBezTo>
                  <a:pt x="747559" y="610900"/>
                  <a:pt x="779452" y="607919"/>
                  <a:pt x="811837" y="607392"/>
                </a:cubicBezTo>
                <a:close/>
                <a:moveTo>
                  <a:pt x="8824701" y="0"/>
                </a:moveTo>
                <a:lnTo>
                  <a:pt x="9033411" y="0"/>
                </a:lnTo>
                <a:cubicBezTo>
                  <a:pt x="9066347" y="30426"/>
                  <a:pt x="9096640" y="63469"/>
                  <a:pt x="9123965" y="98781"/>
                </a:cubicBezTo>
                <a:lnTo>
                  <a:pt x="9139239" y="122382"/>
                </a:lnTo>
                <a:lnTo>
                  <a:pt x="9139239" y="425734"/>
                </a:lnTo>
                <a:lnTo>
                  <a:pt x="9104305" y="314451"/>
                </a:lnTo>
                <a:cubicBezTo>
                  <a:pt x="9046997" y="183490"/>
                  <a:pt x="8948803" y="73504"/>
                  <a:pt x="8824701" y="0"/>
                </a:cubicBezTo>
                <a:close/>
                <a:moveTo>
                  <a:pt x="8494877" y="0"/>
                </a:moveTo>
                <a:lnTo>
                  <a:pt x="8628893" y="0"/>
                </a:lnTo>
                <a:cubicBezTo>
                  <a:pt x="8697052" y="198004"/>
                  <a:pt x="8856086" y="355591"/>
                  <a:pt x="9058275" y="426756"/>
                </a:cubicBezTo>
                <a:lnTo>
                  <a:pt x="9139239" y="449526"/>
                </a:lnTo>
                <a:lnTo>
                  <a:pt x="9139239" y="577136"/>
                </a:lnTo>
                <a:lnTo>
                  <a:pt x="9043252" y="554355"/>
                </a:lnTo>
                <a:cubicBezTo>
                  <a:pt x="8776836" y="470904"/>
                  <a:pt x="8569058" y="262348"/>
                  <a:pt x="8494877" y="0"/>
                </a:cubicBezTo>
                <a:close/>
                <a:moveTo>
                  <a:pt x="7876547" y="0"/>
                </a:moveTo>
                <a:lnTo>
                  <a:pt x="8085257" y="0"/>
                </a:lnTo>
                <a:cubicBezTo>
                  <a:pt x="7919787" y="98005"/>
                  <a:pt x="7800378" y="260867"/>
                  <a:pt x="7762527" y="451830"/>
                </a:cubicBezTo>
                <a:cubicBezTo>
                  <a:pt x="8006579" y="399791"/>
                  <a:pt x="8203169" y="226290"/>
                  <a:pt x="8281065" y="0"/>
                </a:cubicBezTo>
                <a:lnTo>
                  <a:pt x="8415081" y="0"/>
                </a:lnTo>
                <a:cubicBezTo>
                  <a:pt x="8330303" y="299826"/>
                  <a:pt x="8071031" y="529393"/>
                  <a:pt x="7749156" y="582253"/>
                </a:cubicBezTo>
                <a:lnTo>
                  <a:pt x="7749040" y="583392"/>
                </a:lnTo>
                <a:cubicBezTo>
                  <a:pt x="7743729" y="584395"/>
                  <a:pt x="7738400" y="585336"/>
                  <a:pt x="7732823" y="584920"/>
                </a:cubicBezTo>
                <a:cubicBezTo>
                  <a:pt x="7701651" y="590430"/>
                  <a:pt x="7669771" y="593388"/>
                  <a:pt x="7637396" y="593911"/>
                </a:cubicBezTo>
                <a:lnTo>
                  <a:pt x="7620278" y="595524"/>
                </a:lnTo>
                <a:lnTo>
                  <a:pt x="7620252" y="595033"/>
                </a:lnTo>
                <a:lnTo>
                  <a:pt x="7619753" y="595066"/>
                </a:lnTo>
                <a:cubicBezTo>
                  <a:pt x="7619187" y="591293"/>
                  <a:pt x="7619160" y="587507"/>
                  <a:pt x="7619160" y="583715"/>
                </a:cubicBezTo>
                <a:cubicBezTo>
                  <a:pt x="7619160" y="578078"/>
                  <a:pt x="7619219" y="572454"/>
                  <a:pt x="7620531" y="566868"/>
                </a:cubicBezTo>
                <a:cubicBezTo>
                  <a:pt x="7620488" y="535786"/>
                  <a:pt x="7622938" y="505143"/>
                  <a:pt x="7627995" y="475137"/>
                </a:cubicBezTo>
                <a:lnTo>
                  <a:pt x="7628535" y="468500"/>
                </a:lnTo>
                <a:cubicBezTo>
                  <a:pt x="7628704" y="468495"/>
                  <a:pt x="7628873" y="468490"/>
                  <a:pt x="7629040" y="468437"/>
                </a:cubicBezTo>
                <a:cubicBezTo>
                  <a:pt x="7655343" y="285283"/>
                  <a:pt x="7744803" y="121704"/>
                  <a:pt x="7876547" y="0"/>
                </a:cubicBezTo>
                <a:close/>
                <a:moveTo>
                  <a:pt x="6802727" y="0"/>
                </a:moveTo>
                <a:lnTo>
                  <a:pt x="6936742" y="0"/>
                </a:lnTo>
                <a:cubicBezTo>
                  <a:pt x="7014638" y="226290"/>
                  <a:pt x="7211228" y="399791"/>
                  <a:pt x="7455280" y="451830"/>
                </a:cubicBezTo>
                <a:cubicBezTo>
                  <a:pt x="7417429" y="260867"/>
                  <a:pt x="7298020" y="98005"/>
                  <a:pt x="7132550" y="0"/>
                </a:cubicBezTo>
                <a:lnTo>
                  <a:pt x="7341259" y="0"/>
                </a:lnTo>
                <a:cubicBezTo>
                  <a:pt x="7473003" y="121704"/>
                  <a:pt x="7562464" y="285283"/>
                  <a:pt x="7588766" y="468437"/>
                </a:cubicBezTo>
                <a:cubicBezTo>
                  <a:pt x="7588934" y="468490"/>
                  <a:pt x="7589103" y="468495"/>
                  <a:pt x="7589272" y="468500"/>
                </a:cubicBezTo>
                <a:lnTo>
                  <a:pt x="7589812" y="475137"/>
                </a:lnTo>
                <a:cubicBezTo>
                  <a:pt x="7594869" y="505143"/>
                  <a:pt x="7597319" y="535786"/>
                  <a:pt x="7597276" y="566868"/>
                </a:cubicBezTo>
                <a:cubicBezTo>
                  <a:pt x="7598588" y="572454"/>
                  <a:pt x="7598647" y="578078"/>
                  <a:pt x="7598647" y="583715"/>
                </a:cubicBezTo>
                <a:cubicBezTo>
                  <a:pt x="7598647" y="587507"/>
                  <a:pt x="7598620" y="591293"/>
                  <a:pt x="7598054" y="595066"/>
                </a:cubicBezTo>
                <a:lnTo>
                  <a:pt x="7597555" y="595033"/>
                </a:lnTo>
                <a:lnTo>
                  <a:pt x="7597529" y="595524"/>
                </a:lnTo>
                <a:lnTo>
                  <a:pt x="7580411" y="593911"/>
                </a:lnTo>
                <a:cubicBezTo>
                  <a:pt x="7548036" y="593388"/>
                  <a:pt x="7516156" y="590430"/>
                  <a:pt x="7484984" y="584920"/>
                </a:cubicBezTo>
                <a:cubicBezTo>
                  <a:pt x="7479407" y="585336"/>
                  <a:pt x="7474078" y="584395"/>
                  <a:pt x="7468767" y="583392"/>
                </a:cubicBezTo>
                <a:lnTo>
                  <a:pt x="7468651" y="582253"/>
                </a:lnTo>
                <a:cubicBezTo>
                  <a:pt x="7146776" y="529393"/>
                  <a:pt x="6887504" y="299826"/>
                  <a:pt x="6802727" y="0"/>
                </a:cubicBezTo>
                <a:close/>
                <a:moveTo>
                  <a:pt x="6184397" y="0"/>
                </a:moveTo>
                <a:lnTo>
                  <a:pt x="6393106" y="0"/>
                </a:lnTo>
                <a:cubicBezTo>
                  <a:pt x="6227636" y="98005"/>
                  <a:pt x="6108227" y="260867"/>
                  <a:pt x="6070376" y="451830"/>
                </a:cubicBezTo>
                <a:cubicBezTo>
                  <a:pt x="6314429" y="399791"/>
                  <a:pt x="6511018" y="226290"/>
                  <a:pt x="6588914" y="0"/>
                </a:cubicBezTo>
                <a:lnTo>
                  <a:pt x="6722931" y="0"/>
                </a:lnTo>
                <a:cubicBezTo>
                  <a:pt x="6638152" y="299826"/>
                  <a:pt x="6378880" y="529393"/>
                  <a:pt x="6057005" y="582253"/>
                </a:cubicBezTo>
                <a:lnTo>
                  <a:pt x="6056889" y="583392"/>
                </a:lnTo>
                <a:cubicBezTo>
                  <a:pt x="6051578" y="584395"/>
                  <a:pt x="6046249" y="585336"/>
                  <a:pt x="6040672" y="584920"/>
                </a:cubicBezTo>
                <a:cubicBezTo>
                  <a:pt x="6009500" y="590430"/>
                  <a:pt x="5977620" y="593388"/>
                  <a:pt x="5945246" y="593911"/>
                </a:cubicBezTo>
                <a:lnTo>
                  <a:pt x="5928127" y="595524"/>
                </a:lnTo>
                <a:lnTo>
                  <a:pt x="5928101" y="595033"/>
                </a:lnTo>
                <a:lnTo>
                  <a:pt x="5927602" y="595066"/>
                </a:lnTo>
                <a:cubicBezTo>
                  <a:pt x="5927036" y="591293"/>
                  <a:pt x="5927009" y="587507"/>
                  <a:pt x="5927009" y="583715"/>
                </a:cubicBezTo>
                <a:cubicBezTo>
                  <a:pt x="5927009" y="578078"/>
                  <a:pt x="5927068" y="572454"/>
                  <a:pt x="5928380" y="566868"/>
                </a:cubicBezTo>
                <a:cubicBezTo>
                  <a:pt x="5928338" y="535786"/>
                  <a:pt x="5930787" y="505143"/>
                  <a:pt x="5935844" y="475137"/>
                </a:cubicBezTo>
                <a:lnTo>
                  <a:pt x="5936384" y="468500"/>
                </a:lnTo>
                <a:cubicBezTo>
                  <a:pt x="5936553" y="468495"/>
                  <a:pt x="5936722" y="468490"/>
                  <a:pt x="5936890" y="468437"/>
                </a:cubicBezTo>
                <a:cubicBezTo>
                  <a:pt x="5963192" y="285283"/>
                  <a:pt x="6052653" y="121703"/>
                  <a:pt x="6184397" y="0"/>
                </a:cubicBezTo>
                <a:close/>
                <a:moveTo>
                  <a:pt x="5110576" y="0"/>
                </a:moveTo>
                <a:lnTo>
                  <a:pt x="5244592" y="0"/>
                </a:lnTo>
                <a:cubicBezTo>
                  <a:pt x="5322488" y="226290"/>
                  <a:pt x="5519077" y="399791"/>
                  <a:pt x="5763129" y="451830"/>
                </a:cubicBezTo>
                <a:cubicBezTo>
                  <a:pt x="5725278" y="260867"/>
                  <a:pt x="5605869" y="98005"/>
                  <a:pt x="5440399" y="0"/>
                </a:cubicBezTo>
                <a:lnTo>
                  <a:pt x="5649109" y="0"/>
                </a:lnTo>
                <a:cubicBezTo>
                  <a:pt x="5780853" y="121704"/>
                  <a:pt x="5870314" y="285283"/>
                  <a:pt x="5896616" y="468437"/>
                </a:cubicBezTo>
                <a:cubicBezTo>
                  <a:pt x="5896783" y="468490"/>
                  <a:pt x="5896953" y="468495"/>
                  <a:pt x="5897121" y="468500"/>
                </a:cubicBezTo>
                <a:lnTo>
                  <a:pt x="5897662" y="475137"/>
                </a:lnTo>
                <a:cubicBezTo>
                  <a:pt x="5902718" y="505143"/>
                  <a:pt x="5905168" y="535786"/>
                  <a:pt x="5905126" y="566868"/>
                </a:cubicBezTo>
                <a:cubicBezTo>
                  <a:pt x="5906438" y="572454"/>
                  <a:pt x="5906496" y="578078"/>
                  <a:pt x="5906496" y="583715"/>
                </a:cubicBezTo>
                <a:cubicBezTo>
                  <a:pt x="5906496" y="587507"/>
                  <a:pt x="5906469" y="591293"/>
                  <a:pt x="5905903" y="595066"/>
                </a:cubicBezTo>
                <a:lnTo>
                  <a:pt x="5905404" y="595033"/>
                </a:lnTo>
                <a:lnTo>
                  <a:pt x="5905378" y="595524"/>
                </a:lnTo>
                <a:lnTo>
                  <a:pt x="5888260" y="593911"/>
                </a:lnTo>
                <a:cubicBezTo>
                  <a:pt x="5855886" y="593388"/>
                  <a:pt x="5824005" y="590430"/>
                  <a:pt x="5792833" y="584920"/>
                </a:cubicBezTo>
                <a:cubicBezTo>
                  <a:pt x="5787256" y="585336"/>
                  <a:pt x="5781927" y="584395"/>
                  <a:pt x="5776617" y="583392"/>
                </a:cubicBezTo>
                <a:lnTo>
                  <a:pt x="5776501" y="582253"/>
                </a:lnTo>
                <a:cubicBezTo>
                  <a:pt x="5454626" y="529393"/>
                  <a:pt x="5195354" y="299826"/>
                  <a:pt x="5110576" y="0"/>
                </a:cubicBezTo>
                <a:close/>
                <a:moveTo>
                  <a:pt x="4492246" y="0"/>
                </a:moveTo>
                <a:lnTo>
                  <a:pt x="4700955" y="0"/>
                </a:lnTo>
                <a:cubicBezTo>
                  <a:pt x="4535485" y="98005"/>
                  <a:pt x="4416076" y="260867"/>
                  <a:pt x="4378225" y="451830"/>
                </a:cubicBezTo>
                <a:cubicBezTo>
                  <a:pt x="4622279" y="399791"/>
                  <a:pt x="4818867" y="226290"/>
                  <a:pt x="4896763" y="0"/>
                </a:cubicBezTo>
                <a:lnTo>
                  <a:pt x="5030779" y="0"/>
                </a:lnTo>
                <a:cubicBezTo>
                  <a:pt x="4946001" y="299826"/>
                  <a:pt x="4686729" y="529393"/>
                  <a:pt x="4364853" y="582253"/>
                </a:cubicBezTo>
                <a:lnTo>
                  <a:pt x="4364737" y="583392"/>
                </a:lnTo>
                <a:cubicBezTo>
                  <a:pt x="4359427" y="584395"/>
                  <a:pt x="4354098" y="585336"/>
                  <a:pt x="4348521" y="584920"/>
                </a:cubicBezTo>
                <a:cubicBezTo>
                  <a:pt x="4317350" y="590430"/>
                  <a:pt x="4285468" y="593388"/>
                  <a:pt x="4253094" y="593911"/>
                </a:cubicBezTo>
                <a:lnTo>
                  <a:pt x="4235976" y="595524"/>
                </a:lnTo>
                <a:lnTo>
                  <a:pt x="4235950" y="595033"/>
                </a:lnTo>
                <a:lnTo>
                  <a:pt x="4235451" y="595066"/>
                </a:lnTo>
                <a:cubicBezTo>
                  <a:pt x="4234885" y="591293"/>
                  <a:pt x="4234858" y="587507"/>
                  <a:pt x="4234858" y="583715"/>
                </a:cubicBezTo>
                <a:cubicBezTo>
                  <a:pt x="4234858" y="578078"/>
                  <a:pt x="4234916" y="572454"/>
                  <a:pt x="4236228" y="566868"/>
                </a:cubicBezTo>
                <a:cubicBezTo>
                  <a:pt x="4236186" y="535786"/>
                  <a:pt x="4238636" y="505143"/>
                  <a:pt x="4243692" y="475137"/>
                </a:cubicBezTo>
                <a:lnTo>
                  <a:pt x="4244233" y="468500"/>
                </a:lnTo>
                <a:cubicBezTo>
                  <a:pt x="4244401" y="468495"/>
                  <a:pt x="4244571" y="468490"/>
                  <a:pt x="4244738" y="468437"/>
                </a:cubicBezTo>
                <a:cubicBezTo>
                  <a:pt x="4271041" y="285283"/>
                  <a:pt x="4360502" y="121704"/>
                  <a:pt x="4492246" y="0"/>
                </a:cubicBezTo>
                <a:close/>
                <a:moveTo>
                  <a:pt x="3418424" y="0"/>
                </a:moveTo>
                <a:lnTo>
                  <a:pt x="3552441" y="0"/>
                </a:lnTo>
                <a:cubicBezTo>
                  <a:pt x="3630337" y="226291"/>
                  <a:pt x="3826926" y="399791"/>
                  <a:pt x="4070978" y="451830"/>
                </a:cubicBezTo>
                <a:cubicBezTo>
                  <a:pt x="4033127" y="260867"/>
                  <a:pt x="3913719" y="98005"/>
                  <a:pt x="3748249" y="0"/>
                </a:cubicBezTo>
                <a:lnTo>
                  <a:pt x="3956957" y="0"/>
                </a:lnTo>
                <a:cubicBezTo>
                  <a:pt x="4088702" y="121703"/>
                  <a:pt x="4178162" y="285283"/>
                  <a:pt x="4204464" y="468437"/>
                </a:cubicBezTo>
                <a:cubicBezTo>
                  <a:pt x="4204632" y="468490"/>
                  <a:pt x="4204801" y="468495"/>
                  <a:pt x="4204970" y="468499"/>
                </a:cubicBezTo>
                <a:lnTo>
                  <a:pt x="4205510" y="475137"/>
                </a:lnTo>
                <a:cubicBezTo>
                  <a:pt x="4210567" y="505143"/>
                  <a:pt x="4213016" y="535786"/>
                  <a:pt x="4212974" y="566868"/>
                </a:cubicBezTo>
                <a:cubicBezTo>
                  <a:pt x="4214286" y="572454"/>
                  <a:pt x="4214345" y="578078"/>
                  <a:pt x="4214345" y="583715"/>
                </a:cubicBezTo>
                <a:cubicBezTo>
                  <a:pt x="4214345" y="587508"/>
                  <a:pt x="4214318" y="591293"/>
                  <a:pt x="4213752" y="595066"/>
                </a:cubicBezTo>
                <a:lnTo>
                  <a:pt x="4213253" y="595033"/>
                </a:lnTo>
                <a:lnTo>
                  <a:pt x="4213227" y="595524"/>
                </a:lnTo>
                <a:lnTo>
                  <a:pt x="4196108" y="593911"/>
                </a:lnTo>
                <a:cubicBezTo>
                  <a:pt x="4163734" y="593388"/>
                  <a:pt x="4131854" y="590430"/>
                  <a:pt x="4100682" y="584920"/>
                </a:cubicBezTo>
                <a:cubicBezTo>
                  <a:pt x="4095105" y="585336"/>
                  <a:pt x="4089776" y="584395"/>
                  <a:pt x="4084465" y="583392"/>
                </a:cubicBezTo>
                <a:lnTo>
                  <a:pt x="4084349" y="582253"/>
                </a:lnTo>
                <a:cubicBezTo>
                  <a:pt x="3762475" y="529393"/>
                  <a:pt x="3503203" y="299826"/>
                  <a:pt x="3418424" y="0"/>
                </a:cubicBezTo>
                <a:close/>
                <a:moveTo>
                  <a:pt x="2800095" y="0"/>
                </a:moveTo>
                <a:lnTo>
                  <a:pt x="3008804" y="0"/>
                </a:lnTo>
                <a:cubicBezTo>
                  <a:pt x="2843334" y="98005"/>
                  <a:pt x="2723925" y="260867"/>
                  <a:pt x="2686074" y="451830"/>
                </a:cubicBezTo>
                <a:cubicBezTo>
                  <a:pt x="2930126" y="399791"/>
                  <a:pt x="3126716" y="226291"/>
                  <a:pt x="3204612" y="0"/>
                </a:cubicBezTo>
                <a:lnTo>
                  <a:pt x="3338628" y="0"/>
                </a:lnTo>
                <a:cubicBezTo>
                  <a:pt x="3253850" y="299826"/>
                  <a:pt x="2994578" y="529393"/>
                  <a:pt x="2672703" y="582253"/>
                </a:cubicBezTo>
                <a:lnTo>
                  <a:pt x="2672586" y="583392"/>
                </a:lnTo>
                <a:cubicBezTo>
                  <a:pt x="2667276" y="584395"/>
                  <a:pt x="2661947" y="585336"/>
                  <a:pt x="2656370" y="584920"/>
                </a:cubicBezTo>
                <a:cubicBezTo>
                  <a:pt x="2625198" y="590430"/>
                  <a:pt x="2593318" y="593388"/>
                  <a:pt x="2560943" y="593911"/>
                </a:cubicBezTo>
                <a:lnTo>
                  <a:pt x="2543825" y="595524"/>
                </a:lnTo>
                <a:lnTo>
                  <a:pt x="2543799" y="595033"/>
                </a:lnTo>
                <a:lnTo>
                  <a:pt x="2543300" y="595066"/>
                </a:lnTo>
                <a:cubicBezTo>
                  <a:pt x="2542734" y="591293"/>
                  <a:pt x="2542707" y="587507"/>
                  <a:pt x="2542707" y="583715"/>
                </a:cubicBezTo>
                <a:cubicBezTo>
                  <a:pt x="2542707" y="578078"/>
                  <a:pt x="2542765" y="572454"/>
                  <a:pt x="2544077" y="566868"/>
                </a:cubicBezTo>
                <a:cubicBezTo>
                  <a:pt x="2544035" y="535786"/>
                  <a:pt x="2546485" y="505143"/>
                  <a:pt x="2551541" y="475137"/>
                </a:cubicBezTo>
                <a:lnTo>
                  <a:pt x="2552082" y="468499"/>
                </a:lnTo>
                <a:cubicBezTo>
                  <a:pt x="2552250" y="468495"/>
                  <a:pt x="2552420" y="468490"/>
                  <a:pt x="2552587" y="468437"/>
                </a:cubicBezTo>
                <a:cubicBezTo>
                  <a:pt x="2578890" y="285283"/>
                  <a:pt x="2668350" y="121703"/>
                  <a:pt x="2800095" y="0"/>
                </a:cubicBezTo>
                <a:close/>
                <a:moveTo>
                  <a:pt x="1726273" y="0"/>
                </a:moveTo>
                <a:lnTo>
                  <a:pt x="1860290" y="0"/>
                </a:lnTo>
                <a:cubicBezTo>
                  <a:pt x="1938186" y="226291"/>
                  <a:pt x="2134775" y="399791"/>
                  <a:pt x="2378827" y="451830"/>
                </a:cubicBezTo>
                <a:cubicBezTo>
                  <a:pt x="2340976" y="260867"/>
                  <a:pt x="2221567" y="98005"/>
                  <a:pt x="2056098" y="0"/>
                </a:cubicBezTo>
                <a:lnTo>
                  <a:pt x="2264806" y="0"/>
                </a:lnTo>
                <a:cubicBezTo>
                  <a:pt x="2396551" y="121703"/>
                  <a:pt x="2486011" y="285283"/>
                  <a:pt x="2512313" y="468437"/>
                </a:cubicBezTo>
                <a:cubicBezTo>
                  <a:pt x="2512481" y="468490"/>
                  <a:pt x="2512650" y="468495"/>
                  <a:pt x="2512819" y="468499"/>
                </a:cubicBezTo>
                <a:lnTo>
                  <a:pt x="2513359" y="475137"/>
                </a:lnTo>
                <a:cubicBezTo>
                  <a:pt x="2518416" y="505143"/>
                  <a:pt x="2520865" y="535786"/>
                  <a:pt x="2520823" y="566868"/>
                </a:cubicBezTo>
                <a:cubicBezTo>
                  <a:pt x="2522135" y="572454"/>
                  <a:pt x="2522194" y="578078"/>
                  <a:pt x="2522194" y="583715"/>
                </a:cubicBezTo>
                <a:cubicBezTo>
                  <a:pt x="2522194" y="587508"/>
                  <a:pt x="2522167" y="591293"/>
                  <a:pt x="2521601" y="595066"/>
                </a:cubicBezTo>
                <a:lnTo>
                  <a:pt x="2521102" y="595033"/>
                </a:lnTo>
                <a:lnTo>
                  <a:pt x="2521076" y="595524"/>
                </a:lnTo>
                <a:lnTo>
                  <a:pt x="2503957" y="593911"/>
                </a:lnTo>
                <a:cubicBezTo>
                  <a:pt x="2471583" y="593388"/>
                  <a:pt x="2439703" y="590430"/>
                  <a:pt x="2408531" y="584920"/>
                </a:cubicBezTo>
                <a:cubicBezTo>
                  <a:pt x="2402954" y="585336"/>
                  <a:pt x="2397625" y="584395"/>
                  <a:pt x="2392314" y="583392"/>
                </a:cubicBezTo>
                <a:lnTo>
                  <a:pt x="2392198" y="582253"/>
                </a:lnTo>
                <a:cubicBezTo>
                  <a:pt x="2070324" y="529393"/>
                  <a:pt x="1811051" y="299826"/>
                  <a:pt x="1726273" y="0"/>
                </a:cubicBezTo>
                <a:close/>
                <a:moveTo>
                  <a:pt x="1107944" y="0"/>
                </a:moveTo>
                <a:lnTo>
                  <a:pt x="1316652" y="0"/>
                </a:lnTo>
                <a:cubicBezTo>
                  <a:pt x="1151183" y="98005"/>
                  <a:pt x="1031774" y="260867"/>
                  <a:pt x="993923" y="451830"/>
                </a:cubicBezTo>
                <a:cubicBezTo>
                  <a:pt x="1237975" y="399791"/>
                  <a:pt x="1434564" y="226291"/>
                  <a:pt x="1512461" y="0"/>
                </a:cubicBezTo>
                <a:lnTo>
                  <a:pt x="1646477" y="0"/>
                </a:lnTo>
                <a:cubicBezTo>
                  <a:pt x="1561699" y="299826"/>
                  <a:pt x="1302427" y="529393"/>
                  <a:pt x="980552" y="582253"/>
                </a:cubicBezTo>
                <a:lnTo>
                  <a:pt x="980435" y="583392"/>
                </a:lnTo>
                <a:cubicBezTo>
                  <a:pt x="975125" y="584395"/>
                  <a:pt x="969796" y="585336"/>
                  <a:pt x="964219" y="584920"/>
                </a:cubicBezTo>
                <a:cubicBezTo>
                  <a:pt x="933047" y="590430"/>
                  <a:pt x="901167" y="593388"/>
                  <a:pt x="868792" y="593911"/>
                </a:cubicBezTo>
                <a:lnTo>
                  <a:pt x="851674" y="595524"/>
                </a:lnTo>
                <a:lnTo>
                  <a:pt x="851648" y="595033"/>
                </a:lnTo>
                <a:lnTo>
                  <a:pt x="851149" y="595066"/>
                </a:lnTo>
                <a:cubicBezTo>
                  <a:pt x="850583" y="591293"/>
                  <a:pt x="850556" y="587507"/>
                  <a:pt x="850556" y="583715"/>
                </a:cubicBezTo>
                <a:cubicBezTo>
                  <a:pt x="850556" y="578078"/>
                  <a:pt x="850614" y="572454"/>
                  <a:pt x="851926" y="566868"/>
                </a:cubicBezTo>
                <a:cubicBezTo>
                  <a:pt x="851884" y="535786"/>
                  <a:pt x="854334" y="505143"/>
                  <a:pt x="859390" y="475137"/>
                </a:cubicBezTo>
                <a:lnTo>
                  <a:pt x="859931" y="468499"/>
                </a:lnTo>
                <a:cubicBezTo>
                  <a:pt x="860099" y="468495"/>
                  <a:pt x="860269" y="468490"/>
                  <a:pt x="860436" y="468437"/>
                </a:cubicBezTo>
                <a:cubicBezTo>
                  <a:pt x="886739" y="285283"/>
                  <a:pt x="976199" y="121704"/>
                  <a:pt x="1107944" y="0"/>
                </a:cubicBezTo>
                <a:close/>
                <a:moveTo>
                  <a:pt x="34122" y="0"/>
                </a:moveTo>
                <a:lnTo>
                  <a:pt x="168138" y="0"/>
                </a:lnTo>
                <a:cubicBezTo>
                  <a:pt x="246034" y="226290"/>
                  <a:pt x="442624" y="399791"/>
                  <a:pt x="686676" y="451830"/>
                </a:cubicBezTo>
                <a:cubicBezTo>
                  <a:pt x="648825" y="260867"/>
                  <a:pt x="529416" y="98005"/>
                  <a:pt x="363946" y="0"/>
                </a:cubicBezTo>
                <a:lnTo>
                  <a:pt x="572655" y="0"/>
                </a:lnTo>
                <a:cubicBezTo>
                  <a:pt x="704400" y="121703"/>
                  <a:pt x="793860" y="285283"/>
                  <a:pt x="820162" y="468437"/>
                </a:cubicBezTo>
                <a:cubicBezTo>
                  <a:pt x="820330" y="468490"/>
                  <a:pt x="820499" y="468495"/>
                  <a:pt x="820668" y="468500"/>
                </a:cubicBezTo>
                <a:lnTo>
                  <a:pt x="821208" y="475137"/>
                </a:lnTo>
                <a:cubicBezTo>
                  <a:pt x="826265" y="505143"/>
                  <a:pt x="828714" y="535786"/>
                  <a:pt x="828672" y="566868"/>
                </a:cubicBezTo>
                <a:cubicBezTo>
                  <a:pt x="829984" y="572454"/>
                  <a:pt x="830043" y="578078"/>
                  <a:pt x="830043" y="583715"/>
                </a:cubicBezTo>
                <a:cubicBezTo>
                  <a:pt x="830043" y="587508"/>
                  <a:pt x="830016" y="591293"/>
                  <a:pt x="829450" y="595066"/>
                </a:cubicBezTo>
                <a:lnTo>
                  <a:pt x="828951" y="595033"/>
                </a:lnTo>
                <a:lnTo>
                  <a:pt x="828925" y="595524"/>
                </a:lnTo>
                <a:lnTo>
                  <a:pt x="811806" y="593911"/>
                </a:lnTo>
                <a:cubicBezTo>
                  <a:pt x="779432" y="593388"/>
                  <a:pt x="747552" y="590430"/>
                  <a:pt x="716380" y="584920"/>
                </a:cubicBezTo>
                <a:cubicBezTo>
                  <a:pt x="710803" y="585336"/>
                  <a:pt x="705474" y="584395"/>
                  <a:pt x="700163" y="583392"/>
                </a:cubicBezTo>
                <a:lnTo>
                  <a:pt x="700047" y="582253"/>
                </a:lnTo>
                <a:cubicBezTo>
                  <a:pt x="378172" y="529393"/>
                  <a:pt x="118900" y="299826"/>
                  <a:pt x="3412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4960137"/>
            <a:ext cx="5829300" cy="1463040"/>
          </a:xfrm>
        </p:spPr>
        <p:txBody>
          <a:bodyPr anchor="ctr">
            <a:normAutofit/>
          </a:bodyPr>
          <a:lstStyle>
            <a:lvl1pPr algn="r">
              <a:defRPr sz="4400" b="0" spc="200" baseline="0"/>
            </a:lvl1pPr>
          </a:lstStyle>
          <a:p>
            <a:r>
              <a:rPr lang="en-US"/>
              <a:t>Click to edit Master title style</a:t>
            </a:r>
          </a:p>
        </p:txBody>
      </p:sp>
      <p:sp>
        <p:nvSpPr>
          <p:cNvPr id="3" name="Text Placeholder 2"/>
          <p:cNvSpPr>
            <a:spLocks noGrp="1"/>
          </p:cNvSpPr>
          <p:nvPr>
            <p:ph type="body" idx="1"/>
          </p:nvPr>
        </p:nvSpPr>
        <p:spPr>
          <a:xfrm>
            <a:off x="6457950" y="4960137"/>
            <a:ext cx="2400300" cy="1463040"/>
          </a:xfrm>
        </p:spPr>
        <p:txBody>
          <a:bodyPr lIns="91440" rIns="91440" anchor="ctr">
            <a:normAutofit/>
          </a:bodyPr>
          <a:lstStyle>
            <a:lvl1pPr marL="0" indent="0">
              <a:lnSpc>
                <a:spcPct val="100000"/>
              </a:lnSpc>
              <a:spcBef>
                <a:spcPts val="0"/>
              </a:spcBef>
              <a:buNone/>
              <a:defRPr sz="1600">
                <a:solidFill>
                  <a:schemeClr val="tx1">
                    <a:lumMod val="95000"/>
                    <a:lumOff val="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796D066-9EBD-4DF4-81C3-2B28037AAAC3}" type="datetimeFigureOut">
              <a:rPr lang="en-US" smtClean="0"/>
              <a:pPr/>
              <a:t>9/5/2023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600393-4DAB-4585-8BE4-CC808BCCF56D}" type="slidenum">
              <a:rPr lang="en-US" smtClean="0"/>
              <a:pPr/>
              <a:t>‹#›</a:t>
            </a:fld>
            <a:endParaRPr lang="en-US"/>
          </a:p>
        </p:txBody>
      </p:sp>
      <p:cxnSp>
        <p:nvCxnSpPr>
          <p:cNvPr id="8" name="Straight Connector 7"/>
          <p:cNvCxnSpPr/>
          <p:nvPr/>
        </p:nvCxnSpPr>
        <p:spPr>
          <a:xfrm flipV="1">
            <a:off x="6290132"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25439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8096" y="585216"/>
            <a:ext cx="7290054" cy="1499616"/>
          </a:xfrm>
        </p:spPr>
        <p:txBody>
          <a:bodyPr/>
          <a:lstStyle/>
          <a:p>
            <a:r>
              <a:rPr lang="en-US"/>
              <a:t>Click to edit Master title style</a:t>
            </a:r>
          </a:p>
        </p:txBody>
      </p:sp>
      <p:sp>
        <p:nvSpPr>
          <p:cNvPr id="3" name="Content Placeholder 2"/>
          <p:cNvSpPr>
            <a:spLocks noGrp="1"/>
          </p:cNvSpPr>
          <p:nvPr>
            <p:ph sz="half" idx="1"/>
          </p:nvPr>
        </p:nvSpPr>
        <p:spPr>
          <a:xfrm>
            <a:off x="768096" y="2286000"/>
            <a:ext cx="35661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91990" y="2286000"/>
            <a:ext cx="35661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796D066-9EBD-4DF4-81C3-2B28037AAAC3}" type="datetimeFigureOut">
              <a:rPr lang="en-US" smtClean="0"/>
              <a:pPr/>
              <a:t>9/5/2023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600393-4DAB-4585-8BE4-CC808BCCF56D}" type="slidenum">
              <a:rPr lang="en-US" smtClean="0"/>
              <a:pPr/>
              <a:t>‹#›</a:t>
            </a:fld>
            <a:endParaRPr lang="en-US"/>
          </a:p>
        </p:txBody>
      </p:sp>
    </p:spTree>
    <p:extLst>
      <p:ext uri="{BB962C8B-B14F-4D97-AF65-F5344CB8AC3E}">
        <p14:creationId xmlns:p14="http://schemas.microsoft.com/office/powerpoint/2010/main" val="20582871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768096" y="585216"/>
            <a:ext cx="7290054" cy="1499616"/>
          </a:xfrm>
        </p:spPr>
        <p:txBody>
          <a:bodyPr/>
          <a:lstStyle/>
          <a:p>
            <a:r>
              <a:rPr lang="en-US"/>
              <a:t>Click to edit Master title style</a:t>
            </a:r>
          </a:p>
        </p:txBody>
      </p:sp>
      <p:sp>
        <p:nvSpPr>
          <p:cNvPr id="3" name="Text Placeholder 2"/>
          <p:cNvSpPr>
            <a:spLocks noGrp="1"/>
          </p:cNvSpPr>
          <p:nvPr>
            <p:ph type="body" idx="1"/>
          </p:nvPr>
        </p:nvSpPr>
        <p:spPr>
          <a:xfrm>
            <a:off x="768096" y="2179636"/>
            <a:ext cx="3566160" cy="822960"/>
          </a:xfrm>
        </p:spPr>
        <p:txBody>
          <a:bodyPr lIns="137160" rIns="137160" anchor="ctr">
            <a:normAutofit/>
          </a:bodyPr>
          <a:lstStyle>
            <a:lvl1pPr marL="0" indent="0">
              <a:spcBef>
                <a:spcPts val="0"/>
              </a:spcBef>
              <a:spcAft>
                <a:spcPts val="0"/>
              </a:spcAft>
              <a:buNone/>
              <a:defRPr sz="22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68096" y="2967788"/>
            <a:ext cx="356616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491990" y="2179636"/>
            <a:ext cx="3566160" cy="822960"/>
          </a:xfrm>
        </p:spPr>
        <p:txBody>
          <a:bodyPr lIns="137160" rIns="137160" anchor="ctr">
            <a:normAutofit/>
          </a:bodyPr>
          <a:lstStyle>
            <a:lvl1pPr marL="0" indent="0">
              <a:spcBef>
                <a:spcPts val="0"/>
              </a:spcBef>
              <a:spcAft>
                <a:spcPts val="0"/>
              </a:spcAft>
              <a:buNone/>
              <a:defRPr lang="en-US" sz="22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4491990" y="2967788"/>
            <a:ext cx="356616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796D066-9EBD-4DF4-81C3-2B28037AAAC3}" type="datetimeFigureOut">
              <a:rPr lang="en-US" smtClean="0"/>
              <a:pPr/>
              <a:t>9/5/2023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7600393-4DAB-4585-8BE4-CC808BCCF56D}" type="slidenum">
              <a:rPr lang="en-US" smtClean="0"/>
              <a:pPr/>
              <a:t>‹#›</a:t>
            </a:fld>
            <a:endParaRPr lang="en-US"/>
          </a:p>
        </p:txBody>
      </p:sp>
    </p:spTree>
    <p:extLst>
      <p:ext uri="{BB962C8B-B14F-4D97-AF65-F5344CB8AC3E}">
        <p14:creationId xmlns:p14="http://schemas.microsoft.com/office/powerpoint/2010/main" val="29075293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796D066-9EBD-4DF4-81C3-2B28037AAAC3}" type="datetimeFigureOut">
              <a:rPr lang="en-US" smtClean="0"/>
              <a:pPr/>
              <a:t>9/5/2023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7600393-4DAB-4585-8BE4-CC808BCCF56D}" type="slidenum">
              <a:rPr lang="en-US" smtClean="0"/>
              <a:pPr/>
              <a:t>‹#›</a:t>
            </a:fld>
            <a:endParaRPr lang="en-US"/>
          </a:p>
        </p:txBody>
      </p:sp>
    </p:spTree>
    <p:extLst>
      <p:ext uri="{BB962C8B-B14F-4D97-AF65-F5344CB8AC3E}">
        <p14:creationId xmlns:p14="http://schemas.microsoft.com/office/powerpoint/2010/main" val="29583713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96D066-9EBD-4DF4-81C3-2B28037AAAC3}" type="datetimeFigureOut">
              <a:rPr lang="en-US" smtClean="0"/>
              <a:pPr/>
              <a:t>9/5/2023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7600393-4DAB-4585-8BE4-CC808BCCF56D}" type="slidenum">
              <a:rPr lang="en-US" smtClean="0"/>
              <a:pPr/>
              <a:t>‹#›</a:t>
            </a:fld>
            <a:endParaRPr lang="en-US"/>
          </a:p>
        </p:txBody>
      </p:sp>
    </p:spTree>
    <p:extLst>
      <p:ext uri="{BB962C8B-B14F-4D97-AF65-F5344CB8AC3E}">
        <p14:creationId xmlns:p14="http://schemas.microsoft.com/office/powerpoint/2010/main" val="1260698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768096" y="471509"/>
            <a:ext cx="3291840" cy="1737360"/>
          </a:xfrm>
        </p:spPr>
        <p:txBody>
          <a:bodyPr>
            <a:noAutofit/>
          </a:bodyPr>
          <a:lstStyle>
            <a:lvl1pPr>
              <a:lnSpc>
                <a:spcPct val="80000"/>
              </a:lnSpc>
              <a:defRPr sz="3600"/>
            </a:lvl1pPr>
          </a:lstStyle>
          <a:p>
            <a:r>
              <a:rPr lang="en-US"/>
              <a:t>Click to edit Master title style</a:t>
            </a:r>
          </a:p>
        </p:txBody>
      </p:sp>
      <p:sp>
        <p:nvSpPr>
          <p:cNvPr id="3" name="Content Placeholder 2"/>
          <p:cNvSpPr>
            <a:spLocks noGrp="1"/>
          </p:cNvSpPr>
          <p:nvPr>
            <p:ph idx="1"/>
          </p:nvPr>
        </p:nvSpPr>
        <p:spPr>
          <a:xfrm>
            <a:off x="4286250" y="822960"/>
            <a:ext cx="4258818" cy="5184648"/>
          </a:xfrm>
        </p:spPr>
        <p:txBody>
          <a:bodyPr>
            <a:normAutofit/>
          </a:bodyPr>
          <a:lstStyle>
            <a:lvl1pPr>
              <a:defRPr sz="2000"/>
            </a:lvl1pPr>
            <a:lvl2pPr>
              <a:defRPr sz="16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68096" y="2257506"/>
            <a:ext cx="329184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796D066-9EBD-4DF4-81C3-2B28037AAAC3}" type="datetimeFigureOut">
              <a:rPr lang="en-US" smtClean="0"/>
              <a:pPr/>
              <a:t>9/5/2023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600393-4DAB-4585-8BE4-CC808BCCF56D}" type="slidenum">
              <a:rPr lang="en-US" smtClean="0"/>
              <a:pPr/>
              <a:t>‹#›</a:t>
            </a:fld>
            <a:endParaRPr lang="en-US"/>
          </a:p>
        </p:txBody>
      </p:sp>
    </p:spTree>
    <p:extLst>
      <p:ext uri="{BB962C8B-B14F-4D97-AF65-F5344CB8AC3E}">
        <p14:creationId xmlns:p14="http://schemas.microsoft.com/office/powerpoint/2010/main" val="11098408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4960138"/>
            <a:ext cx="5829300" cy="1463040"/>
          </a:xfrm>
        </p:spPr>
        <p:txBody>
          <a:bodyPr anchor="ctr">
            <a:normAutofit/>
          </a:bodyPr>
          <a:lstStyle>
            <a:lvl1pPr algn="r">
              <a:defRPr sz="4400" spc="200" baseline="0"/>
            </a:lvl1pPr>
          </a:lstStyle>
          <a:p>
            <a:r>
              <a:rPr lang="en-US"/>
              <a:t>Click to edit Master title style</a:t>
            </a:r>
          </a:p>
        </p:txBody>
      </p:sp>
      <p:sp>
        <p:nvSpPr>
          <p:cNvPr id="3" name="Picture Placeholder 2"/>
          <p:cNvSpPr>
            <a:spLocks noGrp="1" noChangeAspect="1"/>
          </p:cNvSpPr>
          <p:nvPr>
            <p:ph type="pic" idx="1"/>
          </p:nvPr>
        </p:nvSpPr>
        <p:spPr>
          <a:xfrm>
            <a:off x="0" y="-1"/>
            <a:ext cx="9141714" cy="4572000"/>
          </a:xfrm>
          <a:solidFill>
            <a:schemeClr val="accent1">
              <a:lumMod val="60000"/>
              <a:lumOff val="40000"/>
            </a:schemeClr>
          </a:solidFill>
        </p:spPr>
        <p:txBody>
          <a:bodyPr lIns="457200" tIns="365760"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457950" y="4960138"/>
            <a:ext cx="2400300" cy="1463040"/>
          </a:xfrm>
        </p:spPr>
        <p:txBody>
          <a:bodyPr lIns="91440" rIns="91440" anchor="ctr">
            <a:normAutofit/>
          </a:bodyPr>
          <a:lstStyle>
            <a:lvl1pPr marL="0" indent="0">
              <a:lnSpc>
                <a:spcPct val="100000"/>
              </a:lnSpc>
              <a:spcBef>
                <a:spcPts val="0"/>
              </a:spcBef>
              <a:buNone/>
              <a:defRPr sz="1600">
                <a:solidFill>
                  <a:schemeClr val="tx1">
                    <a:lumMod val="95000"/>
                    <a:lumOff val="5000"/>
                  </a:schemeClr>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B796D066-9EBD-4DF4-81C3-2B28037AAAC3}" type="datetimeFigureOut">
              <a:rPr lang="en-US" smtClean="0"/>
              <a:pPr/>
              <a:t>9/5/2023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600393-4DAB-4585-8BE4-CC808BCCF56D}" type="slidenum">
              <a:rPr lang="en-US" smtClean="0"/>
              <a:pPr/>
              <a:t>‹#›</a:t>
            </a:fld>
            <a:endParaRPr lang="en-US"/>
          </a:p>
        </p:txBody>
      </p:sp>
      <p:cxnSp>
        <p:nvCxnSpPr>
          <p:cNvPr id="8" name="Straight Connector 7"/>
          <p:cNvCxnSpPr/>
          <p:nvPr/>
        </p:nvCxnSpPr>
        <p:spPr>
          <a:xfrm flipV="1">
            <a:off x="6290132"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56650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8096" y="585216"/>
            <a:ext cx="7290054" cy="149961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768096" y="2286000"/>
            <a:ext cx="7290055"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8097" y="6470704"/>
            <a:ext cx="161560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B796D066-9EBD-4DF4-81C3-2B28037AAAC3}" type="datetimeFigureOut">
              <a:rPr lang="en-US" smtClean="0"/>
              <a:pPr/>
              <a:t>9/5/2023</a:t>
            </a:fld>
            <a:endParaRPr lang="en-US"/>
          </a:p>
        </p:txBody>
      </p:sp>
      <p:sp>
        <p:nvSpPr>
          <p:cNvPr id="5" name="Footer Placeholder 4"/>
          <p:cNvSpPr>
            <a:spLocks noGrp="1"/>
          </p:cNvSpPr>
          <p:nvPr>
            <p:ph type="ftr" sz="quarter" idx="3"/>
          </p:nvPr>
        </p:nvSpPr>
        <p:spPr>
          <a:xfrm>
            <a:off x="3632200" y="6470704"/>
            <a:ext cx="4426094"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a:p>
        </p:txBody>
      </p:sp>
      <p:sp>
        <p:nvSpPr>
          <p:cNvPr id="6" name="Slide Number Placeholder 5"/>
          <p:cNvSpPr>
            <a:spLocks noGrp="1"/>
          </p:cNvSpPr>
          <p:nvPr>
            <p:ph type="sldNum" sz="quarter" idx="4"/>
          </p:nvPr>
        </p:nvSpPr>
        <p:spPr>
          <a:xfrm>
            <a:off x="8128000" y="6470704"/>
            <a:ext cx="730250"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17600393-4DAB-4585-8BE4-CC808BCCF56D}" type="slidenum">
              <a:rPr lang="en-US" smtClean="0"/>
              <a:pPr/>
              <a:t>‹#›</a:t>
            </a:fld>
            <a:endParaRPr lang="en-US"/>
          </a:p>
        </p:txBody>
      </p:sp>
      <p:cxnSp>
        <p:nvCxnSpPr>
          <p:cNvPr id="7" name="Straight Connector 6"/>
          <p:cNvCxnSpPr/>
          <p:nvPr/>
        </p:nvCxnSpPr>
        <p:spPr>
          <a:xfrm flipV="1">
            <a:off x="5715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255269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80000"/>
        </a:lnSpc>
        <a:spcBef>
          <a:spcPct val="0"/>
        </a:spcBef>
        <a:buNone/>
        <a:defRPr sz="44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www.cobbk12.org/"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customXml" Target="../ink/ink1.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customXml" Target="../ink/ink3.xml"/><Relationship Id="rId4" Type="http://schemas.openxmlformats.org/officeDocument/2006/relationships/customXml" Target="../ink/ink2.xml"/><Relationship Id="rId9"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customXml" Target="../ink/ink4.xml"/><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customXml" Target="../ink/ink6.xml"/><Relationship Id="rId5" Type="http://schemas.openxmlformats.org/officeDocument/2006/relationships/customXml" Target="../ink/ink5.xml"/><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png"/><Relationship Id="rId7"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8A9FC-D896-414E-AF98-95FE73C1157A}"/>
              </a:ext>
            </a:extLst>
          </p:cNvPr>
          <p:cNvSpPr>
            <a:spLocks noGrp="1"/>
          </p:cNvSpPr>
          <p:nvPr>
            <p:ph type="ctrTitle"/>
          </p:nvPr>
        </p:nvSpPr>
        <p:spPr/>
        <p:txBody>
          <a:bodyPr/>
          <a:lstStyle/>
          <a:p>
            <a:r>
              <a:rPr lang="en-US"/>
              <a:t>9</a:t>
            </a:r>
            <a:r>
              <a:rPr lang="en-US" baseline="30000"/>
              <a:t>th</a:t>
            </a:r>
            <a:r>
              <a:rPr lang="en-US"/>
              <a:t> Grade Bridge Law </a:t>
            </a:r>
            <a:br>
              <a:rPr lang="en-US"/>
            </a:br>
            <a:r>
              <a:rPr lang="en-US"/>
              <a:t>Counseling Lesson</a:t>
            </a:r>
          </a:p>
        </p:txBody>
      </p:sp>
      <p:sp>
        <p:nvSpPr>
          <p:cNvPr id="3" name="Subtitle 2">
            <a:extLst>
              <a:ext uri="{FF2B5EF4-FFF2-40B4-BE49-F238E27FC236}">
                <a16:creationId xmlns:a16="http://schemas.microsoft.com/office/drawing/2014/main" id="{F02A6F0E-3104-4990-9FD7-D79DD7FA1ECD}"/>
              </a:ext>
            </a:extLst>
          </p:cNvPr>
          <p:cNvSpPr>
            <a:spLocks noGrp="1"/>
          </p:cNvSpPr>
          <p:nvPr>
            <p:ph type="subTitle" idx="1"/>
          </p:nvPr>
        </p:nvSpPr>
        <p:spPr>
          <a:xfrm>
            <a:off x="6457950" y="5105400"/>
            <a:ext cx="2400300" cy="1463040"/>
          </a:xfrm>
        </p:spPr>
        <p:txBody>
          <a:bodyPr/>
          <a:lstStyle/>
          <a:p>
            <a:endParaRPr lang="en-US"/>
          </a:p>
          <a:p>
            <a:pPr algn="ctr"/>
            <a:r>
              <a:rPr lang="en-US"/>
              <a:t>Your Hillgrove </a:t>
            </a:r>
          </a:p>
          <a:p>
            <a:pPr algn="ctr"/>
            <a:r>
              <a:rPr lang="en-US"/>
              <a:t>School Counselors</a:t>
            </a:r>
          </a:p>
        </p:txBody>
      </p:sp>
      <p:sp>
        <p:nvSpPr>
          <p:cNvPr id="4" name="Heart 3">
            <a:extLst>
              <a:ext uri="{FF2B5EF4-FFF2-40B4-BE49-F238E27FC236}">
                <a16:creationId xmlns:a16="http://schemas.microsoft.com/office/drawing/2014/main" id="{8120736F-96B0-4CE3-A397-35EA72AC196F}"/>
              </a:ext>
            </a:extLst>
          </p:cNvPr>
          <p:cNvSpPr/>
          <p:nvPr/>
        </p:nvSpPr>
        <p:spPr>
          <a:xfrm>
            <a:off x="7353300" y="5105400"/>
            <a:ext cx="609600" cy="457200"/>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39861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F4E7C-565E-4546-95D7-6FEF4B03BDD5}"/>
              </a:ext>
            </a:extLst>
          </p:cNvPr>
          <p:cNvSpPr>
            <a:spLocks noGrp="1"/>
          </p:cNvSpPr>
          <p:nvPr>
            <p:ph type="title"/>
          </p:nvPr>
        </p:nvSpPr>
        <p:spPr/>
        <p:txBody>
          <a:bodyPr>
            <a:normAutofit/>
          </a:bodyPr>
          <a:lstStyle/>
          <a:p>
            <a:pPr algn="ctr"/>
            <a:r>
              <a:rPr lang="en-US" sz="5400" b="1"/>
              <a:t>How do I calculate a GPA?</a:t>
            </a:r>
          </a:p>
        </p:txBody>
      </p:sp>
      <p:sp>
        <p:nvSpPr>
          <p:cNvPr id="3" name="Content Placeholder 2">
            <a:extLst>
              <a:ext uri="{FF2B5EF4-FFF2-40B4-BE49-F238E27FC236}">
                <a16:creationId xmlns:a16="http://schemas.microsoft.com/office/drawing/2014/main" id="{45AFA392-15AC-43DD-8896-4D22BD0D856F}"/>
              </a:ext>
            </a:extLst>
          </p:cNvPr>
          <p:cNvSpPr>
            <a:spLocks noGrp="1"/>
          </p:cNvSpPr>
          <p:nvPr>
            <p:ph idx="1"/>
          </p:nvPr>
        </p:nvSpPr>
        <p:spPr/>
        <p:txBody>
          <a:bodyPr/>
          <a:lstStyle/>
          <a:p>
            <a:pPr>
              <a:buFont typeface="Wingdings" panose="05000000000000000000" pitchFamily="2" charset="2"/>
              <a:buChar char="v"/>
            </a:pPr>
            <a:r>
              <a:rPr lang="en-US"/>
              <a:t> Step 1:  Assign each grade a numeric value</a:t>
            </a:r>
          </a:p>
          <a:p>
            <a:pPr lvl="1">
              <a:buFont typeface="Wingdings" panose="05000000000000000000" pitchFamily="2" charset="2"/>
              <a:buChar char="v"/>
            </a:pPr>
            <a:r>
              <a:rPr lang="en-US" sz="2000" b="1"/>
              <a:t> A=4     (90-100%)</a:t>
            </a:r>
          </a:p>
          <a:p>
            <a:pPr lvl="1">
              <a:buFont typeface="Wingdings" panose="05000000000000000000" pitchFamily="2" charset="2"/>
              <a:buChar char="v"/>
            </a:pPr>
            <a:r>
              <a:rPr lang="en-US" sz="2000" b="1"/>
              <a:t> B=3	     (80-89%)</a:t>
            </a:r>
          </a:p>
          <a:p>
            <a:pPr lvl="1">
              <a:buFont typeface="Wingdings" panose="05000000000000000000" pitchFamily="2" charset="2"/>
              <a:buChar char="v"/>
            </a:pPr>
            <a:r>
              <a:rPr lang="en-US" sz="2000" b="1"/>
              <a:t> C=2	     (74-79%)</a:t>
            </a:r>
          </a:p>
          <a:p>
            <a:pPr lvl="1">
              <a:buFont typeface="Wingdings" panose="05000000000000000000" pitchFamily="2" charset="2"/>
              <a:buChar char="v"/>
            </a:pPr>
            <a:r>
              <a:rPr lang="en-US" sz="2000" b="1"/>
              <a:t> D=1     (70-73%)</a:t>
            </a:r>
          </a:p>
          <a:p>
            <a:pPr lvl="1">
              <a:buFont typeface="Wingdings" panose="05000000000000000000" pitchFamily="2" charset="2"/>
              <a:buChar char="v"/>
            </a:pPr>
            <a:r>
              <a:rPr lang="en-US" sz="2000" b="1"/>
              <a:t> F=0      (0-69%)</a:t>
            </a:r>
          </a:p>
          <a:p>
            <a:pPr>
              <a:buFont typeface="Wingdings" panose="05000000000000000000" pitchFamily="2" charset="2"/>
              <a:buChar char="v"/>
            </a:pPr>
            <a:r>
              <a:rPr lang="en-US" b="1"/>
              <a:t> </a:t>
            </a:r>
            <a:r>
              <a:rPr lang="en-US"/>
              <a:t>Step 2:  Add all the numeric values together</a:t>
            </a:r>
          </a:p>
          <a:p>
            <a:pPr>
              <a:buFont typeface="Wingdings" panose="05000000000000000000" pitchFamily="2" charset="2"/>
              <a:buChar char="v"/>
            </a:pPr>
            <a:r>
              <a:rPr lang="en-US"/>
              <a:t> Step 3:  Divide by the total number of credits (classes) attempted</a:t>
            </a:r>
          </a:p>
        </p:txBody>
      </p:sp>
      <p:sp>
        <p:nvSpPr>
          <p:cNvPr id="4" name="Rectangle 3">
            <a:extLst>
              <a:ext uri="{FF2B5EF4-FFF2-40B4-BE49-F238E27FC236}">
                <a16:creationId xmlns:a16="http://schemas.microsoft.com/office/drawing/2014/main" id="{2DC2C40C-BA31-4DA3-87A4-E66C6DA3DDE6}"/>
              </a:ext>
            </a:extLst>
          </p:cNvPr>
          <p:cNvSpPr/>
          <p:nvPr/>
        </p:nvSpPr>
        <p:spPr>
          <a:xfrm>
            <a:off x="5715000" y="2298700"/>
            <a:ext cx="2895600" cy="1600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AP and Honors courses earn quality points </a:t>
            </a:r>
          </a:p>
          <a:p>
            <a:pPr algn="ctr"/>
            <a:r>
              <a:rPr lang="en-US"/>
              <a:t>AP = +1 quality point</a:t>
            </a:r>
          </a:p>
          <a:p>
            <a:pPr algn="ctr"/>
            <a:r>
              <a:rPr lang="en-US"/>
              <a:t>Honors = +0.5 quality point</a:t>
            </a:r>
          </a:p>
        </p:txBody>
      </p:sp>
    </p:spTree>
    <p:extLst>
      <p:ext uri="{BB962C8B-B14F-4D97-AF65-F5344CB8AC3E}">
        <p14:creationId xmlns:p14="http://schemas.microsoft.com/office/powerpoint/2010/main" val="30921917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a:t>GPA Examples</a:t>
            </a:r>
          </a:p>
        </p:txBody>
      </p:sp>
      <p:sp>
        <p:nvSpPr>
          <p:cNvPr id="4" name="Content Placeholder 3"/>
          <p:cNvSpPr>
            <a:spLocks noGrp="1"/>
          </p:cNvSpPr>
          <p:nvPr>
            <p:ph sz="half" idx="1"/>
          </p:nvPr>
        </p:nvSpPr>
        <p:spPr/>
        <p:txBody>
          <a:bodyPr>
            <a:normAutofit/>
          </a:bodyPr>
          <a:lstStyle/>
          <a:p>
            <a:pPr>
              <a:buFont typeface="Wingdings" panose="05000000000000000000" pitchFamily="2" charset="2"/>
              <a:buChar char="v"/>
            </a:pPr>
            <a:r>
              <a:rPr lang="en-US" b="1"/>
              <a:t> Example 1</a:t>
            </a:r>
            <a:r>
              <a:rPr lang="en-US"/>
              <a:t>	</a:t>
            </a:r>
          </a:p>
          <a:p>
            <a:r>
              <a:rPr lang="en-US"/>
              <a:t>Algebra I – B  = 3.0</a:t>
            </a:r>
          </a:p>
          <a:p>
            <a:r>
              <a:rPr lang="en-US"/>
              <a:t>World Geography – A=4.0</a:t>
            </a:r>
          </a:p>
          <a:p>
            <a:r>
              <a:rPr lang="en-US"/>
              <a:t>Intro to Drafting – B = 3.0</a:t>
            </a:r>
          </a:p>
          <a:p>
            <a:r>
              <a:rPr lang="en-US"/>
              <a:t>Art – B = 3.0</a:t>
            </a:r>
          </a:p>
          <a:p>
            <a:endParaRPr lang="en-US"/>
          </a:p>
          <a:p>
            <a:pPr marL="0" indent="0">
              <a:buNone/>
            </a:pPr>
            <a:r>
              <a:rPr lang="en-US"/>
              <a:t>3.0 + 4.0+ 3.0+ 3.0= 13</a:t>
            </a:r>
          </a:p>
          <a:p>
            <a:pPr marL="0" indent="0">
              <a:buNone/>
            </a:pPr>
            <a:r>
              <a:rPr lang="en-US"/>
              <a:t>13/4 = </a:t>
            </a:r>
            <a:r>
              <a:rPr lang="en-US" b="1"/>
              <a:t>3.25 GPA</a:t>
            </a:r>
          </a:p>
          <a:p>
            <a:endParaRPr lang="en-US"/>
          </a:p>
        </p:txBody>
      </p:sp>
      <p:sp>
        <p:nvSpPr>
          <p:cNvPr id="5" name="Content Placeholder 4"/>
          <p:cNvSpPr>
            <a:spLocks noGrp="1"/>
          </p:cNvSpPr>
          <p:nvPr>
            <p:ph sz="half" idx="2"/>
          </p:nvPr>
        </p:nvSpPr>
        <p:spPr/>
        <p:txBody>
          <a:bodyPr>
            <a:normAutofit/>
          </a:bodyPr>
          <a:lstStyle/>
          <a:p>
            <a:pPr>
              <a:buFont typeface="Wingdings" panose="05000000000000000000" pitchFamily="2" charset="2"/>
              <a:buChar char="v"/>
            </a:pPr>
            <a:r>
              <a:rPr lang="en-US" b="1"/>
              <a:t> Example 2</a:t>
            </a:r>
          </a:p>
          <a:p>
            <a:r>
              <a:rPr lang="en-US"/>
              <a:t>H Algebra – C = 2.5</a:t>
            </a:r>
          </a:p>
          <a:p>
            <a:r>
              <a:rPr lang="en-US"/>
              <a:t>H World Geography – B = 3.5</a:t>
            </a:r>
          </a:p>
          <a:p>
            <a:r>
              <a:rPr lang="en-US"/>
              <a:t>Intro to Drafting – B = 3.0</a:t>
            </a:r>
          </a:p>
          <a:p>
            <a:r>
              <a:rPr lang="en-US"/>
              <a:t>Art – A = 4.0</a:t>
            </a:r>
          </a:p>
          <a:p>
            <a:pPr marL="0" indent="0">
              <a:buNone/>
            </a:pPr>
            <a:endParaRPr lang="en-US"/>
          </a:p>
          <a:p>
            <a:pPr marL="0" indent="0">
              <a:buNone/>
            </a:pPr>
            <a:r>
              <a:rPr lang="en-US"/>
              <a:t>2.5 + 3.5+ 3.0 +4.0= 13</a:t>
            </a:r>
          </a:p>
          <a:p>
            <a:pPr marL="0" indent="0">
              <a:buNone/>
            </a:pPr>
            <a:r>
              <a:rPr lang="en-US"/>
              <a:t>13/4 = </a:t>
            </a:r>
            <a:r>
              <a:rPr lang="en-US" b="1"/>
              <a:t>3.25 GPA</a:t>
            </a:r>
          </a:p>
          <a:p>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8096" y="585216"/>
            <a:ext cx="4550113" cy="1499616"/>
          </a:xfrm>
        </p:spPr>
        <p:txBody>
          <a:bodyPr>
            <a:normAutofit/>
          </a:bodyPr>
          <a:lstStyle/>
          <a:p>
            <a:r>
              <a:rPr lang="en-US" b="1"/>
              <a:t>Why take Honors and AP classes?</a:t>
            </a:r>
          </a:p>
        </p:txBody>
      </p:sp>
      <p:sp>
        <p:nvSpPr>
          <p:cNvPr id="3" name="Content Placeholder 2"/>
          <p:cNvSpPr>
            <a:spLocks noGrp="1"/>
          </p:cNvSpPr>
          <p:nvPr>
            <p:ph idx="1"/>
          </p:nvPr>
        </p:nvSpPr>
        <p:spPr>
          <a:xfrm>
            <a:off x="768096" y="2286000"/>
            <a:ext cx="4550113" cy="4023360"/>
          </a:xfrm>
        </p:spPr>
        <p:txBody>
          <a:bodyPr vert="horz" lIns="45720" tIns="45720" rIns="45720" bIns="45720" rtlCol="0">
            <a:normAutofit/>
          </a:bodyPr>
          <a:lstStyle/>
          <a:p>
            <a:pPr>
              <a:buFont typeface="Wingdings" panose="05000000000000000000" pitchFamily="2" charset="2"/>
              <a:buChar char="v"/>
            </a:pPr>
            <a:r>
              <a:rPr lang="en-US" sz="1700"/>
              <a:t> Provides opportunities to improve study skills</a:t>
            </a:r>
          </a:p>
          <a:p>
            <a:pPr>
              <a:buFont typeface="Wingdings" panose="05000000000000000000" pitchFamily="2" charset="2"/>
              <a:buChar char="v"/>
            </a:pPr>
            <a:r>
              <a:rPr lang="en-US" sz="1700"/>
              <a:t> Familiarizes you with college level work </a:t>
            </a:r>
          </a:p>
          <a:p>
            <a:pPr>
              <a:buFont typeface="Wingdings" panose="05000000000000000000" pitchFamily="2" charset="2"/>
              <a:buChar char="v"/>
            </a:pPr>
            <a:r>
              <a:rPr lang="en-US" sz="1700"/>
              <a:t> Can boost your cumulative, weighted GPA</a:t>
            </a:r>
          </a:p>
          <a:p>
            <a:pPr>
              <a:buFont typeface="Wingdings" panose="05000000000000000000" pitchFamily="2" charset="2"/>
              <a:buChar char="v"/>
            </a:pPr>
            <a:r>
              <a:rPr lang="en-US" sz="1700"/>
              <a:t> Prepares you for big tests (ACT, SAT, EOCs)</a:t>
            </a:r>
          </a:p>
          <a:p>
            <a:pPr>
              <a:buFont typeface="Wingdings" panose="05000000000000000000" pitchFamily="2" charset="2"/>
              <a:buChar char="v"/>
            </a:pPr>
            <a:r>
              <a:rPr lang="en-US" sz="1700"/>
              <a:t> Gives you an advantage in college admissions</a:t>
            </a:r>
          </a:p>
          <a:p>
            <a:pPr>
              <a:buFont typeface="Wingdings" panose="05000000000000000000" pitchFamily="2" charset="2"/>
              <a:buChar char="v"/>
            </a:pPr>
            <a:r>
              <a:rPr lang="en-US" sz="1700"/>
              <a:t> Allows you to expand your interests</a:t>
            </a:r>
          </a:p>
          <a:p>
            <a:pPr>
              <a:buFont typeface="Wingdings" panose="05000000000000000000" pitchFamily="2" charset="2"/>
              <a:buChar char="v"/>
            </a:pPr>
            <a:r>
              <a:rPr lang="en-US" sz="1700"/>
              <a:t> May be eligible for college credit (AP Exam)</a:t>
            </a:r>
          </a:p>
          <a:p>
            <a:pPr>
              <a:buFont typeface="Wingdings" panose="05000000000000000000" pitchFamily="2" charset="2"/>
              <a:buChar char="v"/>
            </a:pPr>
            <a:r>
              <a:rPr lang="en-US" sz="1700"/>
              <a:t> Improves critical thinking skills for workforce</a:t>
            </a:r>
          </a:p>
          <a:p>
            <a:pPr>
              <a:buFont typeface="Wingdings" panose="05000000000000000000" pitchFamily="2" charset="2"/>
              <a:buChar char="v"/>
            </a:pPr>
            <a:r>
              <a:rPr lang="en-US" sz="1700"/>
              <a:t> BUT… you must find the right balance for YOU; don’t compare yourself to others</a:t>
            </a:r>
          </a:p>
          <a:p>
            <a:endParaRPr lang="en-US" sz="1700"/>
          </a:p>
        </p:txBody>
      </p:sp>
      <p:pic>
        <p:nvPicPr>
          <p:cNvPr id="4" name="Picture 4" descr="Woman reading a book">
            <a:extLst>
              <a:ext uri="{FF2B5EF4-FFF2-40B4-BE49-F238E27FC236}">
                <a16:creationId xmlns:a16="http://schemas.microsoft.com/office/drawing/2014/main" id="{218963B4-2876-38CA-219E-BDCF5E2F7611}"/>
              </a:ext>
            </a:extLst>
          </p:cNvPr>
          <p:cNvPicPr>
            <a:picLocks noChangeAspect="1"/>
          </p:cNvPicPr>
          <p:nvPr/>
        </p:nvPicPr>
        <p:blipFill rotWithShape="1">
          <a:blip r:embed="rId3"/>
          <a:srcRect l="35191" r="30939" b="-1"/>
          <a:stretch/>
        </p:blipFill>
        <p:spPr>
          <a:xfrm>
            <a:off x="5664199" y="10"/>
            <a:ext cx="3479800" cy="685799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266EC-053E-461A-B6E6-B63038D2C233}"/>
              </a:ext>
            </a:extLst>
          </p:cNvPr>
          <p:cNvSpPr>
            <a:spLocks noGrp="1"/>
          </p:cNvSpPr>
          <p:nvPr>
            <p:ph type="title"/>
          </p:nvPr>
        </p:nvSpPr>
        <p:spPr>
          <a:xfrm>
            <a:off x="768096" y="597846"/>
            <a:ext cx="7290054" cy="1499616"/>
          </a:xfrm>
        </p:spPr>
        <p:txBody>
          <a:bodyPr/>
          <a:lstStyle/>
          <a:p>
            <a:pPr algn="ctr"/>
            <a:r>
              <a:rPr lang="en-US" b="1"/>
              <a:t>How Many Credits Do I need</a:t>
            </a:r>
            <a:br>
              <a:rPr lang="en-US" b="1"/>
            </a:br>
            <a:r>
              <a:rPr lang="en-US" b="1"/>
              <a:t> to Graduate?</a:t>
            </a:r>
          </a:p>
        </p:txBody>
      </p:sp>
      <p:sp>
        <p:nvSpPr>
          <p:cNvPr id="5" name="Content Placeholder 4">
            <a:extLst>
              <a:ext uri="{FF2B5EF4-FFF2-40B4-BE49-F238E27FC236}">
                <a16:creationId xmlns:a16="http://schemas.microsoft.com/office/drawing/2014/main" id="{9BD1FB0E-6365-443C-94DE-D414C1B312A0}"/>
              </a:ext>
            </a:extLst>
          </p:cNvPr>
          <p:cNvSpPr>
            <a:spLocks noGrp="1"/>
          </p:cNvSpPr>
          <p:nvPr>
            <p:ph idx="1"/>
          </p:nvPr>
        </p:nvSpPr>
        <p:spPr/>
        <p:txBody>
          <a:bodyPr/>
          <a:lstStyle/>
          <a:p>
            <a:endParaRPr lang="en-US"/>
          </a:p>
        </p:txBody>
      </p:sp>
      <p:graphicFrame>
        <p:nvGraphicFramePr>
          <p:cNvPr id="6" name="Content Placeholder 10">
            <a:extLst>
              <a:ext uri="{FF2B5EF4-FFF2-40B4-BE49-F238E27FC236}">
                <a16:creationId xmlns:a16="http://schemas.microsoft.com/office/drawing/2014/main" id="{8FE8F20C-90DE-4455-957E-EDEBD52AB4F2}"/>
              </a:ext>
            </a:extLst>
          </p:cNvPr>
          <p:cNvGraphicFramePr>
            <a:graphicFrameLocks/>
          </p:cNvGraphicFramePr>
          <p:nvPr>
            <p:extLst>
              <p:ext uri="{D42A27DB-BD31-4B8C-83A1-F6EECF244321}">
                <p14:modId xmlns:p14="http://schemas.microsoft.com/office/powerpoint/2010/main" val="1406553133"/>
              </p:ext>
            </p:extLst>
          </p:nvPr>
        </p:nvGraphicFramePr>
        <p:xfrm>
          <a:off x="457199" y="2084832"/>
          <a:ext cx="8229600" cy="4602483"/>
        </p:xfrm>
        <a:graphic>
          <a:graphicData uri="http://schemas.openxmlformats.org/drawingml/2006/table">
            <a:tbl>
              <a:tblPr firstRow="1" bandRow="1">
                <a:tableStyleId>{5C22544A-7EE6-4342-B048-85BDC9FD1C3A}</a:tableStyleId>
              </a:tblPr>
              <a:tblGrid>
                <a:gridCol w="3522518">
                  <a:extLst>
                    <a:ext uri="{9D8B030D-6E8A-4147-A177-3AD203B41FA5}">
                      <a16:colId xmlns:a16="http://schemas.microsoft.com/office/drawing/2014/main" val="20000"/>
                    </a:ext>
                  </a:extLst>
                </a:gridCol>
                <a:gridCol w="4707082">
                  <a:extLst>
                    <a:ext uri="{9D8B030D-6E8A-4147-A177-3AD203B41FA5}">
                      <a16:colId xmlns:a16="http://schemas.microsoft.com/office/drawing/2014/main" val="20001"/>
                    </a:ext>
                  </a:extLst>
                </a:gridCol>
              </a:tblGrid>
              <a:tr h="440267">
                <a:tc>
                  <a:txBody>
                    <a:bodyPr/>
                    <a:lstStyle/>
                    <a:p>
                      <a:r>
                        <a:rPr lang="en-US"/>
                        <a:t>Area of Study</a:t>
                      </a:r>
                    </a:p>
                  </a:txBody>
                  <a:tcPr marL="111038" marR="111038"/>
                </a:tc>
                <a:tc>
                  <a:txBody>
                    <a:bodyPr/>
                    <a:lstStyle/>
                    <a:p>
                      <a:pPr algn="ctr"/>
                      <a:r>
                        <a:rPr lang="en-US"/>
                        <a:t>Required</a:t>
                      </a:r>
                      <a:r>
                        <a:rPr lang="en-US" baseline="0"/>
                        <a:t> Credits</a:t>
                      </a:r>
                      <a:endParaRPr lang="en-US"/>
                    </a:p>
                  </a:txBody>
                  <a:tcPr marL="111038" marR="111038"/>
                </a:tc>
                <a:extLst>
                  <a:ext uri="{0D108BD9-81ED-4DB2-BD59-A6C34878D82A}">
                    <a16:rowId xmlns:a16="http://schemas.microsoft.com/office/drawing/2014/main" val="10000"/>
                  </a:ext>
                </a:extLst>
              </a:tr>
              <a:tr h="440267">
                <a:tc>
                  <a:txBody>
                    <a:bodyPr/>
                    <a:lstStyle/>
                    <a:p>
                      <a:r>
                        <a:rPr lang="en-US"/>
                        <a:t>English/Language Arts</a:t>
                      </a:r>
                    </a:p>
                  </a:txBody>
                  <a:tcPr marL="111038" marR="111038"/>
                </a:tc>
                <a:tc>
                  <a:txBody>
                    <a:bodyPr/>
                    <a:lstStyle/>
                    <a:p>
                      <a:pPr algn="ctr"/>
                      <a:r>
                        <a:rPr lang="en-US" b="1"/>
                        <a:t>4 credits</a:t>
                      </a:r>
                      <a:r>
                        <a:rPr lang="en-US"/>
                        <a:t> (9th Lit, American Lit)</a:t>
                      </a:r>
                    </a:p>
                  </a:txBody>
                  <a:tcPr marL="111038" marR="111038"/>
                </a:tc>
                <a:extLst>
                  <a:ext uri="{0D108BD9-81ED-4DB2-BD59-A6C34878D82A}">
                    <a16:rowId xmlns:a16="http://schemas.microsoft.com/office/drawing/2014/main" val="10001"/>
                  </a:ext>
                </a:extLst>
              </a:tr>
              <a:tr h="440267">
                <a:tc>
                  <a:txBody>
                    <a:bodyPr/>
                    <a:lstStyle/>
                    <a:p>
                      <a:r>
                        <a:rPr lang="en-US"/>
                        <a:t>Mathematics</a:t>
                      </a:r>
                    </a:p>
                  </a:txBody>
                  <a:tcPr marL="111038" marR="111038"/>
                </a:tc>
                <a:tc>
                  <a:txBody>
                    <a:bodyPr/>
                    <a:lstStyle/>
                    <a:p>
                      <a:pPr algn="ctr"/>
                      <a:r>
                        <a:rPr lang="en-US" b="1"/>
                        <a:t>4 credits</a:t>
                      </a:r>
                      <a:r>
                        <a:rPr lang="en-US"/>
                        <a:t> (</a:t>
                      </a:r>
                      <a:r>
                        <a:rPr lang="en-US" err="1"/>
                        <a:t>Alg</a:t>
                      </a:r>
                      <a:r>
                        <a:rPr lang="en-US"/>
                        <a:t> I, Geom, Adv </a:t>
                      </a:r>
                      <a:r>
                        <a:rPr lang="en-US" err="1"/>
                        <a:t>Alg</a:t>
                      </a:r>
                      <a:r>
                        <a:rPr lang="en-US"/>
                        <a:t>)</a:t>
                      </a:r>
                    </a:p>
                  </a:txBody>
                  <a:tcPr marL="111038" marR="111038"/>
                </a:tc>
                <a:extLst>
                  <a:ext uri="{0D108BD9-81ED-4DB2-BD59-A6C34878D82A}">
                    <a16:rowId xmlns:a16="http://schemas.microsoft.com/office/drawing/2014/main" val="10002"/>
                  </a:ext>
                </a:extLst>
              </a:tr>
              <a:tr h="440267">
                <a:tc>
                  <a:txBody>
                    <a:bodyPr/>
                    <a:lstStyle/>
                    <a:p>
                      <a:r>
                        <a:rPr lang="en-US"/>
                        <a:t>Science</a:t>
                      </a:r>
                    </a:p>
                  </a:txBody>
                  <a:tcPr marL="111038" marR="111038"/>
                </a:tc>
                <a:tc>
                  <a:txBody>
                    <a:bodyPr/>
                    <a:lstStyle/>
                    <a:p>
                      <a:pPr algn="ctr"/>
                      <a:r>
                        <a:rPr lang="en-US" b="1"/>
                        <a:t>4 credits</a:t>
                      </a:r>
                      <a:r>
                        <a:rPr lang="en-US"/>
                        <a:t> (Bio, Physics/Physical Science, Chem/Earth/ Env Sci)</a:t>
                      </a:r>
                    </a:p>
                  </a:txBody>
                  <a:tcPr marL="111038" marR="111038"/>
                </a:tc>
                <a:extLst>
                  <a:ext uri="{0D108BD9-81ED-4DB2-BD59-A6C34878D82A}">
                    <a16:rowId xmlns:a16="http://schemas.microsoft.com/office/drawing/2014/main" val="10003"/>
                  </a:ext>
                </a:extLst>
              </a:tr>
              <a:tr h="440267">
                <a:tc>
                  <a:txBody>
                    <a:bodyPr/>
                    <a:lstStyle/>
                    <a:p>
                      <a:r>
                        <a:rPr lang="en-US"/>
                        <a:t>Social Studies</a:t>
                      </a:r>
                    </a:p>
                  </a:txBody>
                  <a:tcPr marL="111038" marR="111038"/>
                </a:tc>
                <a:tc>
                  <a:txBody>
                    <a:bodyPr/>
                    <a:lstStyle/>
                    <a:p>
                      <a:pPr algn="ctr"/>
                      <a:r>
                        <a:rPr lang="en-US" b="1"/>
                        <a:t>3 credits</a:t>
                      </a:r>
                      <a:r>
                        <a:rPr lang="en-US"/>
                        <a:t> (World, US, Gov/Econ)</a:t>
                      </a:r>
                    </a:p>
                  </a:txBody>
                  <a:tcPr marL="111038" marR="111038"/>
                </a:tc>
                <a:extLst>
                  <a:ext uri="{0D108BD9-81ED-4DB2-BD59-A6C34878D82A}">
                    <a16:rowId xmlns:a16="http://schemas.microsoft.com/office/drawing/2014/main" val="10004"/>
                  </a:ext>
                </a:extLst>
              </a:tr>
              <a:tr h="440267">
                <a:tc>
                  <a:txBody>
                    <a:bodyPr/>
                    <a:lstStyle/>
                    <a:p>
                      <a:r>
                        <a:rPr lang="en-US" baseline="0"/>
                        <a:t>World Language/Technical/Fine Art</a:t>
                      </a:r>
                      <a:endParaRPr lang="en-US"/>
                    </a:p>
                  </a:txBody>
                  <a:tcPr marL="111038" marR="111038"/>
                </a:tc>
                <a:tc>
                  <a:txBody>
                    <a:bodyPr/>
                    <a:lstStyle/>
                    <a:p>
                      <a:pPr algn="ctr"/>
                      <a:r>
                        <a:rPr lang="en-US" b="1"/>
                        <a:t>3 credits</a:t>
                      </a:r>
                    </a:p>
                  </a:txBody>
                  <a:tcPr marL="111038" marR="111038"/>
                </a:tc>
                <a:extLst>
                  <a:ext uri="{0D108BD9-81ED-4DB2-BD59-A6C34878D82A}">
                    <a16:rowId xmlns:a16="http://schemas.microsoft.com/office/drawing/2014/main" val="10005"/>
                  </a:ext>
                </a:extLst>
              </a:tr>
              <a:tr h="440267">
                <a:tc>
                  <a:txBody>
                    <a:bodyPr/>
                    <a:lstStyle/>
                    <a:p>
                      <a:r>
                        <a:rPr lang="en-US"/>
                        <a:t>Personal</a:t>
                      </a:r>
                      <a:r>
                        <a:rPr lang="en-US" baseline="0"/>
                        <a:t> Fitness</a:t>
                      </a:r>
                      <a:endParaRPr lang="en-US"/>
                    </a:p>
                  </a:txBody>
                  <a:tcPr marL="111038" marR="111038"/>
                </a:tc>
                <a:tc>
                  <a:txBody>
                    <a:bodyPr/>
                    <a:lstStyle/>
                    <a:p>
                      <a:pPr algn="ctr"/>
                      <a:r>
                        <a:rPr lang="en-US" b="1" baseline="0"/>
                        <a:t>0.5 credit</a:t>
                      </a:r>
                      <a:endParaRPr lang="en-US" b="1"/>
                    </a:p>
                  </a:txBody>
                  <a:tcPr marL="111038" marR="111038"/>
                </a:tc>
                <a:extLst>
                  <a:ext uri="{0D108BD9-81ED-4DB2-BD59-A6C34878D82A}">
                    <a16:rowId xmlns:a16="http://schemas.microsoft.com/office/drawing/2014/main" val="10006"/>
                  </a:ext>
                </a:extLst>
              </a:tr>
              <a:tr h="440267">
                <a:tc>
                  <a:txBody>
                    <a:bodyPr/>
                    <a:lstStyle/>
                    <a:p>
                      <a:r>
                        <a:rPr lang="en-US"/>
                        <a:t>Health</a:t>
                      </a:r>
                    </a:p>
                  </a:txBody>
                  <a:tcPr marL="111038" marR="111038"/>
                </a:tc>
                <a:tc>
                  <a:txBody>
                    <a:bodyPr/>
                    <a:lstStyle/>
                    <a:p>
                      <a:pPr algn="ctr"/>
                      <a:r>
                        <a:rPr lang="en-US" b="1"/>
                        <a:t>0.5 credit</a:t>
                      </a:r>
                    </a:p>
                  </a:txBody>
                  <a:tcPr marL="111038" marR="111038"/>
                </a:tc>
                <a:extLst>
                  <a:ext uri="{0D108BD9-81ED-4DB2-BD59-A6C34878D82A}">
                    <a16:rowId xmlns:a16="http://schemas.microsoft.com/office/drawing/2014/main" val="10007"/>
                  </a:ext>
                </a:extLst>
              </a:tr>
              <a:tr h="440267">
                <a:tc>
                  <a:txBody>
                    <a:bodyPr/>
                    <a:lstStyle/>
                    <a:p>
                      <a:r>
                        <a:rPr lang="en-US"/>
                        <a:t>Electives</a:t>
                      </a:r>
                    </a:p>
                  </a:txBody>
                  <a:tcPr marL="111038" marR="111038"/>
                </a:tc>
                <a:tc>
                  <a:txBody>
                    <a:bodyPr/>
                    <a:lstStyle/>
                    <a:p>
                      <a:pPr algn="ctr"/>
                      <a:r>
                        <a:rPr lang="en-US" b="1"/>
                        <a:t>4</a:t>
                      </a:r>
                      <a:r>
                        <a:rPr lang="en-US" b="1" baseline="0"/>
                        <a:t> credits</a:t>
                      </a:r>
                      <a:endParaRPr lang="en-US" b="1"/>
                    </a:p>
                  </a:txBody>
                  <a:tcPr marL="111038" marR="111038"/>
                </a:tc>
                <a:extLst>
                  <a:ext uri="{0D108BD9-81ED-4DB2-BD59-A6C34878D82A}">
                    <a16:rowId xmlns:a16="http://schemas.microsoft.com/office/drawing/2014/main" val="10008"/>
                  </a:ext>
                </a:extLst>
              </a:tr>
              <a:tr h="440267">
                <a:tc>
                  <a:txBody>
                    <a:bodyPr/>
                    <a:lstStyle/>
                    <a:p>
                      <a:r>
                        <a:rPr lang="en-US"/>
                        <a:t>TOTAL CREDITS:</a:t>
                      </a:r>
                      <a:endParaRPr lang="en-US" b="1"/>
                    </a:p>
                  </a:txBody>
                  <a:tcPr marL="111038" marR="111038"/>
                </a:tc>
                <a:tc>
                  <a:txBody>
                    <a:bodyPr/>
                    <a:lstStyle/>
                    <a:p>
                      <a:pPr algn="ctr"/>
                      <a:r>
                        <a:rPr lang="en-US" b="1"/>
                        <a:t>23 credits</a:t>
                      </a:r>
                    </a:p>
                  </a:txBody>
                  <a:tcPr marL="111038" marR="111038"/>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29054041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25752-AB0C-4557-A283-DCEF44D7D24C}"/>
              </a:ext>
            </a:extLst>
          </p:cNvPr>
          <p:cNvSpPr>
            <a:spLocks noGrp="1"/>
          </p:cNvSpPr>
          <p:nvPr>
            <p:ph type="title"/>
          </p:nvPr>
        </p:nvSpPr>
        <p:spPr>
          <a:xfrm>
            <a:off x="0" y="685800"/>
            <a:ext cx="7290054" cy="1416304"/>
          </a:xfrm>
        </p:spPr>
        <p:txBody>
          <a:bodyPr/>
          <a:lstStyle/>
          <a:p>
            <a:pPr algn="ctr"/>
            <a:r>
              <a:rPr lang="en-US" b="1"/>
              <a:t>Promotion</a:t>
            </a:r>
            <a:br>
              <a:rPr lang="en-US" b="1"/>
            </a:br>
            <a:r>
              <a:rPr lang="en-US" b="1"/>
              <a:t> Requirements</a:t>
            </a:r>
          </a:p>
        </p:txBody>
      </p:sp>
      <p:graphicFrame>
        <p:nvGraphicFramePr>
          <p:cNvPr id="4" name="Content Placeholder 3">
            <a:extLst>
              <a:ext uri="{FF2B5EF4-FFF2-40B4-BE49-F238E27FC236}">
                <a16:creationId xmlns:a16="http://schemas.microsoft.com/office/drawing/2014/main" id="{70CC28F3-B9B5-47B0-8A34-F6EB0490F521}"/>
              </a:ext>
            </a:extLst>
          </p:cNvPr>
          <p:cNvGraphicFramePr>
            <a:graphicFrameLocks noGrp="1"/>
          </p:cNvGraphicFramePr>
          <p:nvPr>
            <p:ph idx="1"/>
            <p:extLst>
              <p:ext uri="{D42A27DB-BD31-4B8C-83A1-F6EECF244321}">
                <p14:modId xmlns:p14="http://schemas.microsoft.com/office/powerpoint/2010/main" val="414371050"/>
              </p:ext>
            </p:extLst>
          </p:nvPr>
        </p:nvGraphicFramePr>
        <p:xfrm>
          <a:off x="768350" y="2314575"/>
          <a:ext cx="7607300" cy="3714369"/>
        </p:xfrm>
        <a:graphic>
          <a:graphicData uri="http://schemas.openxmlformats.org/drawingml/2006/table">
            <a:tbl>
              <a:tblPr firstRow="1" bandRow="1">
                <a:tableStyleId>{5C22544A-7EE6-4342-B048-85BDC9FD1C3A}</a:tableStyleId>
              </a:tblPr>
              <a:tblGrid>
                <a:gridCol w="1822450">
                  <a:extLst>
                    <a:ext uri="{9D8B030D-6E8A-4147-A177-3AD203B41FA5}">
                      <a16:colId xmlns:a16="http://schemas.microsoft.com/office/drawing/2014/main" val="2691406288"/>
                    </a:ext>
                  </a:extLst>
                </a:gridCol>
                <a:gridCol w="5784850">
                  <a:extLst>
                    <a:ext uri="{9D8B030D-6E8A-4147-A177-3AD203B41FA5}">
                      <a16:colId xmlns:a16="http://schemas.microsoft.com/office/drawing/2014/main" val="1321748806"/>
                    </a:ext>
                  </a:extLst>
                </a:gridCol>
              </a:tblGrid>
              <a:tr h="428625">
                <a:tc>
                  <a:txBody>
                    <a:bodyPr/>
                    <a:lstStyle/>
                    <a:p>
                      <a:pPr algn="ctr"/>
                      <a:r>
                        <a:rPr lang="en-US" sz="2400"/>
                        <a:t>Grade Level</a:t>
                      </a:r>
                    </a:p>
                  </a:txBody>
                  <a:tcPr/>
                </a:tc>
                <a:tc>
                  <a:txBody>
                    <a:bodyPr/>
                    <a:lstStyle/>
                    <a:p>
                      <a:r>
                        <a:rPr lang="en-US" sz="2400"/>
                        <a:t>Required Credits</a:t>
                      </a:r>
                    </a:p>
                  </a:txBody>
                  <a:tcPr/>
                </a:tc>
                <a:extLst>
                  <a:ext uri="{0D108BD9-81ED-4DB2-BD59-A6C34878D82A}">
                    <a16:rowId xmlns:a16="http://schemas.microsoft.com/office/drawing/2014/main" val="1511832558"/>
                  </a:ext>
                </a:extLst>
              </a:tr>
              <a:tr h="1085723">
                <a:tc>
                  <a:txBody>
                    <a:bodyPr/>
                    <a:lstStyle/>
                    <a:p>
                      <a:pPr algn="ctr"/>
                      <a:r>
                        <a:rPr lang="en-US" sz="2400"/>
                        <a:t>10</a:t>
                      </a:r>
                      <a:r>
                        <a:rPr lang="en-US" sz="2400" baseline="30000"/>
                        <a:t>th</a:t>
                      </a:r>
                      <a:endParaRPr lang="en-US" sz="2400"/>
                    </a:p>
                  </a:txBody>
                  <a:tcPr/>
                </a:tc>
                <a:tc>
                  <a:txBody>
                    <a:bodyPr/>
                    <a:lstStyle/>
                    <a:p>
                      <a:r>
                        <a:rPr lang="en-US" sz="2400"/>
                        <a:t>5 credits</a:t>
                      </a:r>
                    </a:p>
                    <a:p>
                      <a:r>
                        <a:rPr lang="en-US" sz="2000"/>
                        <a:t>(1 credit each in core English, Math and Science)</a:t>
                      </a:r>
                    </a:p>
                  </a:txBody>
                  <a:tcPr/>
                </a:tc>
                <a:extLst>
                  <a:ext uri="{0D108BD9-81ED-4DB2-BD59-A6C34878D82A}">
                    <a16:rowId xmlns:a16="http://schemas.microsoft.com/office/drawing/2014/main" val="2291763838"/>
                  </a:ext>
                </a:extLst>
              </a:tr>
              <a:tr h="1085723">
                <a:tc>
                  <a:txBody>
                    <a:bodyPr/>
                    <a:lstStyle/>
                    <a:p>
                      <a:pPr algn="ctr"/>
                      <a:r>
                        <a:rPr lang="en-US" sz="2400"/>
                        <a:t>11</a:t>
                      </a:r>
                      <a:r>
                        <a:rPr lang="en-US" sz="2400" baseline="30000"/>
                        <a:t>th</a:t>
                      </a:r>
                      <a:endParaRPr lang="en-US" sz="2400"/>
                    </a:p>
                  </a:txBody>
                  <a:tcPr/>
                </a:tc>
                <a:tc>
                  <a:txBody>
                    <a:bodyPr/>
                    <a:lstStyle/>
                    <a:p>
                      <a:r>
                        <a:rPr lang="en-US" sz="2400"/>
                        <a:t>10 credits</a:t>
                      </a:r>
                    </a:p>
                    <a:p>
                      <a:r>
                        <a:rPr lang="en-US" sz="2000"/>
                        <a:t>(2 credits each in core English, Math, and Science)</a:t>
                      </a:r>
                    </a:p>
                  </a:txBody>
                  <a:tcPr/>
                </a:tc>
                <a:extLst>
                  <a:ext uri="{0D108BD9-81ED-4DB2-BD59-A6C34878D82A}">
                    <a16:rowId xmlns:a16="http://schemas.microsoft.com/office/drawing/2014/main" val="1246719059"/>
                  </a:ext>
                </a:extLst>
              </a:tr>
              <a:tr h="1085723">
                <a:tc>
                  <a:txBody>
                    <a:bodyPr/>
                    <a:lstStyle/>
                    <a:p>
                      <a:pPr algn="ctr"/>
                      <a:r>
                        <a:rPr lang="en-US" sz="2400"/>
                        <a:t>12</a:t>
                      </a:r>
                      <a:r>
                        <a:rPr lang="en-US" sz="2400" baseline="30000"/>
                        <a:t>th</a:t>
                      </a:r>
                      <a:endParaRPr lang="en-US" sz="2400"/>
                    </a:p>
                  </a:txBody>
                  <a:tcPr/>
                </a:tc>
                <a:tc>
                  <a:txBody>
                    <a:bodyPr/>
                    <a:lstStyle/>
                    <a:p>
                      <a:r>
                        <a:rPr lang="en-US" sz="2400"/>
                        <a:t>16 credits</a:t>
                      </a:r>
                    </a:p>
                    <a:p>
                      <a:pPr lvl="0">
                        <a:buNone/>
                      </a:pPr>
                      <a:r>
                        <a:rPr lang="en-US" sz="2000"/>
                        <a:t>(on track for graduation)</a:t>
                      </a:r>
                    </a:p>
                  </a:txBody>
                  <a:tcPr/>
                </a:tc>
                <a:extLst>
                  <a:ext uri="{0D108BD9-81ED-4DB2-BD59-A6C34878D82A}">
                    <a16:rowId xmlns:a16="http://schemas.microsoft.com/office/drawing/2014/main" val="1550637765"/>
                  </a:ext>
                </a:extLst>
              </a:tr>
            </a:tbl>
          </a:graphicData>
        </a:graphic>
      </p:graphicFrame>
      <p:pic>
        <p:nvPicPr>
          <p:cNvPr id="3" name="Picture 4" descr="Bright ladder against dull ladders">
            <a:extLst>
              <a:ext uri="{FF2B5EF4-FFF2-40B4-BE49-F238E27FC236}">
                <a16:creationId xmlns:a16="http://schemas.microsoft.com/office/drawing/2014/main" id="{4AA25C77-9EAD-E8F6-F349-2547F52AAC30}"/>
              </a:ext>
            </a:extLst>
          </p:cNvPr>
          <p:cNvPicPr>
            <a:picLocks noChangeAspect="1"/>
          </p:cNvPicPr>
          <p:nvPr/>
        </p:nvPicPr>
        <p:blipFill>
          <a:blip r:embed="rId3"/>
          <a:stretch>
            <a:fillRect/>
          </a:stretch>
        </p:blipFill>
        <p:spPr>
          <a:xfrm>
            <a:off x="5612698" y="152190"/>
            <a:ext cx="2743200" cy="2057400"/>
          </a:xfrm>
          <a:prstGeom prst="rect">
            <a:avLst/>
          </a:prstGeom>
        </p:spPr>
      </p:pic>
    </p:spTree>
    <p:extLst>
      <p:ext uri="{BB962C8B-B14F-4D97-AF65-F5344CB8AC3E}">
        <p14:creationId xmlns:p14="http://schemas.microsoft.com/office/powerpoint/2010/main" val="702283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257E6-CE3D-462D-B6DE-EF1657619688}"/>
              </a:ext>
            </a:extLst>
          </p:cNvPr>
          <p:cNvSpPr>
            <a:spLocks noGrp="1"/>
          </p:cNvSpPr>
          <p:nvPr>
            <p:ph type="title"/>
          </p:nvPr>
        </p:nvSpPr>
        <p:spPr>
          <a:xfrm>
            <a:off x="2133600" y="304800"/>
            <a:ext cx="8381260" cy="1054394"/>
          </a:xfrm>
        </p:spPr>
        <p:txBody>
          <a:bodyPr anchor="ctr">
            <a:normAutofit/>
          </a:bodyPr>
          <a:lstStyle/>
          <a:p>
            <a:r>
              <a:rPr lang="en-US" b="1"/>
              <a:t>Dual Enrollment (DE)</a:t>
            </a:r>
          </a:p>
        </p:txBody>
      </p:sp>
      <p:graphicFrame>
        <p:nvGraphicFramePr>
          <p:cNvPr id="7" name="Content Placeholder 2">
            <a:extLst>
              <a:ext uri="{FF2B5EF4-FFF2-40B4-BE49-F238E27FC236}">
                <a16:creationId xmlns:a16="http://schemas.microsoft.com/office/drawing/2014/main" id="{3814BA52-08CB-405A-BE98-33DE0E552D5B}"/>
              </a:ext>
            </a:extLst>
          </p:cNvPr>
          <p:cNvGraphicFramePr>
            <a:graphicFrameLocks noGrp="1"/>
          </p:cNvGraphicFramePr>
          <p:nvPr>
            <p:ph idx="1"/>
            <p:extLst>
              <p:ext uri="{D42A27DB-BD31-4B8C-83A1-F6EECF244321}">
                <p14:modId xmlns:p14="http://schemas.microsoft.com/office/powerpoint/2010/main" val="1541309957"/>
              </p:ext>
            </p:extLst>
          </p:nvPr>
        </p:nvGraphicFramePr>
        <p:xfrm>
          <a:off x="762000" y="1548809"/>
          <a:ext cx="8231076" cy="42305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4" name="TextBox 43">
            <a:extLst>
              <a:ext uri="{FF2B5EF4-FFF2-40B4-BE49-F238E27FC236}">
                <a16:creationId xmlns:a16="http://schemas.microsoft.com/office/drawing/2014/main" id="{3E17905D-6448-B577-781D-35D1BAB816CA}"/>
              </a:ext>
            </a:extLst>
          </p:cNvPr>
          <p:cNvSpPr txBox="1"/>
          <p:nvPr/>
        </p:nvSpPr>
        <p:spPr>
          <a:xfrm>
            <a:off x="604719" y="6057005"/>
            <a:ext cx="811863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400"/>
              <a:t>Attend a Hawk Hour Dual Enrollment Session for next steps</a:t>
            </a:r>
          </a:p>
        </p:txBody>
      </p:sp>
    </p:spTree>
    <p:extLst>
      <p:ext uri="{BB962C8B-B14F-4D97-AF65-F5344CB8AC3E}">
        <p14:creationId xmlns:p14="http://schemas.microsoft.com/office/powerpoint/2010/main" val="32657295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7C7DA-6C6D-46B0-B7DF-F7B4396A863D}"/>
              </a:ext>
            </a:extLst>
          </p:cNvPr>
          <p:cNvSpPr>
            <a:spLocks noGrp="1"/>
          </p:cNvSpPr>
          <p:nvPr>
            <p:ph type="title"/>
          </p:nvPr>
        </p:nvSpPr>
        <p:spPr>
          <a:xfrm>
            <a:off x="502553" y="593592"/>
            <a:ext cx="7290054" cy="1499616"/>
          </a:xfrm>
        </p:spPr>
        <p:txBody>
          <a:bodyPr/>
          <a:lstStyle/>
          <a:p>
            <a:pPr algn="ctr"/>
            <a:r>
              <a:rPr lang="en-US" b="1"/>
              <a:t>Tips for Success in </a:t>
            </a:r>
            <a:br>
              <a:rPr lang="en-US" b="1"/>
            </a:br>
            <a:r>
              <a:rPr lang="en-US" b="1"/>
              <a:t>High School</a:t>
            </a:r>
          </a:p>
        </p:txBody>
      </p:sp>
      <p:sp>
        <p:nvSpPr>
          <p:cNvPr id="3" name="Text Placeholder 2">
            <a:extLst>
              <a:ext uri="{FF2B5EF4-FFF2-40B4-BE49-F238E27FC236}">
                <a16:creationId xmlns:a16="http://schemas.microsoft.com/office/drawing/2014/main" id="{53C1DC75-4E98-4CA0-BF8D-A20F4A924D5F}"/>
              </a:ext>
            </a:extLst>
          </p:cNvPr>
          <p:cNvSpPr>
            <a:spLocks noGrp="1"/>
          </p:cNvSpPr>
          <p:nvPr>
            <p:ph type="body" idx="1"/>
          </p:nvPr>
        </p:nvSpPr>
        <p:spPr/>
        <p:txBody>
          <a:bodyPr/>
          <a:lstStyle/>
          <a:p>
            <a:r>
              <a:rPr lang="en-US" sz="2800" b="1"/>
              <a:t>At a Minimum</a:t>
            </a:r>
            <a:r>
              <a:rPr lang="en-US" b="1"/>
              <a:t>	</a:t>
            </a:r>
          </a:p>
        </p:txBody>
      </p:sp>
      <p:sp>
        <p:nvSpPr>
          <p:cNvPr id="4" name="Content Placeholder 3">
            <a:extLst>
              <a:ext uri="{FF2B5EF4-FFF2-40B4-BE49-F238E27FC236}">
                <a16:creationId xmlns:a16="http://schemas.microsoft.com/office/drawing/2014/main" id="{F77870F9-61AA-4AE0-8CBD-482E5CC1EFF4}"/>
              </a:ext>
            </a:extLst>
          </p:cNvPr>
          <p:cNvSpPr>
            <a:spLocks noGrp="1"/>
          </p:cNvSpPr>
          <p:nvPr>
            <p:ph sz="half" idx="2"/>
          </p:nvPr>
        </p:nvSpPr>
        <p:spPr/>
        <p:txBody>
          <a:bodyPr>
            <a:normAutofit fontScale="92500" lnSpcReduction="20000"/>
          </a:bodyPr>
          <a:lstStyle/>
          <a:p>
            <a:pPr>
              <a:buFont typeface="Wingdings" panose="05000000000000000000" pitchFamily="2" charset="2"/>
              <a:buChar char="v"/>
            </a:pPr>
            <a:r>
              <a:rPr lang="en-US"/>
              <a:t> Come to school</a:t>
            </a:r>
          </a:p>
          <a:p>
            <a:pPr>
              <a:buFont typeface="Wingdings" panose="05000000000000000000" pitchFamily="2" charset="2"/>
              <a:buChar char="v"/>
            </a:pPr>
            <a:r>
              <a:rPr lang="en-US"/>
              <a:t> Be on time</a:t>
            </a:r>
          </a:p>
          <a:p>
            <a:pPr>
              <a:buFont typeface="Wingdings" panose="05000000000000000000" pitchFamily="2" charset="2"/>
              <a:buChar char="v"/>
            </a:pPr>
            <a:r>
              <a:rPr lang="en-US"/>
              <a:t> Have your materials</a:t>
            </a:r>
          </a:p>
          <a:p>
            <a:pPr>
              <a:buFont typeface="Wingdings" panose="05000000000000000000" pitchFamily="2" charset="2"/>
              <a:buChar char="v"/>
            </a:pPr>
            <a:r>
              <a:rPr lang="en-US"/>
              <a:t> Pay attention </a:t>
            </a:r>
          </a:p>
          <a:p>
            <a:pPr>
              <a:buFont typeface="Wingdings" panose="05000000000000000000" pitchFamily="2" charset="2"/>
              <a:buChar char="v"/>
            </a:pPr>
            <a:r>
              <a:rPr lang="en-US"/>
              <a:t> Complete and submit your assignments</a:t>
            </a:r>
          </a:p>
          <a:p>
            <a:pPr>
              <a:buFont typeface="Wingdings" panose="05000000000000000000" pitchFamily="2" charset="2"/>
              <a:buChar char="v"/>
            </a:pPr>
            <a:r>
              <a:rPr lang="en-US"/>
              <a:t> Find out what you missed when absent and make up work in a timely manner</a:t>
            </a:r>
          </a:p>
          <a:p>
            <a:pPr>
              <a:buFont typeface="Wingdings" panose="05000000000000000000" pitchFamily="2" charset="2"/>
              <a:buChar char="v"/>
            </a:pPr>
            <a:r>
              <a:rPr lang="en-US"/>
              <a:t> Check your grades</a:t>
            </a:r>
          </a:p>
        </p:txBody>
      </p:sp>
      <p:sp>
        <p:nvSpPr>
          <p:cNvPr id="5" name="Text Placeholder 4">
            <a:extLst>
              <a:ext uri="{FF2B5EF4-FFF2-40B4-BE49-F238E27FC236}">
                <a16:creationId xmlns:a16="http://schemas.microsoft.com/office/drawing/2014/main" id="{ACABA539-57F3-4003-8588-38F3D0BBE3A7}"/>
              </a:ext>
            </a:extLst>
          </p:cNvPr>
          <p:cNvSpPr>
            <a:spLocks noGrp="1"/>
          </p:cNvSpPr>
          <p:nvPr>
            <p:ph type="body" sz="quarter" idx="3"/>
          </p:nvPr>
        </p:nvSpPr>
        <p:spPr>
          <a:xfrm>
            <a:off x="4491613" y="2179636"/>
            <a:ext cx="4197651" cy="785071"/>
          </a:xfrm>
        </p:spPr>
        <p:txBody>
          <a:bodyPr>
            <a:noAutofit/>
          </a:bodyPr>
          <a:lstStyle/>
          <a:p>
            <a:r>
              <a:rPr lang="en-US" sz="2800" b="1"/>
              <a:t>Going Above and Beyond</a:t>
            </a:r>
          </a:p>
        </p:txBody>
      </p:sp>
      <p:sp>
        <p:nvSpPr>
          <p:cNvPr id="6" name="Content Placeholder 5">
            <a:extLst>
              <a:ext uri="{FF2B5EF4-FFF2-40B4-BE49-F238E27FC236}">
                <a16:creationId xmlns:a16="http://schemas.microsoft.com/office/drawing/2014/main" id="{61915060-164D-436C-855E-F538ED01F183}"/>
              </a:ext>
            </a:extLst>
          </p:cNvPr>
          <p:cNvSpPr>
            <a:spLocks noGrp="1"/>
          </p:cNvSpPr>
          <p:nvPr>
            <p:ph sz="quarter" idx="4"/>
          </p:nvPr>
        </p:nvSpPr>
        <p:spPr/>
        <p:txBody>
          <a:bodyPr>
            <a:normAutofit fontScale="92500" lnSpcReduction="20000"/>
          </a:bodyPr>
          <a:lstStyle/>
          <a:p>
            <a:pPr>
              <a:buFont typeface="Wingdings" panose="05000000000000000000" pitchFamily="2" charset="2"/>
              <a:buChar char="v"/>
            </a:pPr>
            <a:r>
              <a:rPr lang="en-US"/>
              <a:t> Review &amp; preview notes</a:t>
            </a:r>
          </a:p>
          <a:p>
            <a:pPr>
              <a:buFont typeface="Wingdings" panose="05000000000000000000" pitchFamily="2" charset="2"/>
              <a:buChar char="v"/>
            </a:pPr>
            <a:r>
              <a:rPr lang="en-US"/>
              <a:t> Attend tutoring</a:t>
            </a:r>
          </a:p>
          <a:p>
            <a:pPr>
              <a:buFont typeface="Wingdings" panose="05000000000000000000" pitchFamily="2" charset="2"/>
              <a:buChar char="v"/>
            </a:pPr>
            <a:r>
              <a:rPr lang="en-US"/>
              <a:t> Communicate with your teachers</a:t>
            </a:r>
          </a:p>
          <a:p>
            <a:pPr>
              <a:buFont typeface="Wingdings" panose="05000000000000000000" pitchFamily="2" charset="2"/>
              <a:buChar char="v"/>
            </a:pPr>
            <a:r>
              <a:rPr lang="en-US"/>
              <a:t> Take detailed notes</a:t>
            </a:r>
          </a:p>
          <a:p>
            <a:pPr>
              <a:buFont typeface="Wingdings" panose="05000000000000000000" pitchFamily="2" charset="2"/>
              <a:buChar char="v"/>
            </a:pPr>
            <a:r>
              <a:rPr lang="en-US"/>
              <a:t> Study nightly</a:t>
            </a:r>
          </a:p>
          <a:p>
            <a:pPr>
              <a:buFont typeface="Wingdings" panose="05000000000000000000" pitchFamily="2" charset="2"/>
              <a:buChar char="v"/>
            </a:pPr>
            <a:r>
              <a:rPr lang="en-US"/>
              <a:t> Keep a calendar</a:t>
            </a:r>
          </a:p>
          <a:p>
            <a:pPr>
              <a:buFont typeface="Wingdings" panose="05000000000000000000" pitchFamily="2" charset="2"/>
              <a:buChar char="v"/>
            </a:pPr>
            <a:r>
              <a:rPr lang="en-US"/>
              <a:t> Stay organized</a:t>
            </a:r>
          </a:p>
          <a:p>
            <a:endParaRPr lang="en-US"/>
          </a:p>
        </p:txBody>
      </p:sp>
      <p:pic>
        <p:nvPicPr>
          <p:cNvPr id="7" name="Picture 7" descr="Graduates wearing mortarboards">
            <a:extLst>
              <a:ext uri="{FF2B5EF4-FFF2-40B4-BE49-F238E27FC236}">
                <a16:creationId xmlns:a16="http://schemas.microsoft.com/office/drawing/2014/main" id="{11E4E6DF-95E7-A5D2-C8B8-9B812D9710AF}"/>
              </a:ext>
            </a:extLst>
          </p:cNvPr>
          <p:cNvPicPr>
            <a:picLocks noChangeAspect="1"/>
          </p:cNvPicPr>
          <p:nvPr/>
        </p:nvPicPr>
        <p:blipFill>
          <a:blip r:embed="rId3"/>
          <a:stretch>
            <a:fillRect/>
          </a:stretch>
        </p:blipFill>
        <p:spPr>
          <a:xfrm>
            <a:off x="6585195" y="392889"/>
            <a:ext cx="2414824" cy="1613890"/>
          </a:xfrm>
          <a:prstGeom prst="rect">
            <a:avLst/>
          </a:prstGeom>
        </p:spPr>
      </p:pic>
    </p:spTree>
    <p:extLst>
      <p:ext uri="{BB962C8B-B14F-4D97-AF65-F5344CB8AC3E}">
        <p14:creationId xmlns:p14="http://schemas.microsoft.com/office/powerpoint/2010/main" val="35177951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9069B8F-4608-02D9-DF1E-ECD8AED74443}"/>
              </a:ext>
            </a:extLst>
          </p:cNvPr>
          <p:cNvSpPr txBox="1"/>
          <p:nvPr/>
        </p:nvSpPr>
        <p:spPr>
          <a:xfrm>
            <a:off x="457200" y="563880"/>
            <a:ext cx="5562600" cy="1499616"/>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gn="ctr" defTabSz="914400">
              <a:lnSpc>
                <a:spcPct val="80000"/>
              </a:lnSpc>
              <a:spcBef>
                <a:spcPct val="0"/>
              </a:spcBef>
              <a:spcAft>
                <a:spcPts val="600"/>
              </a:spcAft>
            </a:pPr>
            <a:r>
              <a:rPr lang="en-US" sz="4600" b="1" cap="all" spc="100">
                <a:solidFill>
                  <a:schemeClr val="tx1">
                    <a:lumMod val="95000"/>
                    <a:lumOff val="5000"/>
                  </a:schemeClr>
                </a:solidFill>
                <a:latin typeface="+mj-lt"/>
                <a:ea typeface="+mj-ea"/>
                <a:cs typeface="+mj-cs"/>
              </a:rPr>
              <a:t>What is HOPE/Zell Miller Scholarship?</a:t>
            </a:r>
            <a:endParaRPr lang="en-US" sz="4600" b="1">
              <a:solidFill>
                <a:schemeClr val="tx1">
                  <a:lumMod val="95000"/>
                  <a:lumOff val="5000"/>
                </a:schemeClr>
              </a:solidFill>
              <a:ea typeface="+mj-ea"/>
              <a:cs typeface="+mj-cs"/>
            </a:endParaRPr>
          </a:p>
        </p:txBody>
      </p:sp>
      <p:sp>
        <p:nvSpPr>
          <p:cNvPr id="3" name="Content Placeholder 2">
            <a:extLst>
              <a:ext uri="{FF2B5EF4-FFF2-40B4-BE49-F238E27FC236}">
                <a16:creationId xmlns:a16="http://schemas.microsoft.com/office/drawing/2014/main" id="{448331A9-6B1F-4A32-0B65-DFE6674351D7}"/>
              </a:ext>
            </a:extLst>
          </p:cNvPr>
          <p:cNvSpPr>
            <a:spLocks noGrp="1"/>
          </p:cNvSpPr>
          <p:nvPr>
            <p:ph idx="1"/>
          </p:nvPr>
        </p:nvSpPr>
        <p:spPr>
          <a:xfrm>
            <a:off x="768096" y="2286000"/>
            <a:ext cx="4550113" cy="4023360"/>
          </a:xfrm>
        </p:spPr>
        <p:txBody>
          <a:bodyPr vert="horz" lIns="45720" tIns="45720" rIns="45720" bIns="45720" rtlCol="0" anchor="t">
            <a:normAutofit/>
          </a:bodyPr>
          <a:lstStyle/>
          <a:p>
            <a:r>
              <a:rPr lang="en-US"/>
              <a:t>HOPE/Zell Miller are scholarships that are awarded to Georgia residents who have demonstrated specific academic achievements. These scholarships assist students with paying for their tuition at any USG, TCSG, or eligible private colleges or universities in Georgia. The criteria varies for each scholarship; however, this is a great way for students to get help with paying for their post-secondary education!</a:t>
            </a:r>
          </a:p>
          <a:p>
            <a:endParaRPr lang="en-US"/>
          </a:p>
          <a:p>
            <a:r>
              <a:rPr lang="en-US"/>
              <a:t>To see your HOPE GPA, visit Gafutures.org</a:t>
            </a:r>
          </a:p>
          <a:p>
            <a:endParaRPr lang="en-US"/>
          </a:p>
          <a:p>
            <a:endParaRPr lang="en-US"/>
          </a:p>
        </p:txBody>
      </p:sp>
      <p:pic>
        <p:nvPicPr>
          <p:cNvPr id="5" name="Picture 5" descr="Pile of American dollar banknotes">
            <a:extLst>
              <a:ext uri="{FF2B5EF4-FFF2-40B4-BE49-F238E27FC236}">
                <a16:creationId xmlns:a16="http://schemas.microsoft.com/office/drawing/2014/main" id="{AB5E5559-F879-0A90-C36A-5A14A7334A60}"/>
              </a:ext>
            </a:extLst>
          </p:cNvPr>
          <p:cNvPicPr>
            <a:picLocks noChangeAspect="1"/>
          </p:cNvPicPr>
          <p:nvPr/>
        </p:nvPicPr>
        <p:blipFill rotWithShape="1">
          <a:blip r:embed="rId2"/>
          <a:srcRect l="34578" r="27366"/>
          <a:stretch/>
        </p:blipFill>
        <p:spPr>
          <a:xfrm>
            <a:off x="5664199" y="10"/>
            <a:ext cx="3479800" cy="6857990"/>
          </a:xfrm>
          <a:prstGeom prst="rect">
            <a:avLst/>
          </a:prstGeom>
        </p:spPr>
      </p:pic>
    </p:spTree>
    <p:extLst>
      <p:ext uri="{BB962C8B-B14F-4D97-AF65-F5344CB8AC3E}">
        <p14:creationId xmlns:p14="http://schemas.microsoft.com/office/powerpoint/2010/main" val="28128816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9069B8F-4608-02D9-DF1E-ECD8AED74443}"/>
              </a:ext>
            </a:extLst>
          </p:cNvPr>
          <p:cNvSpPr txBox="1"/>
          <p:nvPr/>
        </p:nvSpPr>
        <p:spPr>
          <a:xfrm>
            <a:off x="768096" y="585216"/>
            <a:ext cx="4550113" cy="1499616"/>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fontScale="92500"/>
          </a:bodyPr>
          <a:lstStyle/>
          <a:p>
            <a:pPr algn="ctr" defTabSz="914400">
              <a:lnSpc>
                <a:spcPct val="80000"/>
              </a:lnSpc>
              <a:spcBef>
                <a:spcPct val="0"/>
              </a:spcBef>
              <a:spcAft>
                <a:spcPts val="600"/>
              </a:spcAft>
            </a:pPr>
            <a:r>
              <a:rPr lang="en-US" sz="5000" b="1" cap="all" spc="100">
                <a:solidFill>
                  <a:schemeClr val="tx1">
                    <a:lumMod val="95000"/>
                    <a:lumOff val="5000"/>
                  </a:schemeClr>
                </a:solidFill>
                <a:latin typeface="+mj-lt"/>
                <a:ea typeface="+mj-ea"/>
                <a:cs typeface="+mj-cs"/>
              </a:rPr>
              <a:t>What is HOPE/Zell Miller Grant?</a:t>
            </a:r>
            <a:endParaRPr lang="en-US" b="1">
              <a:solidFill>
                <a:schemeClr val="tx1">
                  <a:lumMod val="95000"/>
                  <a:lumOff val="5000"/>
                </a:schemeClr>
              </a:solidFill>
              <a:ea typeface="+mj-ea"/>
              <a:cs typeface="+mj-cs"/>
            </a:endParaRPr>
          </a:p>
        </p:txBody>
      </p:sp>
      <p:sp>
        <p:nvSpPr>
          <p:cNvPr id="3" name="Content Placeholder 2">
            <a:extLst>
              <a:ext uri="{FF2B5EF4-FFF2-40B4-BE49-F238E27FC236}">
                <a16:creationId xmlns:a16="http://schemas.microsoft.com/office/drawing/2014/main" id="{448331A9-6B1F-4A32-0B65-DFE6674351D7}"/>
              </a:ext>
            </a:extLst>
          </p:cNvPr>
          <p:cNvSpPr>
            <a:spLocks noGrp="1"/>
          </p:cNvSpPr>
          <p:nvPr>
            <p:ph idx="1"/>
          </p:nvPr>
        </p:nvSpPr>
        <p:spPr>
          <a:xfrm>
            <a:off x="768096" y="2286000"/>
            <a:ext cx="4550113" cy="4023360"/>
          </a:xfrm>
        </p:spPr>
        <p:txBody>
          <a:bodyPr vert="horz" lIns="45720" tIns="45720" rIns="45720" bIns="45720" rtlCol="0" anchor="t">
            <a:normAutofit/>
          </a:bodyPr>
          <a:lstStyle/>
          <a:p>
            <a:r>
              <a:rPr lang="en-US"/>
              <a:t>HOPE/Zell Miller are grants that are awarded to Georgia residents who have demonstrated specific academic achievements. These scholarships assist students with paying for their tuition at any TCSG colleges in Georgia. The criteria varies for each grant; however, this is a great way for students to get help with paying for their post-secondary education!</a:t>
            </a:r>
          </a:p>
          <a:p>
            <a:endParaRPr lang="en-US"/>
          </a:p>
          <a:p>
            <a:r>
              <a:rPr lang="en-US"/>
              <a:t>To see your HOPE GPA, visit Gafutures.org</a:t>
            </a:r>
          </a:p>
          <a:p>
            <a:endParaRPr lang="en-US"/>
          </a:p>
          <a:p>
            <a:endParaRPr lang="en-US"/>
          </a:p>
        </p:txBody>
      </p:sp>
      <p:pic>
        <p:nvPicPr>
          <p:cNvPr id="5" name="Picture 5" descr="Pile of American dollar banknotes">
            <a:extLst>
              <a:ext uri="{FF2B5EF4-FFF2-40B4-BE49-F238E27FC236}">
                <a16:creationId xmlns:a16="http://schemas.microsoft.com/office/drawing/2014/main" id="{AB5E5559-F879-0A90-C36A-5A14A7334A60}"/>
              </a:ext>
            </a:extLst>
          </p:cNvPr>
          <p:cNvPicPr>
            <a:picLocks noChangeAspect="1"/>
          </p:cNvPicPr>
          <p:nvPr/>
        </p:nvPicPr>
        <p:blipFill rotWithShape="1">
          <a:blip r:embed="rId2"/>
          <a:srcRect l="34578" r="27366"/>
          <a:stretch/>
        </p:blipFill>
        <p:spPr>
          <a:xfrm>
            <a:off x="5664199" y="10"/>
            <a:ext cx="3479800" cy="6857990"/>
          </a:xfrm>
          <a:prstGeom prst="rect">
            <a:avLst/>
          </a:prstGeom>
        </p:spPr>
      </p:pic>
    </p:spTree>
    <p:extLst>
      <p:ext uri="{BB962C8B-B14F-4D97-AF65-F5344CB8AC3E}">
        <p14:creationId xmlns:p14="http://schemas.microsoft.com/office/powerpoint/2010/main" val="13031685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Title 1"/>
          <p:cNvSpPr>
            <a:spLocks noGrp="1"/>
          </p:cNvSpPr>
          <p:nvPr>
            <p:ph type="title"/>
          </p:nvPr>
        </p:nvSpPr>
        <p:spPr>
          <a:xfrm>
            <a:off x="768096" y="585216"/>
            <a:ext cx="2834314" cy="1499616"/>
          </a:xfrm>
        </p:spPr>
        <p:txBody>
          <a:bodyPr>
            <a:normAutofit/>
          </a:bodyPr>
          <a:lstStyle/>
          <a:p>
            <a:r>
              <a:rPr lang="en-US" altLang="en-US" b="1">
                <a:solidFill>
                  <a:schemeClr val="tx1"/>
                </a:solidFill>
              </a:rPr>
              <a:t>Naviance</a:t>
            </a:r>
          </a:p>
        </p:txBody>
      </p:sp>
      <p:sp>
        <p:nvSpPr>
          <p:cNvPr id="3" name="Content Placeholder 2"/>
          <p:cNvSpPr>
            <a:spLocks noGrp="1"/>
          </p:cNvSpPr>
          <p:nvPr>
            <p:ph idx="1"/>
          </p:nvPr>
        </p:nvSpPr>
        <p:spPr>
          <a:xfrm>
            <a:off x="470590" y="1981200"/>
            <a:ext cx="3131820" cy="4477196"/>
          </a:xfrm>
        </p:spPr>
        <p:txBody>
          <a:bodyPr vert="horz" lIns="45720" tIns="45720" rIns="45720" bIns="45720" rtlCol="0" anchor="t">
            <a:normAutofit/>
          </a:bodyPr>
          <a:lstStyle/>
          <a:p>
            <a:pPr>
              <a:buClr>
                <a:schemeClr val="bg1"/>
              </a:buClr>
              <a:buFont typeface="Courier New" panose="02070309020205020404" pitchFamily="49" charset="0"/>
              <a:buChar char="o"/>
              <a:defRPr/>
            </a:pPr>
            <a:r>
              <a:rPr lang="en-US">
                <a:latin typeface="Calibri" panose="020F0502020204030204" pitchFamily="34" charset="0"/>
                <a:cs typeface="Calibri" panose="020F0502020204030204" pitchFamily="34" charset="0"/>
              </a:rPr>
              <a:t> Naviance is a </a:t>
            </a:r>
            <a:r>
              <a:rPr lang="en-US" b="1">
                <a:latin typeface="Calibri" panose="020F0502020204030204" pitchFamily="34" charset="0"/>
                <a:cs typeface="Calibri" panose="020F0502020204030204" pitchFamily="34" charset="0"/>
              </a:rPr>
              <a:t>delivery system </a:t>
            </a:r>
            <a:r>
              <a:rPr lang="en-US">
                <a:latin typeface="Calibri" panose="020F0502020204030204" pitchFamily="34" charset="0"/>
                <a:cs typeface="Calibri" panose="020F0502020204030204" pitchFamily="34" charset="0"/>
              </a:rPr>
              <a:t>and college/career search engine. We use it to communicate with you and we will use it throughout the year for various activities. </a:t>
            </a:r>
          </a:p>
          <a:p>
            <a:pPr>
              <a:buClr>
                <a:schemeClr val="bg1"/>
              </a:buClr>
              <a:buFont typeface="Courier New" panose="02070309020205020404" pitchFamily="49" charset="0"/>
              <a:buChar char="o"/>
              <a:defRPr/>
            </a:pPr>
            <a:r>
              <a:rPr lang="en-US">
                <a:latin typeface="Calibri"/>
                <a:cs typeface="Calibri"/>
              </a:rPr>
              <a:t> You can access Naviance from the CCSD homepage, or your school’s website.</a:t>
            </a:r>
          </a:p>
        </p:txBody>
      </p:sp>
      <p:pic>
        <p:nvPicPr>
          <p:cNvPr id="2" name="Picture 1">
            <a:extLst>
              <a:ext uri="{FF2B5EF4-FFF2-40B4-BE49-F238E27FC236}">
                <a16:creationId xmlns:a16="http://schemas.microsoft.com/office/drawing/2014/main" id="{7D68AD9C-A03A-4C49-B271-5366923B9E1C}"/>
              </a:ext>
            </a:extLst>
          </p:cNvPr>
          <p:cNvPicPr>
            <a:picLocks noChangeAspect="1"/>
          </p:cNvPicPr>
          <p:nvPr/>
        </p:nvPicPr>
        <p:blipFill>
          <a:blip r:embed="rId3"/>
          <a:stretch>
            <a:fillRect/>
          </a:stretch>
        </p:blipFill>
        <p:spPr>
          <a:xfrm>
            <a:off x="4572000" y="1383030"/>
            <a:ext cx="4091940" cy="409194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A1424-A592-42FD-95D1-A43125EBD352}"/>
              </a:ext>
            </a:extLst>
          </p:cNvPr>
          <p:cNvSpPr>
            <a:spLocks noGrp="1"/>
          </p:cNvSpPr>
          <p:nvPr>
            <p:ph type="title"/>
          </p:nvPr>
        </p:nvSpPr>
        <p:spPr/>
        <p:txBody>
          <a:bodyPr/>
          <a:lstStyle/>
          <a:p>
            <a:r>
              <a:rPr lang="en-US" b="1"/>
              <a:t>LEARNING OBJECTIVES</a:t>
            </a:r>
          </a:p>
        </p:txBody>
      </p:sp>
      <p:graphicFrame>
        <p:nvGraphicFramePr>
          <p:cNvPr id="4" name="Content Placeholder 3">
            <a:extLst>
              <a:ext uri="{FF2B5EF4-FFF2-40B4-BE49-F238E27FC236}">
                <a16:creationId xmlns:a16="http://schemas.microsoft.com/office/drawing/2014/main" id="{0EEC68CB-7689-42B6-B904-BEA224A0A6B2}"/>
              </a:ext>
            </a:extLst>
          </p:cNvPr>
          <p:cNvGraphicFramePr>
            <a:graphicFrameLocks noGrp="1"/>
          </p:cNvGraphicFramePr>
          <p:nvPr>
            <p:ph idx="1"/>
            <p:extLst>
              <p:ext uri="{D42A27DB-BD31-4B8C-83A1-F6EECF244321}">
                <p14:modId xmlns:p14="http://schemas.microsoft.com/office/powerpoint/2010/main" val="1766636216"/>
              </p:ext>
            </p:extLst>
          </p:nvPr>
        </p:nvGraphicFramePr>
        <p:xfrm>
          <a:off x="838201" y="2209800"/>
          <a:ext cx="6574472" cy="2665984"/>
        </p:xfrm>
        <a:graphic>
          <a:graphicData uri="http://schemas.openxmlformats.org/drawingml/2006/table">
            <a:tbl>
              <a:tblPr firstRow="1" firstCol="1" bandRow="1">
                <a:tableStyleId>{5C22544A-7EE6-4342-B048-85BDC9FD1C3A}</a:tableStyleId>
              </a:tblPr>
              <a:tblGrid>
                <a:gridCol w="6574472">
                  <a:extLst>
                    <a:ext uri="{9D8B030D-6E8A-4147-A177-3AD203B41FA5}">
                      <a16:colId xmlns:a16="http://schemas.microsoft.com/office/drawing/2014/main" val="2319376643"/>
                    </a:ext>
                  </a:extLst>
                </a:gridCol>
              </a:tblGrid>
              <a:tr h="1332992">
                <a:tc>
                  <a:txBody>
                    <a:bodyPr/>
                    <a:lstStyle/>
                    <a:p>
                      <a:pPr marL="168275" marR="0" indent="0">
                        <a:lnSpc>
                          <a:spcPct val="107000"/>
                        </a:lnSpc>
                        <a:spcBef>
                          <a:spcPts val="0"/>
                        </a:spcBef>
                        <a:spcAft>
                          <a:spcPts val="0"/>
                        </a:spcAft>
                      </a:pPr>
                      <a:r>
                        <a:rPr lang="en-US" sz="2000">
                          <a:effectLst/>
                        </a:rPr>
                        <a:t> Students will: identify personality type and related careers based on the AchieveWorks Personality assessment</a:t>
                      </a:r>
                      <a:endParaRPr lang="en-US" sz="1800">
                        <a:effectLst/>
                      </a:endParaRPr>
                    </a:p>
                    <a:p>
                      <a:pPr marL="0" marR="0">
                        <a:lnSpc>
                          <a:spcPct val="107000"/>
                        </a:lnSpc>
                        <a:spcBef>
                          <a:spcPts val="0"/>
                        </a:spcBef>
                        <a:spcAft>
                          <a:spcPts val="0"/>
                        </a:spcAft>
                      </a:pPr>
                      <a:r>
                        <a:rPr lang="en-US" sz="1200">
                          <a:effectLst/>
                        </a:rPr>
                        <a:t>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tc>
                <a:extLst>
                  <a:ext uri="{0D108BD9-81ED-4DB2-BD59-A6C34878D82A}">
                    <a16:rowId xmlns:a16="http://schemas.microsoft.com/office/drawing/2014/main" val="3471402162"/>
                  </a:ext>
                </a:extLst>
              </a:tr>
              <a:tr h="1332992">
                <a:tc>
                  <a:txBody>
                    <a:bodyPr/>
                    <a:lstStyle/>
                    <a:p>
                      <a:pPr marL="168275" marR="0" indent="0">
                        <a:lnSpc>
                          <a:spcPct val="107000"/>
                        </a:lnSpc>
                        <a:spcBef>
                          <a:spcPts val="0"/>
                        </a:spcBef>
                        <a:spcAft>
                          <a:spcPts val="0"/>
                        </a:spcAft>
                      </a:pPr>
                      <a:r>
                        <a:rPr lang="en-US" sz="2000">
                          <a:effectLst/>
                        </a:rPr>
                        <a:t> Students will: discover tips for success in high school that relate to their post-secondary options </a:t>
                      </a:r>
                      <a:endParaRPr lang="en-US" sz="1800">
                        <a:effectLst/>
                      </a:endParaRPr>
                    </a:p>
                    <a:p>
                      <a:pPr marL="0" marR="0">
                        <a:lnSpc>
                          <a:spcPct val="107000"/>
                        </a:lnSpc>
                        <a:spcBef>
                          <a:spcPts val="0"/>
                        </a:spcBef>
                        <a:spcAft>
                          <a:spcPts val="0"/>
                        </a:spcAft>
                      </a:pPr>
                      <a:r>
                        <a:rPr lang="en-US" sz="1200">
                          <a:effectLst/>
                        </a:rPr>
                        <a:t>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tc>
                <a:extLst>
                  <a:ext uri="{0D108BD9-81ED-4DB2-BD59-A6C34878D82A}">
                    <a16:rowId xmlns:a16="http://schemas.microsoft.com/office/drawing/2014/main" val="4127899059"/>
                  </a:ext>
                </a:extLst>
              </a:tr>
            </a:tbl>
          </a:graphicData>
        </a:graphic>
      </p:graphicFrame>
    </p:spTree>
    <p:extLst>
      <p:ext uri="{BB962C8B-B14F-4D97-AF65-F5344CB8AC3E}">
        <p14:creationId xmlns:p14="http://schemas.microsoft.com/office/powerpoint/2010/main" val="16877019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2BBEC-565E-4937-8B53-ED2D87CD8D5E}"/>
              </a:ext>
            </a:extLst>
          </p:cNvPr>
          <p:cNvSpPr>
            <a:spLocks noGrp="1"/>
          </p:cNvSpPr>
          <p:nvPr>
            <p:ph type="title"/>
          </p:nvPr>
        </p:nvSpPr>
        <p:spPr/>
        <p:txBody>
          <a:bodyPr/>
          <a:lstStyle/>
          <a:p>
            <a:pPr algn="ctr"/>
            <a:r>
              <a:rPr lang="en-US" b="1" u="sng">
                <a:solidFill>
                  <a:schemeClr val="tx1"/>
                </a:solidFill>
              </a:rPr>
              <a:t>Logging into Naviance</a:t>
            </a:r>
          </a:p>
        </p:txBody>
      </p:sp>
      <p:sp>
        <p:nvSpPr>
          <p:cNvPr id="3" name="Content Placeholder 2">
            <a:extLst>
              <a:ext uri="{FF2B5EF4-FFF2-40B4-BE49-F238E27FC236}">
                <a16:creationId xmlns:a16="http://schemas.microsoft.com/office/drawing/2014/main" id="{6B9BBF5E-49D1-4408-AC9F-51F465F2E1C1}"/>
              </a:ext>
            </a:extLst>
          </p:cNvPr>
          <p:cNvSpPr>
            <a:spLocks noGrp="1"/>
          </p:cNvSpPr>
          <p:nvPr>
            <p:ph idx="1"/>
          </p:nvPr>
        </p:nvSpPr>
        <p:spPr/>
        <p:txBody>
          <a:bodyPr vert="horz" lIns="45720" tIns="45720" rIns="45720" bIns="45720" rtlCol="0" anchor="t">
            <a:normAutofit/>
          </a:bodyPr>
          <a:lstStyle/>
          <a:p>
            <a:pPr>
              <a:buFont typeface="Courier New" panose="02070309020205020404" pitchFamily="49" charset="0"/>
              <a:buChar char="o"/>
            </a:pPr>
            <a:r>
              <a:rPr lang="en-US" sz="2400"/>
              <a:t> </a:t>
            </a:r>
          </a:p>
        </p:txBody>
      </p:sp>
      <p:graphicFrame>
        <p:nvGraphicFramePr>
          <p:cNvPr id="4" name="Table 3">
            <a:extLst>
              <a:ext uri="{FF2B5EF4-FFF2-40B4-BE49-F238E27FC236}">
                <a16:creationId xmlns:a16="http://schemas.microsoft.com/office/drawing/2014/main" id="{0A247BA7-3621-4B1A-B6CD-F2F336FA043F}"/>
              </a:ext>
            </a:extLst>
          </p:cNvPr>
          <p:cNvGraphicFramePr>
            <a:graphicFrameLocks noGrp="1"/>
          </p:cNvGraphicFramePr>
          <p:nvPr/>
        </p:nvGraphicFramePr>
        <p:xfrm>
          <a:off x="1447800" y="3962400"/>
          <a:ext cx="6248400" cy="1280160"/>
        </p:xfrm>
        <a:graphic>
          <a:graphicData uri="http://schemas.openxmlformats.org/drawingml/2006/table">
            <a:tbl>
              <a:tblPr firstRow="1" bandRow="1">
                <a:tableStyleId>{5C22544A-7EE6-4342-B048-85BDC9FD1C3A}</a:tableStyleId>
              </a:tblPr>
              <a:tblGrid>
                <a:gridCol w="3124200">
                  <a:extLst>
                    <a:ext uri="{9D8B030D-6E8A-4147-A177-3AD203B41FA5}">
                      <a16:colId xmlns:a16="http://schemas.microsoft.com/office/drawing/2014/main" val="2088027295"/>
                    </a:ext>
                  </a:extLst>
                </a:gridCol>
                <a:gridCol w="3124200">
                  <a:extLst>
                    <a:ext uri="{9D8B030D-6E8A-4147-A177-3AD203B41FA5}">
                      <a16:colId xmlns:a16="http://schemas.microsoft.com/office/drawing/2014/main" val="169090863"/>
                    </a:ext>
                  </a:extLst>
                </a:gridCol>
              </a:tblGrid>
              <a:tr h="370840">
                <a:tc>
                  <a:txBody>
                    <a:bodyPr/>
                    <a:lstStyle/>
                    <a:p>
                      <a:pPr algn="ctr"/>
                      <a:r>
                        <a:rPr lang="en-US" sz="2400"/>
                        <a:t>User Name: </a:t>
                      </a:r>
                    </a:p>
                  </a:txBody>
                  <a:tcPr/>
                </a:tc>
                <a:tc>
                  <a:txBody>
                    <a:bodyPr/>
                    <a:lstStyle/>
                    <a:p>
                      <a:pPr algn="ctr"/>
                      <a:r>
                        <a:rPr lang="en-US" sz="2400"/>
                        <a:t>Password:</a:t>
                      </a:r>
                    </a:p>
                  </a:txBody>
                  <a:tcPr/>
                </a:tc>
                <a:extLst>
                  <a:ext uri="{0D108BD9-81ED-4DB2-BD59-A6C34878D82A}">
                    <a16:rowId xmlns:a16="http://schemas.microsoft.com/office/drawing/2014/main" val="1483122131"/>
                  </a:ext>
                </a:extLst>
              </a:tr>
              <a:tr h="370840">
                <a:tc>
                  <a:txBody>
                    <a:bodyPr/>
                    <a:lstStyle/>
                    <a:p>
                      <a:pPr algn="ctr"/>
                      <a:r>
                        <a:rPr lang="en-US" sz="2400"/>
                        <a:t>Microsoft 365</a:t>
                      </a:r>
                    </a:p>
                    <a:p>
                      <a:pPr algn="ctr"/>
                      <a:r>
                        <a:rPr lang="en-US" sz="2400"/>
                        <a:t>User Name</a:t>
                      </a:r>
                    </a:p>
                  </a:txBody>
                  <a:tcPr/>
                </a:tc>
                <a:tc>
                  <a:txBody>
                    <a:bodyPr/>
                    <a:lstStyle/>
                    <a:p>
                      <a:pPr algn="ctr"/>
                      <a:r>
                        <a:rPr lang="en-US" sz="2400"/>
                        <a:t>Microsoft 365</a:t>
                      </a:r>
                    </a:p>
                    <a:p>
                      <a:pPr algn="ctr"/>
                      <a:r>
                        <a:rPr lang="en-US" sz="2400"/>
                        <a:t>Password</a:t>
                      </a:r>
                    </a:p>
                  </a:txBody>
                  <a:tcPr/>
                </a:tc>
                <a:extLst>
                  <a:ext uri="{0D108BD9-81ED-4DB2-BD59-A6C34878D82A}">
                    <a16:rowId xmlns:a16="http://schemas.microsoft.com/office/drawing/2014/main" val="2338911355"/>
                  </a:ext>
                </a:extLst>
              </a:tr>
            </a:tbl>
          </a:graphicData>
        </a:graphic>
      </p:graphicFrame>
      <p:pic>
        <p:nvPicPr>
          <p:cNvPr id="5" name="Picture 4">
            <a:extLst>
              <a:ext uri="{FF2B5EF4-FFF2-40B4-BE49-F238E27FC236}">
                <a16:creationId xmlns:a16="http://schemas.microsoft.com/office/drawing/2014/main" id="{2B5B4A5F-ED2F-43DA-8C30-F3A6929AD673}"/>
              </a:ext>
            </a:extLst>
          </p:cNvPr>
          <p:cNvPicPr>
            <a:picLocks noChangeAspect="1"/>
          </p:cNvPicPr>
          <p:nvPr/>
        </p:nvPicPr>
        <p:blipFill>
          <a:blip r:embed="rId3"/>
          <a:stretch>
            <a:fillRect/>
          </a:stretch>
        </p:blipFill>
        <p:spPr>
          <a:xfrm>
            <a:off x="0" y="2917464"/>
            <a:ext cx="9144000" cy="1023071"/>
          </a:xfrm>
          <a:prstGeom prst="rect">
            <a:avLst/>
          </a:prstGeom>
        </p:spPr>
      </p:pic>
      <p:sp>
        <p:nvSpPr>
          <p:cNvPr id="6" name="TextBox 5">
            <a:extLst>
              <a:ext uri="{FF2B5EF4-FFF2-40B4-BE49-F238E27FC236}">
                <a16:creationId xmlns:a16="http://schemas.microsoft.com/office/drawing/2014/main" id="{C65B755D-9D26-4BDD-8680-79AC5DA96DF7}"/>
              </a:ext>
            </a:extLst>
          </p:cNvPr>
          <p:cNvSpPr txBox="1"/>
          <p:nvPr/>
        </p:nvSpPr>
        <p:spPr>
          <a:xfrm flipH="1">
            <a:off x="43286" y="4114860"/>
            <a:ext cx="1447800" cy="2062103"/>
          </a:xfrm>
          <a:prstGeom prst="rect">
            <a:avLst/>
          </a:prstGeom>
          <a:noFill/>
        </p:spPr>
        <p:txBody>
          <a:bodyPr wrap="square" rtlCol="0">
            <a:spAutoFit/>
          </a:bodyPr>
          <a:lstStyle/>
          <a:p>
            <a:r>
              <a:rPr lang="en-US" sz="1600"/>
              <a:t>Go to </a:t>
            </a:r>
          </a:p>
          <a:p>
            <a:r>
              <a:rPr lang="en-US" sz="1600"/>
              <a:t>“</a:t>
            </a:r>
            <a:r>
              <a:rPr lang="en-US" sz="1600" b="1"/>
              <a:t>Find it Fast</a:t>
            </a:r>
            <a:r>
              <a:rPr lang="en-US" sz="1600"/>
              <a:t>”</a:t>
            </a:r>
          </a:p>
          <a:p>
            <a:endParaRPr lang="en-US" sz="1600"/>
          </a:p>
          <a:p>
            <a:r>
              <a:rPr lang="en-US" sz="1600"/>
              <a:t>Go to “</a:t>
            </a:r>
            <a:r>
              <a:rPr lang="en-US" sz="1600" b="1"/>
              <a:t>Naviance</a:t>
            </a:r>
            <a:r>
              <a:rPr lang="en-US" sz="1600"/>
              <a:t>”</a:t>
            </a:r>
          </a:p>
          <a:p>
            <a:endParaRPr lang="en-US" sz="1600"/>
          </a:p>
          <a:p>
            <a:r>
              <a:rPr lang="en-US" sz="1600"/>
              <a:t>Continue with </a:t>
            </a:r>
            <a:r>
              <a:rPr lang="en-US" sz="1600" b="1"/>
              <a:t>CLEVER</a:t>
            </a:r>
          </a:p>
        </p:txBody>
      </p:sp>
      <p:sp>
        <p:nvSpPr>
          <p:cNvPr id="7" name="Arrow: Down 6">
            <a:extLst>
              <a:ext uri="{FF2B5EF4-FFF2-40B4-BE49-F238E27FC236}">
                <a16:creationId xmlns:a16="http://schemas.microsoft.com/office/drawing/2014/main" id="{F65E9BCE-CE47-4B51-A402-395E02023557}"/>
              </a:ext>
            </a:extLst>
          </p:cNvPr>
          <p:cNvSpPr/>
          <p:nvPr/>
        </p:nvSpPr>
        <p:spPr>
          <a:xfrm>
            <a:off x="7453884" y="1928124"/>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Down 7">
            <a:extLst>
              <a:ext uri="{FF2B5EF4-FFF2-40B4-BE49-F238E27FC236}">
                <a16:creationId xmlns:a16="http://schemas.microsoft.com/office/drawing/2014/main" id="{C0BE6192-1E43-4E65-848A-21DE33E15F73}"/>
              </a:ext>
            </a:extLst>
          </p:cNvPr>
          <p:cNvSpPr/>
          <p:nvPr/>
        </p:nvSpPr>
        <p:spPr>
          <a:xfrm rot="16200000">
            <a:off x="613510" y="1985110"/>
            <a:ext cx="690171"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61CA44D-DFD1-4FC4-92C4-83C70E4001F7}"/>
              </a:ext>
            </a:extLst>
          </p:cNvPr>
          <p:cNvSpPr txBox="1"/>
          <p:nvPr/>
        </p:nvSpPr>
        <p:spPr>
          <a:xfrm>
            <a:off x="1491086" y="2287918"/>
            <a:ext cx="3766714" cy="461665"/>
          </a:xfrm>
          <a:prstGeom prst="rect">
            <a:avLst/>
          </a:prstGeom>
          <a:noFill/>
        </p:spPr>
        <p:txBody>
          <a:bodyPr wrap="square" rtlCol="0">
            <a:spAutoFit/>
          </a:bodyPr>
          <a:lstStyle/>
          <a:p>
            <a:r>
              <a:rPr lang="en-US" sz="2400"/>
              <a:t>Go to </a:t>
            </a:r>
            <a:r>
              <a:rPr lang="en-US" sz="2400">
                <a:hlinkClick r:id="rId4">
                  <a:extLst>
                    <a:ext uri="{A12FA001-AC4F-418D-AE19-62706E023703}">
                      <ahyp:hlinkClr xmlns:ahyp="http://schemas.microsoft.com/office/drawing/2018/hyperlinkcolor" val="tx"/>
                    </a:ext>
                  </a:extLst>
                </a:hlinkClick>
              </a:rPr>
              <a:t>www.cobbk12.org</a:t>
            </a:r>
            <a:r>
              <a:rPr lang="en-US" sz="2400"/>
              <a:t> </a:t>
            </a:r>
          </a:p>
        </p:txBody>
      </p:sp>
    </p:spTree>
    <p:extLst>
      <p:ext uri="{BB962C8B-B14F-4D97-AF65-F5344CB8AC3E}">
        <p14:creationId xmlns:p14="http://schemas.microsoft.com/office/powerpoint/2010/main" val="2855333713"/>
      </p:ext>
    </p:extLst>
  </p:cSld>
  <p:clrMapOvr>
    <a:masterClrMapping/>
  </p:clrMapOvr>
  <mc:AlternateContent xmlns:mc="http://schemas.openxmlformats.org/markup-compatibility/2006">
    <mc:Choice xmlns:p14="http://schemas.microsoft.com/office/powerpoint/2010/main" Requires="p14">
      <p:transition spd="slow" p14:dur="2000" advTm="29698"/>
    </mc:Choice>
    <mc:Fallback>
      <p:transition spd="slow" advTm="29698"/>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0EB23-F407-4422-8CD9-88DD76FB2540}"/>
              </a:ext>
            </a:extLst>
          </p:cNvPr>
          <p:cNvSpPr>
            <a:spLocks noGrp="1"/>
          </p:cNvSpPr>
          <p:nvPr>
            <p:ph type="title"/>
          </p:nvPr>
        </p:nvSpPr>
        <p:spPr>
          <a:xfrm>
            <a:off x="916337" y="1924474"/>
            <a:ext cx="2382709" cy="3691827"/>
          </a:xfrm>
        </p:spPr>
        <p:txBody>
          <a:bodyPr anchor="ctr">
            <a:normAutofit/>
          </a:bodyPr>
          <a:lstStyle/>
          <a:p>
            <a:pPr algn="ctr"/>
            <a:r>
              <a:rPr lang="en-US" sz="3100" b="1"/>
              <a:t>Adding STUDENT</a:t>
            </a:r>
            <a:br>
              <a:rPr lang="en-US" sz="3100" b="1"/>
            </a:br>
            <a:r>
              <a:rPr lang="en-US" sz="3100" b="1"/>
              <a:t> E-MAIL ADDRESS</a:t>
            </a:r>
          </a:p>
        </p:txBody>
      </p:sp>
      <p:sp>
        <p:nvSpPr>
          <p:cNvPr id="15" name="Content Placeholder 7">
            <a:extLst>
              <a:ext uri="{FF2B5EF4-FFF2-40B4-BE49-F238E27FC236}">
                <a16:creationId xmlns:a16="http://schemas.microsoft.com/office/drawing/2014/main" id="{7D44B9AB-3037-47D0-BA0C-D097DFC1487C}"/>
              </a:ext>
            </a:extLst>
          </p:cNvPr>
          <p:cNvSpPr>
            <a:spLocks noGrp="1"/>
          </p:cNvSpPr>
          <p:nvPr>
            <p:ph idx="1"/>
          </p:nvPr>
        </p:nvSpPr>
        <p:spPr>
          <a:xfrm>
            <a:off x="3657600" y="2961607"/>
            <a:ext cx="5614060" cy="2452687"/>
          </a:xfrm>
        </p:spPr>
        <p:txBody>
          <a:bodyPr vert="horz" lIns="45720" tIns="45720" rIns="45720" bIns="45720" rtlCol="0" anchor="ctr">
            <a:noAutofit/>
          </a:bodyPr>
          <a:lstStyle/>
          <a:p>
            <a:r>
              <a:rPr lang="en-US"/>
              <a:t>Click your Initials in the Header</a:t>
            </a:r>
          </a:p>
          <a:p>
            <a:r>
              <a:rPr lang="en-US"/>
              <a:t>Choose “</a:t>
            </a:r>
            <a:r>
              <a:rPr lang="en-US" b="1"/>
              <a:t>My Account</a:t>
            </a:r>
            <a:r>
              <a:rPr lang="en-US"/>
              <a:t>”</a:t>
            </a:r>
          </a:p>
          <a:p>
            <a:r>
              <a:rPr lang="en-US"/>
              <a:t>Click the </a:t>
            </a:r>
            <a:r>
              <a:rPr lang="en-US" b="1"/>
              <a:t>Pencil Icon/Edit </a:t>
            </a:r>
            <a:r>
              <a:rPr lang="en-US"/>
              <a:t>under “Contact”</a:t>
            </a:r>
          </a:p>
          <a:p>
            <a:r>
              <a:rPr lang="en-US"/>
              <a:t>Scroll &amp; enter your personal email address (</a:t>
            </a:r>
            <a:r>
              <a:rPr lang="en-US" i="1"/>
              <a:t>not</a:t>
            </a:r>
            <a:r>
              <a:rPr lang="en-US"/>
              <a:t> students.cobbk12.org) </a:t>
            </a:r>
            <a:endParaRPr lang="en-US" b="1"/>
          </a:p>
          <a:p>
            <a:r>
              <a:rPr lang="en-US"/>
              <a:t>Press </a:t>
            </a:r>
            <a:r>
              <a:rPr lang="en-US" b="1"/>
              <a:t>Save</a:t>
            </a:r>
          </a:p>
          <a:p>
            <a:endParaRPr lang="en-US" sz="1600"/>
          </a:p>
        </p:txBody>
      </p:sp>
      <p:sp>
        <p:nvSpPr>
          <p:cNvPr id="4" name="Arrow: Up 3">
            <a:extLst>
              <a:ext uri="{FF2B5EF4-FFF2-40B4-BE49-F238E27FC236}">
                <a16:creationId xmlns:a16="http://schemas.microsoft.com/office/drawing/2014/main" id="{B507C8CD-2CD1-4FDA-84B5-C90CA960E0F4}"/>
              </a:ext>
            </a:extLst>
          </p:cNvPr>
          <p:cNvSpPr/>
          <p:nvPr/>
        </p:nvSpPr>
        <p:spPr>
          <a:xfrm flipV="1">
            <a:off x="7408435" y="306367"/>
            <a:ext cx="163223" cy="205867"/>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Up 6">
            <a:extLst>
              <a:ext uri="{FF2B5EF4-FFF2-40B4-BE49-F238E27FC236}">
                <a16:creationId xmlns:a16="http://schemas.microsoft.com/office/drawing/2014/main" id="{E0E099C1-59AE-4783-B7BE-B462BDB3C04C}"/>
              </a:ext>
            </a:extLst>
          </p:cNvPr>
          <p:cNvSpPr/>
          <p:nvPr/>
        </p:nvSpPr>
        <p:spPr>
          <a:xfrm>
            <a:off x="512065" y="4142232"/>
            <a:ext cx="45719" cy="4571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Up 7">
            <a:extLst>
              <a:ext uri="{FF2B5EF4-FFF2-40B4-BE49-F238E27FC236}">
                <a16:creationId xmlns:a16="http://schemas.microsoft.com/office/drawing/2014/main" id="{F27A283F-6016-47FE-B04A-EA9CAF425832}"/>
              </a:ext>
            </a:extLst>
          </p:cNvPr>
          <p:cNvSpPr/>
          <p:nvPr/>
        </p:nvSpPr>
        <p:spPr>
          <a:xfrm>
            <a:off x="7230454" y="1602117"/>
            <a:ext cx="603506" cy="85953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8">
            <a:extLst>
              <a:ext uri="{FF2B5EF4-FFF2-40B4-BE49-F238E27FC236}">
                <a16:creationId xmlns:a16="http://schemas.microsoft.com/office/drawing/2014/main" id="{512659CA-EB2F-4535-E0F2-9D93998D2AA9}"/>
              </a:ext>
            </a:extLst>
          </p:cNvPr>
          <p:cNvPicPr>
            <a:picLocks noChangeAspect="1"/>
          </p:cNvPicPr>
          <p:nvPr/>
        </p:nvPicPr>
        <p:blipFill>
          <a:blip r:embed="rId2"/>
          <a:stretch>
            <a:fillRect/>
          </a:stretch>
        </p:blipFill>
        <p:spPr>
          <a:xfrm>
            <a:off x="358924" y="842947"/>
            <a:ext cx="8607751" cy="760339"/>
          </a:xfrm>
          <a:prstGeom prst="rect">
            <a:avLst/>
          </a:prstGeom>
        </p:spPr>
      </p:pic>
    </p:spTree>
    <p:extLst>
      <p:ext uri="{BB962C8B-B14F-4D97-AF65-F5344CB8AC3E}">
        <p14:creationId xmlns:p14="http://schemas.microsoft.com/office/powerpoint/2010/main" val="2286294411"/>
      </p:ext>
    </p:extLst>
  </p:cSld>
  <p:clrMapOvr>
    <a:masterClrMapping/>
  </p:clrMapOvr>
  <mc:AlternateContent xmlns:mc="http://schemas.openxmlformats.org/markup-compatibility/2006">
    <mc:Choice xmlns:p14="http://schemas.microsoft.com/office/powerpoint/2010/main" Requires="p14">
      <p:transition spd="slow" p14:dur="2000" advTm="39698"/>
    </mc:Choice>
    <mc:Fallback>
      <p:transition spd="slow" advTm="39698"/>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782356"/>
          </a:xfrm>
        </p:spPr>
        <p:txBody>
          <a:bodyPr/>
          <a:lstStyle/>
          <a:p>
            <a:pPr algn="ctr"/>
            <a:r>
              <a:rPr lang="en-US" b="1"/>
              <a:t>Locating Tasks to Complete</a:t>
            </a:r>
          </a:p>
        </p:txBody>
      </p:sp>
      <p:sp>
        <p:nvSpPr>
          <p:cNvPr id="3" name="Content Placeholder 2"/>
          <p:cNvSpPr>
            <a:spLocks noGrp="1"/>
          </p:cNvSpPr>
          <p:nvPr>
            <p:ph idx="1"/>
          </p:nvPr>
        </p:nvSpPr>
        <p:spPr>
          <a:xfrm>
            <a:off x="596549" y="1147483"/>
            <a:ext cx="7886700" cy="5481917"/>
          </a:xfrm>
        </p:spPr>
        <p:txBody>
          <a:bodyPr vert="horz" lIns="45720" tIns="45720" rIns="45720" bIns="45720" rtlCol="0" anchor="t">
            <a:normAutofit/>
          </a:bodyPr>
          <a:lstStyle/>
          <a:p>
            <a:pPr marL="0" indent="0">
              <a:buNone/>
            </a:pPr>
            <a:r>
              <a:rPr lang="en-US" sz="2400"/>
              <a:t>Click on “</a:t>
            </a:r>
            <a:r>
              <a:rPr lang="en-US" sz="2400" b="1"/>
              <a:t>Home</a:t>
            </a:r>
            <a:r>
              <a:rPr lang="en-US" sz="2400"/>
              <a:t>”        “</a:t>
            </a:r>
            <a:r>
              <a:rPr lang="en-US" sz="2400" b="1"/>
              <a:t>Planner</a:t>
            </a:r>
            <a:r>
              <a:rPr lang="en-US" sz="2400"/>
              <a:t>"        "</a:t>
            </a:r>
            <a:r>
              <a:rPr lang="en-US" sz="2400" b="1"/>
              <a:t>Tasks</a:t>
            </a:r>
            <a:r>
              <a:rPr lang="en-US" sz="2400"/>
              <a:t>”</a:t>
            </a:r>
          </a:p>
          <a:p>
            <a:pPr marL="457200" indent="-457200">
              <a:buAutoNum type="arabicPeriod"/>
            </a:pPr>
            <a:endParaRPr lang="en-US" sz="2400"/>
          </a:p>
          <a:p>
            <a:pPr marL="0" indent="0">
              <a:buNone/>
            </a:pPr>
            <a:endParaRPr lang="en-US" sz="2400"/>
          </a:p>
          <a:p>
            <a:pPr marL="0" indent="0">
              <a:buNone/>
            </a:pPr>
            <a:endParaRPr lang="en-US" sz="2400"/>
          </a:p>
        </p:txBody>
      </p:sp>
      <p:sp>
        <p:nvSpPr>
          <p:cNvPr id="6" name="Arrow: Down 5">
            <a:extLst>
              <a:ext uri="{FF2B5EF4-FFF2-40B4-BE49-F238E27FC236}">
                <a16:creationId xmlns:a16="http://schemas.microsoft.com/office/drawing/2014/main" id="{595DC8DE-E4A9-4E57-9DD0-C4F6759886AA}"/>
              </a:ext>
            </a:extLst>
          </p:cNvPr>
          <p:cNvSpPr/>
          <p:nvPr/>
        </p:nvSpPr>
        <p:spPr>
          <a:xfrm>
            <a:off x="5278429" y="1765948"/>
            <a:ext cx="292608" cy="55511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98BFAE6-A27D-4AA5-A127-4A926EEC2DF2}"/>
              </a:ext>
            </a:extLst>
          </p:cNvPr>
          <p:cNvSpPr/>
          <p:nvPr/>
        </p:nvSpPr>
        <p:spPr>
          <a:xfrm>
            <a:off x="3911758" y="4605555"/>
            <a:ext cx="4572000" cy="923330"/>
          </a:xfrm>
          <a:prstGeom prst="rect">
            <a:avLst/>
          </a:prstGeom>
        </p:spPr>
        <p:txBody>
          <a:bodyPr lIns="91440" tIns="45720" rIns="91440" bIns="45720" anchor="t">
            <a:spAutoFit/>
          </a:bodyPr>
          <a:lstStyle/>
          <a:p>
            <a:r>
              <a:rPr lang="en-US" b="1" u="sng"/>
              <a:t>2 Tasks to complete</a:t>
            </a:r>
          </a:p>
          <a:p>
            <a:pPr marL="457200" indent="-457200">
              <a:buAutoNum type="arabicPeriod"/>
            </a:pPr>
            <a:r>
              <a:rPr lang="en-US"/>
              <a:t>Achieve Works Personality assessment</a:t>
            </a:r>
          </a:p>
          <a:p>
            <a:pPr marL="457200" indent="-457200">
              <a:buAutoNum type="arabicPeriod"/>
            </a:pPr>
            <a:r>
              <a:rPr lang="en-US"/>
              <a:t>9</a:t>
            </a:r>
            <a:r>
              <a:rPr lang="en-US" baseline="30000"/>
              <a:t>th</a:t>
            </a:r>
            <a:r>
              <a:rPr lang="en-US"/>
              <a:t> Grade </a:t>
            </a:r>
            <a:r>
              <a:rPr lang="en-US" b="1"/>
              <a:t>BRIDGE Survey</a:t>
            </a:r>
            <a:endParaRPr lang="en-US"/>
          </a:p>
        </p:txBody>
      </p:sp>
      <p:sp>
        <p:nvSpPr>
          <p:cNvPr id="4" name="Arrow: Down 3">
            <a:extLst>
              <a:ext uri="{FF2B5EF4-FFF2-40B4-BE49-F238E27FC236}">
                <a16:creationId xmlns:a16="http://schemas.microsoft.com/office/drawing/2014/main" id="{5BABCF84-BDD8-FA16-E588-31E1BFA19620}"/>
              </a:ext>
            </a:extLst>
          </p:cNvPr>
          <p:cNvSpPr/>
          <p:nvPr/>
        </p:nvSpPr>
        <p:spPr>
          <a:xfrm rot="16200000">
            <a:off x="2878761" y="1134457"/>
            <a:ext cx="292608" cy="555118"/>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Down 9">
            <a:extLst>
              <a:ext uri="{FF2B5EF4-FFF2-40B4-BE49-F238E27FC236}">
                <a16:creationId xmlns:a16="http://schemas.microsoft.com/office/drawing/2014/main" id="{03619C52-DA5A-7424-37AB-F26F789FE3A6}"/>
              </a:ext>
            </a:extLst>
          </p:cNvPr>
          <p:cNvSpPr/>
          <p:nvPr/>
        </p:nvSpPr>
        <p:spPr>
          <a:xfrm rot="-5400000">
            <a:off x="4659566" y="1134456"/>
            <a:ext cx="292608" cy="555118"/>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1" descr="Graphical user interface, text, application&#10;&#10;Description automatically generated">
            <a:extLst>
              <a:ext uri="{FF2B5EF4-FFF2-40B4-BE49-F238E27FC236}">
                <a16:creationId xmlns:a16="http://schemas.microsoft.com/office/drawing/2014/main" id="{1FBBEA85-5C1E-A1B0-EEE1-45E7AB792D87}"/>
              </a:ext>
            </a:extLst>
          </p:cNvPr>
          <p:cNvPicPr>
            <a:picLocks noChangeAspect="1"/>
          </p:cNvPicPr>
          <p:nvPr/>
        </p:nvPicPr>
        <p:blipFill>
          <a:blip r:embed="rId3"/>
          <a:stretch>
            <a:fillRect/>
          </a:stretch>
        </p:blipFill>
        <p:spPr>
          <a:xfrm>
            <a:off x="623913" y="2394038"/>
            <a:ext cx="7214163" cy="819568"/>
          </a:xfrm>
          <a:prstGeom prst="rect">
            <a:avLst/>
          </a:prstGeom>
        </p:spPr>
      </p:pic>
      <p:pic>
        <p:nvPicPr>
          <p:cNvPr id="12" name="Picture 12" descr="Graphical user interface, application, Word&#10;&#10;Description automatically generated">
            <a:extLst>
              <a:ext uri="{FF2B5EF4-FFF2-40B4-BE49-F238E27FC236}">
                <a16:creationId xmlns:a16="http://schemas.microsoft.com/office/drawing/2014/main" id="{0C5DC96C-9EBE-0FB3-1C3B-13FCE6009551}"/>
              </a:ext>
            </a:extLst>
          </p:cNvPr>
          <p:cNvPicPr>
            <a:picLocks noChangeAspect="1"/>
          </p:cNvPicPr>
          <p:nvPr/>
        </p:nvPicPr>
        <p:blipFill>
          <a:blip r:embed="rId4"/>
          <a:stretch>
            <a:fillRect/>
          </a:stretch>
        </p:blipFill>
        <p:spPr>
          <a:xfrm>
            <a:off x="497616" y="3578871"/>
            <a:ext cx="2743200" cy="2605119"/>
          </a:xfrm>
          <a:prstGeom prst="rect">
            <a:avLst/>
          </a:prstGeom>
        </p:spPr>
      </p:pic>
      <p:sp>
        <p:nvSpPr>
          <p:cNvPr id="7" name="Arrow: Left 6">
            <a:extLst>
              <a:ext uri="{FF2B5EF4-FFF2-40B4-BE49-F238E27FC236}">
                <a16:creationId xmlns:a16="http://schemas.microsoft.com/office/drawing/2014/main" id="{B93F41AB-C5EC-48C0-B273-DD2FAB57E18E}"/>
              </a:ext>
            </a:extLst>
          </p:cNvPr>
          <p:cNvSpPr/>
          <p:nvPr/>
        </p:nvSpPr>
        <p:spPr>
          <a:xfrm>
            <a:off x="2304945" y="4443437"/>
            <a:ext cx="896112" cy="32004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1526759"/>
      </p:ext>
    </p:extLst>
  </p:cSld>
  <p:clrMapOvr>
    <a:masterClrMapping/>
  </p:clrMapOvr>
  <mc:AlternateContent xmlns:mc="http://schemas.openxmlformats.org/markup-compatibility/2006">
    <mc:Choice xmlns:p14="http://schemas.microsoft.com/office/powerpoint/2010/main" Requires="p14">
      <p:transition spd="slow" p14:dur="2000" advTm="37300"/>
    </mc:Choice>
    <mc:Fallback>
      <p:transition spd="slow" advTm="373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609A6-89BD-4A65-913B-B0EE944ED2F6}"/>
              </a:ext>
            </a:extLst>
          </p:cNvPr>
          <p:cNvSpPr>
            <a:spLocks noGrp="1"/>
          </p:cNvSpPr>
          <p:nvPr>
            <p:ph type="title"/>
          </p:nvPr>
        </p:nvSpPr>
        <p:spPr/>
        <p:txBody>
          <a:bodyPr>
            <a:normAutofit fontScale="90000"/>
          </a:bodyPr>
          <a:lstStyle/>
          <a:p>
            <a:r>
              <a:rPr lang="en-US" b="1"/>
              <a:t>           9</a:t>
            </a:r>
            <a:r>
              <a:rPr lang="en-US" b="1" baseline="30000"/>
              <a:t>th</a:t>
            </a:r>
            <a:r>
              <a:rPr lang="en-US" b="1"/>
              <a:t> Grade bridge law</a:t>
            </a:r>
            <a:br>
              <a:rPr lang="en-US" b="1"/>
            </a:br>
            <a:r>
              <a:rPr lang="en-US" b="1"/>
              <a:t>	AW Personality assessment</a:t>
            </a:r>
          </a:p>
        </p:txBody>
      </p:sp>
      <p:graphicFrame>
        <p:nvGraphicFramePr>
          <p:cNvPr id="4" name="Content Placeholder 2">
            <a:extLst>
              <a:ext uri="{FF2B5EF4-FFF2-40B4-BE49-F238E27FC236}">
                <a16:creationId xmlns:a16="http://schemas.microsoft.com/office/drawing/2014/main" id="{5054E16E-EBFE-46B4-8AEC-F64DF762DECC}"/>
              </a:ext>
            </a:extLst>
          </p:cNvPr>
          <p:cNvGraphicFramePr>
            <a:graphicFrameLocks noGrp="1"/>
          </p:cNvGraphicFramePr>
          <p:nvPr>
            <p:ph idx="1"/>
            <p:extLst>
              <p:ext uri="{D42A27DB-BD31-4B8C-83A1-F6EECF244321}">
                <p14:modId xmlns:p14="http://schemas.microsoft.com/office/powerpoint/2010/main" val="4105692215"/>
              </p:ext>
            </p:extLst>
          </p:nvPr>
        </p:nvGraphicFramePr>
        <p:xfrm>
          <a:off x="768350" y="1828800"/>
          <a:ext cx="7289800" cy="4403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320974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E6222F8-E109-45EB-A38A-AE5D0BC19D54}"/>
              </a:ext>
            </a:extLst>
          </p:cNvPr>
          <p:cNvSpPr txBox="1"/>
          <p:nvPr/>
        </p:nvSpPr>
        <p:spPr>
          <a:xfrm>
            <a:off x="1676400" y="541475"/>
            <a:ext cx="5943600" cy="523220"/>
          </a:xfrm>
          <a:prstGeom prst="rect">
            <a:avLst/>
          </a:prstGeom>
          <a:noFill/>
        </p:spPr>
        <p:txBody>
          <a:bodyPr wrap="square" rtlCol="0">
            <a:spAutoFit/>
          </a:bodyPr>
          <a:lstStyle/>
          <a:p>
            <a:r>
              <a:rPr lang="en-US" sz="2800"/>
              <a:t>Career Interest Profiler Assessment</a:t>
            </a:r>
          </a:p>
        </p:txBody>
      </p:sp>
      <p:pic>
        <p:nvPicPr>
          <p:cNvPr id="6" name="Picture 5">
            <a:extLst>
              <a:ext uri="{FF2B5EF4-FFF2-40B4-BE49-F238E27FC236}">
                <a16:creationId xmlns:a16="http://schemas.microsoft.com/office/drawing/2014/main" id="{9DD13BEF-4625-48E2-A662-D2C7ABA24EA6}"/>
              </a:ext>
            </a:extLst>
          </p:cNvPr>
          <p:cNvPicPr>
            <a:picLocks noChangeAspect="1"/>
          </p:cNvPicPr>
          <p:nvPr/>
        </p:nvPicPr>
        <p:blipFill>
          <a:blip r:embed="rId2"/>
          <a:stretch>
            <a:fillRect/>
          </a:stretch>
        </p:blipFill>
        <p:spPr>
          <a:xfrm>
            <a:off x="1122446" y="530965"/>
            <a:ext cx="6607140" cy="6104174"/>
          </a:xfrm>
          <a:prstGeom prst="rect">
            <a:avLst/>
          </a:prstGeom>
        </p:spPr>
      </p:pic>
      <p:sp>
        <p:nvSpPr>
          <p:cNvPr id="4" name="Arrow: Left 3">
            <a:extLst>
              <a:ext uri="{FF2B5EF4-FFF2-40B4-BE49-F238E27FC236}">
                <a16:creationId xmlns:a16="http://schemas.microsoft.com/office/drawing/2014/main" id="{D97DA9E9-6ECC-4A69-AD66-37DB2BF5D872}"/>
              </a:ext>
            </a:extLst>
          </p:cNvPr>
          <p:cNvSpPr/>
          <p:nvPr/>
        </p:nvSpPr>
        <p:spPr>
          <a:xfrm>
            <a:off x="7429883" y="2209800"/>
            <a:ext cx="1183342" cy="68131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48746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576552"/>
            <a:ext cx="8202090" cy="1400530"/>
          </a:xfrm>
        </p:spPr>
        <p:txBody>
          <a:bodyPr>
            <a:normAutofit/>
          </a:bodyPr>
          <a:lstStyle/>
          <a:p>
            <a:r>
              <a:rPr lang="en-US" b="1"/>
              <a:t>Review results related to your personality</a:t>
            </a:r>
          </a:p>
        </p:txBody>
      </p:sp>
      <mc:AlternateContent xmlns:mc="http://schemas.openxmlformats.org/markup-compatibility/2006">
        <mc:Choice xmlns:p14="http://schemas.microsoft.com/office/powerpoint/2010/main" Requires="p14">
          <p:contentPart p14:bwMode="auto" r:id="rId2">
            <p14:nvContentPartPr>
              <p14:cNvPr id="4" name="Ink 3">
                <a:extLst>
                  <a:ext uri="{FF2B5EF4-FFF2-40B4-BE49-F238E27FC236}">
                    <a16:creationId xmlns:a16="http://schemas.microsoft.com/office/drawing/2014/main" id="{8AA2529A-2E91-4081-BD70-B9BB1F8BBA6C}"/>
                  </a:ext>
                </a:extLst>
              </p14:cNvPr>
              <p14:cNvContentPartPr/>
              <p14:nvPr/>
            </p14:nvContentPartPr>
            <p14:xfrm>
              <a:off x="4288608" y="1490472"/>
              <a:ext cx="360" cy="360"/>
            </p14:xfrm>
          </p:contentPart>
        </mc:Choice>
        <mc:Fallback>
          <p:pic>
            <p:nvPicPr>
              <p:cNvPr id="4" name="Ink 3">
                <a:extLst>
                  <a:ext uri="{FF2B5EF4-FFF2-40B4-BE49-F238E27FC236}">
                    <a16:creationId xmlns:a16="http://schemas.microsoft.com/office/drawing/2014/main" id="{8AA2529A-2E91-4081-BD70-B9BB1F8BBA6C}"/>
                  </a:ext>
                </a:extLst>
              </p:cNvPr>
              <p:cNvPicPr/>
              <p:nvPr/>
            </p:nvPicPr>
            <p:blipFill>
              <a:blip r:embed="rId3"/>
              <a:stretch>
                <a:fillRect/>
              </a:stretch>
            </p:blipFill>
            <p:spPr>
              <a:xfrm>
                <a:off x="4279608" y="1481472"/>
                <a:ext cx="18000" cy="18000"/>
              </a:xfrm>
              <a:prstGeom prst="rect">
                <a:avLst/>
              </a:prstGeom>
            </p:spPr>
          </p:pic>
        </mc:Fallback>
      </mc:AlternateContent>
      <mc:AlternateContent xmlns:mc="http://schemas.openxmlformats.org/markup-compatibility/2006">
        <mc:Choice xmlns:p14="http://schemas.microsoft.com/office/powerpoint/2010/main" Requires="p14">
          <p:contentPart p14:bwMode="auto" r:id="rId4">
            <p14:nvContentPartPr>
              <p14:cNvPr id="6" name="Ink 5">
                <a:extLst>
                  <a:ext uri="{FF2B5EF4-FFF2-40B4-BE49-F238E27FC236}">
                    <a16:creationId xmlns:a16="http://schemas.microsoft.com/office/drawing/2014/main" id="{6408B32F-D39A-44DA-BF05-C750863C6933}"/>
                  </a:ext>
                </a:extLst>
              </p14:cNvPr>
              <p14:cNvContentPartPr/>
              <p14:nvPr/>
            </p14:nvContentPartPr>
            <p14:xfrm>
              <a:off x="4087008" y="1572552"/>
              <a:ext cx="360" cy="360"/>
            </p14:xfrm>
          </p:contentPart>
        </mc:Choice>
        <mc:Fallback>
          <p:pic>
            <p:nvPicPr>
              <p:cNvPr id="6" name="Ink 5">
                <a:extLst>
                  <a:ext uri="{FF2B5EF4-FFF2-40B4-BE49-F238E27FC236}">
                    <a16:creationId xmlns:a16="http://schemas.microsoft.com/office/drawing/2014/main" id="{6408B32F-D39A-44DA-BF05-C750863C6933}"/>
                  </a:ext>
                </a:extLst>
              </p:cNvPr>
              <p:cNvPicPr/>
              <p:nvPr/>
            </p:nvPicPr>
            <p:blipFill>
              <a:blip r:embed="rId3"/>
              <a:stretch>
                <a:fillRect/>
              </a:stretch>
            </p:blipFill>
            <p:spPr>
              <a:xfrm>
                <a:off x="4078008" y="1563552"/>
                <a:ext cx="18000" cy="1800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7" name="Ink 6">
                <a:extLst>
                  <a:ext uri="{FF2B5EF4-FFF2-40B4-BE49-F238E27FC236}">
                    <a16:creationId xmlns:a16="http://schemas.microsoft.com/office/drawing/2014/main" id="{CAE9DCF8-F35F-48FB-ACAB-43B89645857F}"/>
                  </a:ext>
                </a:extLst>
              </p14:cNvPr>
              <p14:cNvContentPartPr/>
              <p14:nvPr/>
            </p14:nvContentPartPr>
            <p14:xfrm>
              <a:off x="6702408" y="2075112"/>
              <a:ext cx="360" cy="360"/>
            </p14:xfrm>
          </p:contentPart>
        </mc:Choice>
        <mc:Fallback>
          <p:pic>
            <p:nvPicPr>
              <p:cNvPr id="7" name="Ink 6">
                <a:extLst>
                  <a:ext uri="{FF2B5EF4-FFF2-40B4-BE49-F238E27FC236}">
                    <a16:creationId xmlns:a16="http://schemas.microsoft.com/office/drawing/2014/main" id="{CAE9DCF8-F35F-48FB-ACAB-43B89645857F}"/>
                  </a:ext>
                </a:extLst>
              </p:cNvPr>
              <p:cNvPicPr/>
              <p:nvPr/>
            </p:nvPicPr>
            <p:blipFill>
              <a:blip r:embed="rId3"/>
              <a:stretch>
                <a:fillRect/>
              </a:stretch>
            </p:blipFill>
            <p:spPr>
              <a:xfrm>
                <a:off x="6693408" y="2066112"/>
                <a:ext cx="18000" cy="18000"/>
              </a:xfrm>
              <a:prstGeom prst="rect">
                <a:avLst/>
              </a:prstGeom>
            </p:spPr>
          </p:pic>
        </mc:Fallback>
      </mc:AlternateContent>
      <p:pic>
        <p:nvPicPr>
          <p:cNvPr id="5" name="Picture 4">
            <a:extLst>
              <a:ext uri="{FF2B5EF4-FFF2-40B4-BE49-F238E27FC236}">
                <a16:creationId xmlns:a16="http://schemas.microsoft.com/office/drawing/2014/main" id="{190C33E7-67A3-47B0-B630-2827CBC4EE6D}"/>
              </a:ext>
            </a:extLst>
          </p:cNvPr>
          <p:cNvPicPr>
            <a:picLocks noChangeAspect="1"/>
          </p:cNvPicPr>
          <p:nvPr/>
        </p:nvPicPr>
        <p:blipFill>
          <a:blip r:embed="rId6"/>
          <a:stretch>
            <a:fillRect/>
          </a:stretch>
        </p:blipFill>
        <p:spPr>
          <a:xfrm>
            <a:off x="4087008" y="1495062"/>
            <a:ext cx="3438045" cy="3108091"/>
          </a:xfrm>
          <a:prstGeom prst="rect">
            <a:avLst/>
          </a:prstGeom>
        </p:spPr>
      </p:pic>
      <p:pic>
        <p:nvPicPr>
          <p:cNvPr id="9" name="Picture 8">
            <a:extLst>
              <a:ext uri="{FF2B5EF4-FFF2-40B4-BE49-F238E27FC236}">
                <a16:creationId xmlns:a16="http://schemas.microsoft.com/office/drawing/2014/main" id="{4543989F-4988-47EF-8598-856E04888402}"/>
              </a:ext>
            </a:extLst>
          </p:cNvPr>
          <p:cNvPicPr>
            <a:picLocks noChangeAspect="1"/>
          </p:cNvPicPr>
          <p:nvPr/>
        </p:nvPicPr>
        <p:blipFill>
          <a:blip r:embed="rId7"/>
          <a:stretch>
            <a:fillRect/>
          </a:stretch>
        </p:blipFill>
        <p:spPr>
          <a:xfrm>
            <a:off x="172913" y="2400247"/>
            <a:ext cx="5200917" cy="2057506"/>
          </a:xfrm>
          <a:prstGeom prst="rect">
            <a:avLst/>
          </a:prstGeom>
        </p:spPr>
      </p:pic>
      <p:pic>
        <p:nvPicPr>
          <p:cNvPr id="11" name="Picture 10">
            <a:extLst>
              <a:ext uri="{FF2B5EF4-FFF2-40B4-BE49-F238E27FC236}">
                <a16:creationId xmlns:a16="http://schemas.microsoft.com/office/drawing/2014/main" id="{3C090E43-A438-46AB-860A-6A8949B53DE6}"/>
              </a:ext>
            </a:extLst>
          </p:cNvPr>
          <p:cNvPicPr>
            <a:picLocks noChangeAspect="1"/>
          </p:cNvPicPr>
          <p:nvPr/>
        </p:nvPicPr>
        <p:blipFill>
          <a:blip r:embed="rId8"/>
          <a:stretch>
            <a:fillRect/>
          </a:stretch>
        </p:blipFill>
        <p:spPr>
          <a:xfrm>
            <a:off x="1524000" y="4419600"/>
            <a:ext cx="3245017" cy="2121009"/>
          </a:xfrm>
          <a:prstGeom prst="rect">
            <a:avLst/>
          </a:prstGeom>
        </p:spPr>
      </p:pic>
      <p:pic>
        <p:nvPicPr>
          <p:cNvPr id="13" name="Picture 12">
            <a:extLst>
              <a:ext uri="{FF2B5EF4-FFF2-40B4-BE49-F238E27FC236}">
                <a16:creationId xmlns:a16="http://schemas.microsoft.com/office/drawing/2014/main" id="{CD6C8411-C585-4FF9-AD8E-28AE5013D094}"/>
              </a:ext>
            </a:extLst>
          </p:cNvPr>
          <p:cNvPicPr>
            <a:picLocks noChangeAspect="1"/>
          </p:cNvPicPr>
          <p:nvPr/>
        </p:nvPicPr>
        <p:blipFill>
          <a:blip r:embed="rId9"/>
          <a:stretch>
            <a:fillRect/>
          </a:stretch>
        </p:blipFill>
        <p:spPr>
          <a:xfrm>
            <a:off x="6978964" y="2151958"/>
            <a:ext cx="1968601" cy="4235668"/>
          </a:xfrm>
          <a:prstGeom prst="rect">
            <a:avLst/>
          </a:prstGeom>
        </p:spPr>
      </p:pic>
    </p:spTree>
    <p:extLst>
      <p:ext uri="{BB962C8B-B14F-4D97-AF65-F5344CB8AC3E}">
        <p14:creationId xmlns:p14="http://schemas.microsoft.com/office/powerpoint/2010/main" val="1414877829"/>
      </p:ext>
    </p:extLst>
  </p:cSld>
  <p:clrMapOvr>
    <a:masterClrMapping/>
  </p:clrMapOvr>
  <mc:AlternateContent xmlns:mc="http://schemas.openxmlformats.org/markup-compatibility/2006">
    <mc:Choice xmlns:p14="http://schemas.microsoft.com/office/powerpoint/2010/main" Requires="p14">
      <p:transition spd="slow" p14:dur="2000" advTm="14854"/>
    </mc:Choice>
    <mc:Fallback>
      <p:transition spd="slow" advTm="14854"/>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576552"/>
            <a:ext cx="8202090" cy="1400530"/>
          </a:xfrm>
        </p:spPr>
        <p:txBody>
          <a:bodyPr>
            <a:normAutofit/>
          </a:bodyPr>
          <a:lstStyle/>
          <a:p>
            <a:pPr algn="ctr"/>
            <a:r>
              <a:rPr lang="en-US" b="1"/>
              <a:t>Explore Careers </a:t>
            </a:r>
          </a:p>
        </p:txBody>
      </p:sp>
      <p:pic>
        <p:nvPicPr>
          <p:cNvPr id="9" name="Picture 8">
            <a:extLst>
              <a:ext uri="{FF2B5EF4-FFF2-40B4-BE49-F238E27FC236}">
                <a16:creationId xmlns:a16="http://schemas.microsoft.com/office/drawing/2014/main" id="{8B0EA0F8-EE46-4AED-A828-B954DF2CB818}"/>
              </a:ext>
            </a:extLst>
          </p:cNvPr>
          <p:cNvPicPr>
            <a:picLocks noChangeAspect="1"/>
          </p:cNvPicPr>
          <p:nvPr/>
        </p:nvPicPr>
        <p:blipFill>
          <a:blip r:embed="rId2"/>
          <a:stretch>
            <a:fillRect/>
          </a:stretch>
        </p:blipFill>
        <p:spPr>
          <a:xfrm>
            <a:off x="3276600" y="1839547"/>
            <a:ext cx="5247248" cy="4180161"/>
          </a:xfrm>
          <a:prstGeom prst="rect">
            <a:avLst/>
          </a:prstGeom>
        </p:spPr>
      </p:pic>
      <mc:AlternateContent xmlns:mc="http://schemas.openxmlformats.org/markup-compatibility/2006">
        <mc:Choice xmlns:p14="http://schemas.microsoft.com/office/powerpoint/2010/main" Requires="p14">
          <p:contentPart p14:bwMode="auto" r:id="rId3">
            <p14:nvContentPartPr>
              <p14:cNvPr id="4" name="Ink 3">
                <a:extLst>
                  <a:ext uri="{FF2B5EF4-FFF2-40B4-BE49-F238E27FC236}">
                    <a16:creationId xmlns:a16="http://schemas.microsoft.com/office/drawing/2014/main" id="{8AA2529A-2E91-4081-BD70-B9BB1F8BBA6C}"/>
                  </a:ext>
                </a:extLst>
              </p14:cNvPr>
              <p14:cNvContentPartPr/>
              <p14:nvPr/>
            </p14:nvContentPartPr>
            <p14:xfrm>
              <a:off x="4288608" y="1490472"/>
              <a:ext cx="360" cy="360"/>
            </p14:xfrm>
          </p:contentPart>
        </mc:Choice>
        <mc:Fallback>
          <p:pic>
            <p:nvPicPr>
              <p:cNvPr id="4" name="Ink 3">
                <a:extLst>
                  <a:ext uri="{FF2B5EF4-FFF2-40B4-BE49-F238E27FC236}">
                    <a16:creationId xmlns:a16="http://schemas.microsoft.com/office/drawing/2014/main" id="{8AA2529A-2E91-4081-BD70-B9BB1F8BBA6C}"/>
                  </a:ext>
                </a:extLst>
              </p:cNvPr>
              <p:cNvPicPr/>
              <p:nvPr/>
            </p:nvPicPr>
            <p:blipFill>
              <a:blip r:embed="rId4"/>
              <a:stretch>
                <a:fillRect/>
              </a:stretch>
            </p:blipFill>
            <p:spPr>
              <a:xfrm>
                <a:off x="4279608" y="1481472"/>
                <a:ext cx="18000" cy="1800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6" name="Ink 5">
                <a:extLst>
                  <a:ext uri="{FF2B5EF4-FFF2-40B4-BE49-F238E27FC236}">
                    <a16:creationId xmlns:a16="http://schemas.microsoft.com/office/drawing/2014/main" id="{6408B32F-D39A-44DA-BF05-C750863C6933}"/>
                  </a:ext>
                </a:extLst>
              </p14:cNvPr>
              <p14:cNvContentPartPr/>
              <p14:nvPr/>
            </p14:nvContentPartPr>
            <p14:xfrm>
              <a:off x="4087008" y="1572552"/>
              <a:ext cx="360" cy="360"/>
            </p14:xfrm>
          </p:contentPart>
        </mc:Choice>
        <mc:Fallback>
          <p:pic>
            <p:nvPicPr>
              <p:cNvPr id="6" name="Ink 5">
                <a:extLst>
                  <a:ext uri="{FF2B5EF4-FFF2-40B4-BE49-F238E27FC236}">
                    <a16:creationId xmlns:a16="http://schemas.microsoft.com/office/drawing/2014/main" id="{6408B32F-D39A-44DA-BF05-C750863C6933}"/>
                  </a:ext>
                </a:extLst>
              </p:cNvPr>
              <p:cNvPicPr/>
              <p:nvPr/>
            </p:nvPicPr>
            <p:blipFill>
              <a:blip r:embed="rId4"/>
              <a:stretch>
                <a:fillRect/>
              </a:stretch>
            </p:blipFill>
            <p:spPr>
              <a:xfrm>
                <a:off x="4078008" y="1563552"/>
                <a:ext cx="18000" cy="1800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7" name="Ink 6">
                <a:extLst>
                  <a:ext uri="{FF2B5EF4-FFF2-40B4-BE49-F238E27FC236}">
                    <a16:creationId xmlns:a16="http://schemas.microsoft.com/office/drawing/2014/main" id="{CAE9DCF8-F35F-48FB-ACAB-43B89645857F}"/>
                  </a:ext>
                </a:extLst>
              </p14:cNvPr>
              <p14:cNvContentPartPr/>
              <p14:nvPr/>
            </p14:nvContentPartPr>
            <p14:xfrm>
              <a:off x="6702408" y="2075112"/>
              <a:ext cx="360" cy="360"/>
            </p14:xfrm>
          </p:contentPart>
        </mc:Choice>
        <mc:Fallback>
          <p:pic>
            <p:nvPicPr>
              <p:cNvPr id="7" name="Ink 6">
                <a:extLst>
                  <a:ext uri="{FF2B5EF4-FFF2-40B4-BE49-F238E27FC236}">
                    <a16:creationId xmlns:a16="http://schemas.microsoft.com/office/drawing/2014/main" id="{CAE9DCF8-F35F-48FB-ACAB-43B89645857F}"/>
                  </a:ext>
                </a:extLst>
              </p:cNvPr>
              <p:cNvPicPr/>
              <p:nvPr/>
            </p:nvPicPr>
            <p:blipFill>
              <a:blip r:embed="rId4"/>
              <a:stretch>
                <a:fillRect/>
              </a:stretch>
            </p:blipFill>
            <p:spPr>
              <a:xfrm>
                <a:off x="6693408" y="2066112"/>
                <a:ext cx="18000" cy="18000"/>
              </a:xfrm>
              <a:prstGeom prst="rect">
                <a:avLst/>
              </a:prstGeom>
            </p:spPr>
          </p:pic>
        </mc:Fallback>
      </mc:AlternateContent>
      <p:sp>
        <p:nvSpPr>
          <p:cNvPr id="11" name="TextBox 10">
            <a:extLst>
              <a:ext uri="{FF2B5EF4-FFF2-40B4-BE49-F238E27FC236}">
                <a16:creationId xmlns:a16="http://schemas.microsoft.com/office/drawing/2014/main" id="{36197210-7D2B-43A8-BA4F-1744CD469E43}"/>
              </a:ext>
            </a:extLst>
          </p:cNvPr>
          <p:cNvSpPr txBox="1"/>
          <p:nvPr/>
        </p:nvSpPr>
        <p:spPr>
          <a:xfrm>
            <a:off x="762000" y="2283022"/>
            <a:ext cx="2133600" cy="4031873"/>
          </a:xfrm>
          <a:prstGeom prst="rect">
            <a:avLst/>
          </a:prstGeom>
          <a:noFill/>
        </p:spPr>
        <p:txBody>
          <a:bodyPr wrap="square" lIns="91440" tIns="45720" rIns="91440" bIns="45720" rtlCol="0" anchor="t">
            <a:spAutoFit/>
          </a:bodyPr>
          <a:lstStyle/>
          <a:p>
            <a:pPr algn="ctr"/>
            <a:r>
              <a:rPr lang="en-US" sz="3200" b="1">
                <a:latin typeface="+mj-lt"/>
                <a:cs typeface="Aharoni"/>
              </a:rPr>
              <a:t>“Favorite” your Top </a:t>
            </a:r>
            <a:r>
              <a:rPr lang="en-US" sz="4000" b="1">
                <a:latin typeface="+mj-lt"/>
                <a:cs typeface="Aharoni"/>
              </a:rPr>
              <a:t>3 </a:t>
            </a:r>
            <a:r>
              <a:rPr lang="en-US" sz="3200" b="1">
                <a:latin typeface="+mj-lt"/>
                <a:cs typeface="Aharoni"/>
              </a:rPr>
              <a:t>career interests</a:t>
            </a:r>
          </a:p>
          <a:p>
            <a:endParaRPr lang="en-US" sz="1600" b="1">
              <a:latin typeface="+mj-lt"/>
              <a:cs typeface="Aharoni"/>
            </a:endParaRPr>
          </a:p>
          <a:p>
            <a:pPr algn="ctr"/>
            <a:r>
              <a:rPr lang="en-US" sz="2000" b="1">
                <a:solidFill>
                  <a:srgbClr val="FF0000"/>
                </a:solidFill>
                <a:latin typeface="+mj-lt"/>
                <a:cs typeface="Aharoni"/>
              </a:rPr>
              <a:t>(You will list 3 careers in the next survey and these may be the ones you want to list!) </a:t>
            </a:r>
          </a:p>
        </p:txBody>
      </p:sp>
      <p:sp>
        <p:nvSpPr>
          <p:cNvPr id="3" name="Arrow: Right 2">
            <a:extLst>
              <a:ext uri="{FF2B5EF4-FFF2-40B4-BE49-F238E27FC236}">
                <a16:creationId xmlns:a16="http://schemas.microsoft.com/office/drawing/2014/main" id="{3B1B6059-F743-4EAB-B447-D3390F38274E}"/>
              </a:ext>
            </a:extLst>
          </p:cNvPr>
          <p:cNvSpPr/>
          <p:nvPr/>
        </p:nvSpPr>
        <p:spPr>
          <a:xfrm rot="14592581" flipV="1">
            <a:off x="4363474" y="5931821"/>
            <a:ext cx="553376" cy="2614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44C4F78-D344-4231-96F4-1C2CA11ABDC4}"/>
              </a:ext>
            </a:extLst>
          </p:cNvPr>
          <p:cNvSpPr txBox="1"/>
          <p:nvPr/>
        </p:nvSpPr>
        <p:spPr>
          <a:xfrm>
            <a:off x="4624922" y="6281448"/>
            <a:ext cx="4572000" cy="369332"/>
          </a:xfrm>
          <a:prstGeom prst="rect">
            <a:avLst/>
          </a:prstGeom>
          <a:noFill/>
        </p:spPr>
        <p:txBody>
          <a:bodyPr wrap="square">
            <a:spAutoFit/>
          </a:bodyPr>
          <a:lstStyle/>
          <a:p>
            <a:r>
              <a:rPr lang="en-US" sz="1800" b="1">
                <a:latin typeface="+mj-lt"/>
                <a:cs typeface="Aharoni"/>
              </a:rPr>
              <a:t>“Favorite” </a:t>
            </a:r>
            <a:endParaRPr lang="en-US"/>
          </a:p>
        </p:txBody>
      </p:sp>
    </p:spTree>
    <p:extLst>
      <p:ext uri="{BB962C8B-B14F-4D97-AF65-F5344CB8AC3E}">
        <p14:creationId xmlns:p14="http://schemas.microsoft.com/office/powerpoint/2010/main" val="2623016065"/>
      </p:ext>
    </p:extLst>
  </p:cSld>
  <p:clrMapOvr>
    <a:masterClrMapping/>
  </p:clrMapOvr>
  <mc:AlternateContent xmlns:mc="http://schemas.openxmlformats.org/markup-compatibility/2006">
    <mc:Choice xmlns:p14="http://schemas.microsoft.com/office/powerpoint/2010/main" Requires="p14">
      <p:transition spd="slow" p14:dur="2000" advTm="14854"/>
    </mc:Choice>
    <mc:Fallback>
      <p:transition spd="slow" advTm="14854"/>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609A6-89BD-4A65-913B-B0EE944ED2F6}"/>
              </a:ext>
            </a:extLst>
          </p:cNvPr>
          <p:cNvSpPr>
            <a:spLocks noGrp="1"/>
          </p:cNvSpPr>
          <p:nvPr>
            <p:ph type="title"/>
          </p:nvPr>
        </p:nvSpPr>
        <p:spPr>
          <a:xfrm>
            <a:off x="768096" y="585216"/>
            <a:ext cx="7290054" cy="1853184"/>
          </a:xfrm>
        </p:spPr>
        <p:txBody>
          <a:bodyPr>
            <a:normAutofit fontScale="90000"/>
          </a:bodyPr>
          <a:lstStyle/>
          <a:p>
            <a:pPr algn="ctr"/>
            <a:r>
              <a:rPr lang="en-US" b="1"/>
              <a:t>9</a:t>
            </a:r>
            <a:r>
              <a:rPr lang="en-US" b="1" baseline="30000"/>
              <a:t>th</a:t>
            </a:r>
            <a:r>
              <a:rPr lang="en-US" b="1"/>
              <a:t> Grade </a:t>
            </a:r>
            <a:br>
              <a:rPr lang="en-US" b="1"/>
            </a:br>
            <a:r>
              <a:rPr lang="en-US" b="1"/>
              <a:t>bridge law</a:t>
            </a:r>
            <a:br>
              <a:rPr lang="en-US" b="1"/>
            </a:br>
            <a:r>
              <a:rPr lang="en-US" b="1"/>
              <a:t>survey </a:t>
            </a:r>
            <a:br>
              <a:rPr lang="en-US" b="1"/>
            </a:br>
            <a:r>
              <a:rPr lang="en-US" b="1"/>
              <a:t>task</a:t>
            </a:r>
          </a:p>
        </p:txBody>
      </p:sp>
      <p:graphicFrame>
        <p:nvGraphicFramePr>
          <p:cNvPr id="4" name="Content Placeholder 2">
            <a:extLst>
              <a:ext uri="{FF2B5EF4-FFF2-40B4-BE49-F238E27FC236}">
                <a16:creationId xmlns:a16="http://schemas.microsoft.com/office/drawing/2014/main" id="{5054E16E-EBFE-46B4-8AEC-F64DF762DECC}"/>
              </a:ext>
            </a:extLst>
          </p:cNvPr>
          <p:cNvGraphicFramePr>
            <a:graphicFrameLocks noGrp="1"/>
          </p:cNvGraphicFramePr>
          <p:nvPr>
            <p:ph idx="1"/>
            <p:extLst>
              <p:ext uri="{D42A27DB-BD31-4B8C-83A1-F6EECF244321}">
                <p14:modId xmlns:p14="http://schemas.microsoft.com/office/powerpoint/2010/main" val="468092368"/>
              </p:ext>
            </p:extLst>
          </p:nvPr>
        </p:nvGraphicFramePr>
        <p:xfrm>
          <a:off x="768350" y="1905000"/>
          <a:ext cx="7289800" cy="4403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684590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4B896-5D48-4A9C-8FC2-CA05A94098C0}"/>
              </a:ext>
            </a:extLst>
          </p:cNvPr>
          <p:cNvSpPr>
            <a:spLocks noGrp="1"/>
          </p:cNvSpPr>
          <p:nvPr>
            <p:ph type="title"/>
          </p:nvPr>
        </p:nvSpPr>
        <p:spPr>
          <a:xfrm>
            <a:off x="591015" y="320521"/>
            <a:ext cx="7924335" cy="1325563"/>
          </a:xfrm>
        </p:spPr>
        <p:txBody>
          <a:bodyPr>
            <a:normAutofit/>
          </a:bodyPr>
          <a:lstStyle/>
          <a:p>
            <a:pPr algn="ctr"/>
            <a:r>
              <a:rPr lang="en-US" sz="4800" b="1" u="sng">
                <a:solidFill>
                  <a:schemeClr val="tx1"/>
                </a:solidFill>
              </a:rPr>
              <a:t>Don’t log out!</a:t>
            </a:r>
          </a:p>
        </p:txBody>
      </p:sp>
      <p:sp>
        <p:nvSpPr>
          <p:cNvPr id="6" name="Content Placeholder 5">
            <a:extLst>
              <a:ext uri="{FF2B5EF4-FFF2-40B4-BE49-F238E27FC236}">
                <a16:creationId xmlns:a16="http://schemas.microsoft.com/office/drawing/2014/main" id="{50C28060-F3FE-4652-BEF5-D60D14FF19C3}"/>
              </a:ext>
            </a:extLst>
          </p:cNvPr>
          <p:cNvSpPr>
            <a:spLocks noGrp="1"/>
          </p:cNvSpPr>
          <p:nvPr>
            <p:ph idx="1"/>
          </p:nvPr>
        </p:nvSpPr>
        <p:spPr>
          <a:xfrm>
            <a:off x="628650" y="1538868"/>
            <a:ext cx="7886700" cy="4682700"/>
          </a:xfrm>
        </p:spPr>
        <p:txBody>
          <a:bodyPr/>
          <a:lstStyle/>
          <a:p>
            <a:r>
              <a:rPr lang="en-US" b="1"/>
              <a:t>Make sure a counselor has verified all Tasks have been completed</a:t>
            </a:r>
          </a:p>
          <a:p>
            <a:r>
              <a:rPr lang="en-US"/>
              <a:t>Click “</a:t>
            </a:r>
            <a:r>
              <a:rPr lang="en-US" b="1"/>
              <a:t>My Planner</a:t>
            </a:r>
            <a:r>
              <a:rPr lang="en-US"/>
              <a:t>”</a:t>
            </a:r>
          </a:p>
          <a:p>
            <a:r>
              <a:rPr lang="en-US"/>
              <a:t>Choose “</a:t>
            </a:r>
            <a:r>
              <a:rPr lang="en-US" b="1"/>
              <a:t>Tasks</a:t>
            </a:r>
            <a:r>
              <a:rPr lang="en-US"/>
              <a:t>”</a:t>
            </a:r>
          </a:p>
          <a:p>
            <a:r>
              <a:rPr lang="en-US"/>
              <a:t>You will see a message this when finished</a:t>
            </a:r>
          </a:p>
          <a:p>
            <a:endParaRPr lang="en-US"/>
          </a:p>
          <a:p>
            <a:pPr marL="0" indent="0">
              <a:buNone/>
            </a:pPr>
            <a:endParaRPr lang="en-US"/>
          </a:p>
          <a:p>
            <a:pPr marL="0" indent="0">
              <a:buNone/>
            </a:pPr>
            <a:endParaRPr lang="en-US"/>
          </a:p>
        </p:txBody>
      </p:sp>
      <p:pic>
        <p:nvPicPr>
          <p:cNvPr id="5" name="Picture 4" descr="A screenshot of a cell phone&#10;&#10;Description generated with high confidence">
            <a:extLst>
              <a:ext uri="{FF2B5EF4-FFF2-40B4-BE49-F238E27FC236}">
                <a16:creationId xmlns:a16="http://schemas.microsoft.com/office/drawing/2014/main" id="{7FE9E6AA-C4C3-4291-A59B-F9C76E0747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4416" y="3657600"/>
            <a:ext cx="5137414" cy="1784442"/>
          </a:xfrm>
          <a:prstGeom prst="rect">
            <a:avLst/>
          </a:prstGeom>
        </p:spPr>
      </p:pic>
      <p:sp>
        <p:nvSpPr>
          <p:cNvPr id="4" name="Arrow: Down 3">
            <a:extLst>
              <a:ext uri="{FF2B5EF4-FFF2-40B4-BE49-F238E27FC236}">
                <a16:creationId xmlns:a16="http://schemas.microsoft.com/office/drawing/2014/main" id="{494DBABE-5CF4-4D8D-8FDE-47D382FDBA13}"/>
              </a:ext>
            </a:extLst>
          </p:cNvPr>
          <p:cNvSpPr/>
          <p:nvPr/>
        </p:nvSpPr>
        <p:spPr>
          <a:xfrm>
            <a:off x="4953000" y="2971800"/>
            <a:ext cx="533400" cy="685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1196400"/>
      </p:ext>
    </p:extLst>
  </p:cSld>
  <p:clrMapOvr>
    <a:masterClrMapping/>
  </p:clrMapOvr>
  <mc:AlternateContent xmlns:mc="http://schemas.openxmlformats.org/markup-compatibility/2006">
    <mc:Choice xmlns:p14="http://schemas.microsoft.com/office/powerpoint/2010/main" Requires="p14">
      <p:transition spd="slow" p14:dur="2000" advTm="20907"/>
    </mc:Choice>
    <mc:Fallback>
      <p:transition spd="slow" advTm="20907"/>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BD183-5869-4131-8604-CA9087E68952}"/>
              </a:ext>
            </a:extLst>
          </p:cNvPr>
          <p:cNvSpPr>
            <a:spLocks noGrp="1"/>
          </p:cNvSpPr>
          <p:nvPr>
            <p:ph type="title"/>
          </p:nvPr>
        </p:nvSpPr>
        <p:spPr>
          <a:xfrm>
            <a:off x="140893" y="3733800"/>
            <a:ext cx="3352800" cy="3336820"/>
          </a:xfrm>
        </p:spPr>
        <p:txBody>
          <a:bodyPr vert="horz" lIns="91440" tIns="45720" rIns="91440" bIns="45720" rtlCol="0" anchor="b">
            <a:normAutofit/>
          </a:bodyPr>
          <a:lstStyle/>
          <a:p>
            <a:pPr algn="ctr"/>
            <a:r>
              <a:rPr lang="en-US" sz="3500" b="1" kern="1200" cap="all" spc="200" baseline="0">
                <a:solidFill>
                  <a:schemeClr val="tx1">
                    <a:lumMod val="95000"/>
                    <a:lumOff val="5000"/>
                  </a:schemeClr>
                </a:solidFill>
                <a:latin typeface="+mj-lt"/>
                <a:ea typeface="+mj-ea"/>
                <a:cs typeface="+mj-cs"/>
              </a:rPr>
              <a:t>“If cauliflower can become pizza, you can do anything”</a:t>
            </a:r>
            <a:br>
              <a:rPr lang="en-US" sz="3500" b="1" kern="1200" cap="all" spc="200" baseline="0">
                <a:solidFill>
                  <a:schemeClr val="tx1">
                    <a:lumMod val="95000"/>
                    <a:lumOff val="5000"/>
                  </a:schemeClr>
                </a:solidFill>
                <a:latin typeface="+mj-lt"/>
                <a:ea typeface="+mj-ea"/>
                <a:cs typeface="+mj-cs"/>
              </a:rPr>
            </a:br>
            <a:endParaRPr lang="en-US" sz="3500" b="1" kern="1200" cap="all" spc="200" baseline="0">
              <a:solidFill>
                <a:schemeClr val="tx1">
                  <a:lumMod val="95000"/>
                  <a:lumOff val="5000"/>
                </a:schemeClr>
              </a:solidFill>
              <a:latin typeface="+mj-lt"/>
              <a:ea typeface="+mj-ea"/>
              <a:cs typeface="+mj-cs"/>
            </a:endParaRPr>
          </a:p>
        </p:txBody>
      </p:sp>
      <p:pic>
        <p:nvPicPr>
          <p:cNvPr id="7" name="Picture 6" descr="Cauliflower on a table">
            <a:extLst>
              <a:ext uri="{FF2B5EF4-FFF2-40B4-BE49-F238E27FC236}">
                <a16:creationId xmlns:a16="http://schemas.microsoft.com/office/drawing/2014/main" id="{F4CB4535-7CBC-EEC1-FDAC-F9E7134F556E}"/>
              </a:ext>
            </a:extLst>
          </p:cNvPr>
          <p:cNvPicPr>
            <a:picLocks noChangeAspect="1"/>
          </p:cNvPicPr>
          <p:nvPr/>
        </p:nvPicPr>
        <p:blipFill rotWithShape="1">
          <a:blip r:embed="rId2"/>
          <a:srcRect l="17906" r="27179" b="-3"/>
          <a:stretch/>
        </p:blipFill>
        <p:spPr>
          <a:xfrm>
            <a:off x="3493693" y="975"/>
            <a:ext cx="5650307" cy="6858000"/>
          </a:xfrm>
          <a:prstGeom prst="rect">
            <a:avLst/>
          </a:prstGeom>
        </p:spPr>
      </p:pic>
    </p:spTree>
    <p:extLst>
      <p:ext uri="{BB962C8B-B14F-4D97-AF65-F5344CB8AC3E}">
        <p14:creationId xmlns:p14="http://schemas.microsoft.com/office/powerpoint/2010/main" val="5890784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7" name="Straight Connector 19">
            <a:extLst>
              <a:ext uri="{FF2B5EF4-FFF2-40B4-BE49-F238E27FC236}">
                <a16:creationId xmlns:a16="http://schemas.microsoft.com/office/drawing/2014/main" id="{22953FD7-F17A-4D8D-8237-93E8D56716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idx="4294967295"/>
          </p:nvPr>
        </p:nvSpPr>
        <p:spPr>
          <a:xfrm>
            <a:off x="768096" y="585216"/>
            <a:ext cx="7290054" cy="1499616"/>
          </a:xfrm>
        </p:spPr>
        <p:txBody>
          <a:bodyPr vert="horz" lIns="91440" tIns="45720" rIns="91440" bIns="45720" rtlCol="0" anchor="ctr">
            <a:normAutofit/>
          </a:bodyPr>
          <a:lstStyle/>
          <a:p>
            <a:pPr algn="ctr"/>
            <a:r>
              <a:rPr lang="en-US" sz="5000" b="1" kern="1200" cap="all" spc="100" baseline="0">
                <a:solidFill>
                  <a:schemeClr val="tx1">
                    <a:lumMod val="95000"/>
                    <a:lumOff val="5000"/>
                  </a:schemeClr>
                </a:solidFill>
                <a:latin typeface="+mj-lt"/>
                <a:ea typeface="+mj-ea"/>
                <a:cs typeface="+mj-cs"/>
              </a:rPr>
              <a:t>Who is Your School Counselor?</a:t>
            </a:r>
          </a:p>
        </p:txBody>
      </p:sp>
      <p:sp>
        <p:nvSpPr>
          <p:cNvPr id="5" name="TextBox 4"/>
          <p:cNvSpPr txBox="1"/>
          <p:nvPr/>
        </p:nvSpPr>
        <p:spPr>
          <a:xfrm>
            <a:off x="1878219" y="2312624"/>
            <a:ext cx="1539393" cy="589392"/>
          </a:xfrm>
          <a:prstGeom prst="rect">
            <a:avLst/>
          </a:prstGeom>
          <a:noFill/>
        </p:spPr>
        <p:txBody>
          <a:bodyPr wrap="square" lIns="68580" tIns="34290" rIns="68580" bIns="34290" rtlCol="0" anchor="t">
            <a:spAutoFit/>
          </a:bodyPr>
          <a:lstStyle/>
          <a:p>
            <a:pPr algn="ctr" defTabSz="329184">
              <a:spcAft>
                <a:spcPts val="600"/>
              </a:spcAft>
              <a:defRPr/>
            </a:pPr>
            <a:r>
              <a:rPr lang="en-US" sz="1440" b="1" kern="1200">
                <a:solidFill>
                  <a:prstClr val="black"/>
                </a:solidFill>
                <a:latin typeface="Century Gothic" panose="020B0502020202020204"/>
                <a:ea typeface="+mn-ea"/>
                <a:cs typeface="+mn-cs"/>
              </a:rPr>
              <a:t>Ms. Berry</a:t>
            </a:r>
          </a:p>
          <a:p>
            <a:pPr algn="ctr" defTabSz="329184">
              <a:spcAft>
                <a:spcPts val="600"/>
              </a:spcAft>
              <a:defRPr/>
            </a:pPr>
            <a:r>
              <a:rPr lang="en-US" sz="1440" kern="1200">
                <a:solidFill>
                  <a:prstClr val="black"/>
                </a:solidFill>
                <a:latin typeface="Century Gothic" panose="020B0502020202020204"/>
                <a:ea typeface="+mn-ea"/>
                <a:cs typeface="+mn-cs"/>
              </a:rPr>
              <a:t>(A - Con)</a:t>
            </a:r>
            <a:endParaRPr lang="en-US" sz="1500">
              <a:solidFill>
                <a:prstClr val="black"/>
              </a:solidFill>
              <a:latin typeface="Century Gothic" panose="020B0502020202020204"/>
            </a:endParaRPr>
          </a:p>
        </p:txBody>
      </p:sp>
      <p:sp>
        <p:nvSpPr>
          <p:cNvPr id="11" name="TextBox 10"/>
          <p:cNvSpPr txBox="1"/>
          <p:nvPr/>
        </p:nvSpPr>
        <p:spPr>
          <a:xfrm>
            <a:off x="3429000" y="2294023"/>
            <a:ext cx="1923465" cy="612475"/>
          </a:xfrm>
          <a:prstGeom prst="rect">
            <a:avLst/>
          </a:prstGeom>
          <a:noFill/>
        </p:spPr>
        <p:txBody>
          <a:bodyPr wrap="square" rtlCol="0">
            <a:spAutoFit/>
          </a:bodyPr>
          <a:lstStyle/>
          <a:p>
            <a:pPr algn="ctr" defTabSz="329184">
              <a:spcAft>
                <a:spcPts val="600"/>
              </a:spcAft>
              <a:defRPr/>
            </a:pPr>
            <a:r>
              <a:rPr lang="en-US" sz="1440" b="1" kern="1200">
                <a:solidFill>
                  <a:prstClr val="black"/>
                </a:solidFill>
                <a:latin typeface="Century Gothic" panose="020B0502020202020204"/>
                <a:ea typeface="+mn-ea"/>
                <a:cs typeface="+mn-cs"/>
              </a:rPr>
              <a:t>Dr. Wynn</a:t>
            </a:r>
          </a:p>
          <a:p>
            <a:pPr algn="ctr" defTabSz="329184">
              <a:spcAft>
                <a:spcPts val="600"/>
              </a:spcAft>
              <a:defRPr/>
            </a:pPr>
            <a:r>
              <a:rPr lang="en-US" sz="1440" kern="1200">
                <a:solidFill>
                  <a:prstClr val="black"/>
                </a:solidFill>
                <a:latin typeface="Century Gothic" panose="020B0502020202020204"/>
                <a:ea typeface="+mn-ea"/>
                <a:cs typeface="+mn-cs"/>
              </a:rPr>
              <a:t>(Coo –</a:t>
            </a:r>
            <a:r>
              <a:rPr lang="en-US" sz="1440">
                <a:solidFill>
                  <a:prstClr val="black"/>
                </a:solidFill>
                <a:latin typeface="Century Gothic" panose="020B0502020202020204"/>
              </a:rPr>
              <a:t> </a:t>
            </a:r>
            <a:r>
              <a:rPr lang="en-US" sz="1440" kern="1200">
                <a:solidFill>
                  <a:prstClr val="black"/>
                </a:solidFill>
                <a:latin typeface="Century Gothic" panose="020B0502020202020204"/>
                <a:ea typeface="+mn-ea"/>
                <a:cs typeface="+mn-cs"/>
              </a:rPr>
              <a:t>Gon)</a:t>
            </a:r>
            <a:endParaRPr lang="en-US" sz="1500">
              <a:solidFill>
                <a:prstClr val="black"/>
              </a:solidFill>
              <a:latin typeface="Century Gothic" panose="020B0502020202020204"/>
            </a:endParaRPr>
          </a:p>
        </p:txBody>
      </p:sp>
      <p:sp>
        <p:nvSpPr>
          <p:cNvPr id="12" name="TextBox 11"/>
          <p:cNvSpPr txBox="1"/>
          <p:nvPr/>
        </p:nvSpPr>
        <p:spPr>
          <a:xfrm>
            <a:off x="5285250" y="2286000"/>
            <a:ext cx="1662634" cy="612475"/>
          </a:xfrm>
          <a:prstGeom prst="rect">
            <a:avLst/>
          </a:prstGeom>
          <a:noFill/>
        </p:spPr>
        <p:txBody>
          <a:bodyPr wrap="square" rtlCol="0">
            <a:spAutoFit/>
          </a:bodyPr>
          <a:lstStyle/>
          <a:p>
            <a:pPr algn="ctr" defTabSz="329184">
              <a:spcAft>
                <a:spcPts val="600"/>
              </a:spcAft>
              <a:defRPr/>
            </a:pPr>
            <a:r>
              <a:rPr lang="en-US" sz="1440" b="1" kern="1200">
                <a:solidFill>
                  <a:prstClr val="black"/>
                </a:solidFill>
                <a:latin typeface="Century Gothic" panose="020B0502020202020204"/>
                <a:ea typeface="+mn-ea"/>
                <a:cs typeface="+mn-cs"/>
              </a:rPr>
              <a:t>Ms. Calloway</a:t>
            </a:r>
          </a:p>
          <a:p>
            <a:pPr algn="ctr" defTabSz="329184">
              <a:spcAft>
                <a:spcPts val="600"/>
              </a:spcAft>
              <a:defRPr/>
            </a:pPr>
            <a:r>
              <a:rPr lang="en-US" sz="1440" kern="1200">
                <a:solidFill>
                  <a:prstClr val="black"/>
                </a:solidFill>
                <a:latin typeface="Century Gothic" panose="020B0502020202020204"/>
                <a:ea typeface="+mn-ea"/>
                <a:cs typeface="+mn-cs"/>
              </a:rPr>
              <a:t>(Goo - Ko)</a:t>
            </a:r>
            <a:endParaRPr lang="en-US" sz="1500">
              <a:solidFill>
                <a:prstClr val="black"/>
              </a:solidFill>
              <a:latin typeface="Century Gothic" panose="020B0502020202020204"/>
            </a:endParaRPr>
          </a:p>
        </p:txBody>
      </p:sp>
      <p:sp>
        <p:nvSpPr>
          <p:cNvPr id="13" name="TextBox 12"/>
          <p:cNvSpPr txBox="1"/>
          <p:nvPr/>
        </p:nvSpPr>
        <p:spPr>
          <a:xfrm>
            <a:off x="2022399" y="5767933"/>
            <a:ext cx="1270503" cy="612475"/>
          </a:xfrm>
          <a:prstGeom prst="rect">
            <a:avLst/>
          </a:prstGeom>
          <a:noFill/>
        </p:spPr>
        <p:txBody>
          <a:bodyPr wrap="square" rtlCol="0">
            <a:spAutoFit/>
          </a:bodyPr>
          <a:lstStyle/>
          <a:p>
            <a:pPr algn="ctr" defTabSz="329184">
              <a:spcAft>
                <a:spcPts val="600"/>
              </a:spcAft>
              <a:defRPr/>
            </a:pPr>
            <a:r>
              <a:rPr lang="en-US" sz="1440" b="1" kern="1200">
                <a:solidFill>
                  <a:prstClr val="black"/>
                </a:solidFill>
                <a:latin typeface="Century Gothic" panose="020B0502020202020204"/>
                <a:ea typeface="+mn-ea"/>
                <a:cs typeface="+mn-cs"/>
              </a:rPr>
              <a:t>Dr. Boyle</a:t>
            </a:r>
          </a:p>
          <a:p>
            <a:pPr algn="ctr" defTabSz="329184">
              <a:spcAft>
                <a:spcPts val="600"/>
              </a:spcAft>
              <a:defRPr/>
            </a:pPr>
            <a:r>
              <a:rPr lang="en-US" sz="1440" kern="1200">
                <a:solidFill>
                  <a:prstClr val="black"/>
                </a:solidFill>
                <a:latin typeface="Century Gothic" panose="020B0502020202020204"/>
                <a:ea typeface="+mn-ea"/>
                <a:cs typeface="+mn-cs"/>
              </a:rPr>
              <a:t>(Kp - Od)</a:t>
            </a:r>
            <a:endParaRPr lang="en-US" sz="1500">
              <a:solidFill>
                <a:prstClr val="black"/>
              </a:solidFill>
              <a:latin typeface="Century Gothic" panose="020B0502020202020204"/>
            </a:endParaRPr>
          </a:p>
        </p:txBody>
      </p:sp>
      <p:sp>
        <p:nvSpPr>
          <p:cNvPr id="14" name="TextBox 13"/>
          <p:cNvSpPr txBox="1"/>
          <p:nvPr/>
        </p:nvSpPr>
        <p:spPr>
          <a:xfrm>
            <a:off x="3750205" y="5773354"/>
            <a:ext cx="1191727" cy="535371"/>
          </a:xfrm>
          <a:prstGeom prst="rect">
            <a:avLst/>
          </a:prstGeom>
          <a:noFill/>
        </p:spPr>
        <p:txBody>
          <a:bodyPr wrap="square" rtlCol="0">
            <a:spAutoFit/>
          </a:bodyPr>
          <a:lstStyle/>
          <a:p>
            <a:pPr algn="ctr" defTabSz="329184">
              <a:spcAft>
                <a:spcPts val="600"/>
              </a:spcAft>
              <a:defRPr/>
            </a:pPr>
            <a:r>
              <a:rPr lang="en-US" sz="1440" b="1" kern="1200">
                <a:solidFill>
                  <a:prstClr val="black"/>
                </a:solidFill>
                <a:latin typeface="Century Gothic" panose="020B0502020202020204"/>
                <a:ea typeface="+mn-ea"/>
                <a:cs typeface="+mn-cs"/>
              </a:rPr>
              <a:t>Ms. Davis </a:t>
            </a:r>
            <a:r>
              <a:rPr lang="en-US" sz="1440" kern="1200">
                <a:solidFill>
                  <a:prstClr val="black"/>
                </a:solidFill>
                <a:latin typeface="Century Gothic" panose="020B0502020202020204"/>
                <a:ea typeface="+mn-ea"/>
                <a:cs typeface="+mn-cs"/>
              </a:rPr>
              <a:t>(Oe - Sh)</a:t>
            </a:r>
            <a:endParaRPr lang="en-US" sz="1500">
              <a:solidFill>
                <a:prstClr val="black"/>
              </a:solidFill>
              <a:latin typeface="Century Gothic" panose="020B0502020202020204"/>
            </a:endParaRPr>
          </a:p>
        </p:txBody>
      </p:sp>
      <p:sp>
        <p:nvSpPr>
          <p:cNvPr id="15" name="TextBox 14"/>
          <p:cNvSpPr txBox="1"/>
          <p:nvPr/>
        </p:nvSpPr>
        <p:spPr>
          <a:xfrm>
            <a:off x="5385263" y="5773354"/>
            <a:ext cx="1534210" cy="612475"/>
          </a:xfrm>
          <a:prstGeom prst="rect">
            <a:avLst/>
          </a:prstGeom>
          <a:noFill/>
        </p:spPr>
        <p:txBody>
          <a:bodyPr wrap="square" rtlCol="0">
            <a:spAutoFit/>
          </a:bodyPr>
          <a:lstStyle/>
          <a:p>
            <a:pPr algn="ctr" defTabSz="329184">
              <a:spcAft>
                <a:spcPts val="600"/>
              </a:spcAft>
              <a:defRPr/>
            </a:pPr>
            <a:r>
              <a:rPr lang="en-US" sz="1440" b="1" kern="1200">
                <a:solidFill>
                  <a:prstClr val="black"/>
                </a:solidFill>
                <a:latin typeface="Century Gothic" panose="020B0502020202020204"/>
                <a:ea typeface="+mn-ea"/>
                <a:cs typeface="+mn-cs"/>
              </a:rPr>
              <a:t>Dr. Amand</a:t>
            </a:r>
          </a:p>
          <a:p>
            <a:pPr algn="ctr" defTabSz="329184">
              <a:spcAft>
                <a:spcPts val="600"/>
              </a:spcAft>
              <a:defRPr/>
            </a:pPr>
            <a:r>
              <a:rPr lang="en-US" sz="1440" kern="1200">
                <a:solidFill>
                  <a:prstClr val="black"/>
                </a:solidFill>
                <a:latin typeface="Century Gothic" panose="020B0502020202020204"/>
                <a:ea typeface="+mn-ea"/>
                <a:cs typeface="+mn-cs"/>
              </a:rPr>
              <a:t>(Si - Z)</a:t>
            </a:r>
            <a:endParaRPr lang="en-US" sz="1500">
              <a:solidFill>
                <a:prstClr val="black"/>
              </a:solidFill>
              <a:latin typeface="Century Gothic" panose="020B0502020202020204"/>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rcRect/>
          <a:stretch/>
        </p:blipFill>
        <p:spPr>
          <a:xfrm rot="5400000">
            <a:off x="5457885" y="3018164"/>
            <a:ext cx="1317361" cy="988021"/>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rcRect/>
          <a:stretch/>
        </p:blipFill>
        <p:spPr>
          <a:xfrm rot="5400000">
            <a:off x="2021610" y="4572555"/>
            <a:ext cx="1327520" cy="99564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rcRect/>
          <a:stretch/>
        </p:blipFill>
        <p:spPr>
          <a:xfrm rot="5400000">
            <a:off x="3733357" y="4569627"/>
            <a:ext cx="1330865" cy="998149"/>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rcRect/>
          <a:stretch/>
        </p:blipFill>
        <p:spPr>
          <a:xfrm rot="5400000">
            <a:off x="3760412" y="3026659"/>
            <a:ext cx="1261401" cy="946051"/>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rcRect/>
          <a:stretch/>
        </p:blipFill>
        <p:spPr>
          <a:xfrm rot="5400000">
            <a:off x="5486936" y="4569627"/>
            <a:ext cx="1330865" cy="998149"/>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rcRect/>
          <a:stretch/>
        </p:blipFill>
        <p:spPr>
          <a:xfrm rot="5400000">
            <a:off x="2022821" y="3007901"/>
            <a:ext cx="1312421" cy="984316"/>
          </a:xfrm>
          <a:prstGeom prst="rect">
            <a:avLst/>
          </a:prstGeom>
        </p:spPr>
      </p:pic>
    </p:spTree>
    <p:extLst>
      <p:ext uri="{BB962C8B-B14F-4D97-AF65-F5344CB8AC3E}">
        <p14:creationId xmlns:p14="http://schemas.microsoft.com/office/powerpoint/2010/main" val="20845603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8" name="Straight Connector 20">
            <a:extLst>
              <a:ext uri="{FF2B5EF4-FFF2-40B4-BE49-F238E27FC236}">
                <a16:creationId xmlns:a16="http://schemas.microsoft.com/office/drawing/2014/main" id="{22953FD7-F17A-4D8D-8237-93E8D56716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idx="4294967295"/>
          </p:nvPr>
        </p:nvSpPr>
        <p:spPr>
          <a:xfrm>
            <a:off x="768096" y="585216"/>
            <a:ext cx="7290054" cy="1499616"/>
          </a:xfrm>
        </p:spPr>
        <p:txBody>
          <a:bodyPr vert="horz" lIns="91440" tIns="45720" rIns="91440" bIns="45720" rtlCol="0" anchor="ctr">
            <a:normAutofit/>
          </a:bodyPr>
          <a:lstStyle/>
          <a:p>
            <a:pPr algn="ctr"/>
            <a:r>
              <a:rPr lang="en-US" sz="5000" b="1" kern="1200" cap="all" spc="100" baseline="0">
                <a:solidFill>
                  <a:schemeClr val="tx1">
                    <a:lumMod val="95000"/>
                    <a:lumOff val="5000"/>
                  </a:schemeClr>
                </a:solidFill>
                <a:latin typeface="+mj-lt"/>
                <a:ea typeface="+mj-ea"/>
                <a:cs typeface="+mj-cs"/>
              </a:rPr>
              <a:t>Who is in the School Counseling Office?</a:t>
            </a:r>
          </a:p>
        </p:txBody>
      </p:sp>
      <p:sp>
        <p:nvSpPr>
          <p:cNvPr id="5" name="TextBox 4"/>
          <p:cNvSpPr txBox="1"/>
          <p:nvPr/>
        </p:nvSpPr>
        <p:spPr>
          <a:xfrm>
            <a:off x="2682110" y="2814923"/>
            <a:ext cx="1899005" cy="570926"/>
          </a:xfrm>
          <a:prstGeom prst="rect">
            <a:avLst/>
          </a:prstGeom>
          <a:noFill/>
        </p:spPr>
        <p:txBody>
          <a:bodyPr wrap="square" rtlCol="0">
            <a:spAutoFit/>
          </a:bodyPr>
          <a:lstStyle/>
          <a:p>
            <a:pPr algn="ctr" defTabSz="298323">
              <a:spcAft>
                <a:spcPts val="600"/>
              </a:spcAft>
              <a:defRPr/>
            </a:pPr>
            <a:r>
              <a:rPr lang="en-US" sz="1305" b="1" kern="1200">
                <a:solidFill>
                  <a:prstClr val="black"/>
                </a:solidFill>
                <a:latin typeface="Century Gothic" panose="020B0502020202020204"/>
                <a:ea typeface="+mn-ea"/>
                <a:cs typeface="+mn-cs"/>
              </a:rPr>
              <a:t>Ms. Mitchell</a:t>
            </a:r>
          </a:p>
          <a:p>
            <a:pPr algn="ctr" defTabSz="298323">
              <a:spcAft>
                <a:spcPts val="600"/>
              </a:spcAft>
              <a:defRPr/>
            </a:pPr>
            <a:r>
              <a:rPr lang="en-US" sz="1305" kern="1200">
                <a:solidFill>
                  <a:prstClr val="black"/>
                </a:solidFill>
                <a:latin typeface="Century Gothic" panose="020B0502020202020204"/>
                <a:ea typeface="+mn-ea"/>
                <a:cs typeface="+mn-cs"/>
              </a:rPr>
              <a:t>Clerk</a:t>
            </a:r>
            <a:endParaRPr lang="en-US" sz="1500">
              <a:solidFill>
                <a:prstClr val="black"/>
              </a:solidFill>
              <a:latin typeface="Century Gothic" panose="020B0502020202020204"/>
            </a:endParaRPr>
          </a:p>
        </p:txBody>
      </p:sp>
      <p:sp>
        <p:nvSpPr>
          <p:cNvPr id="16" name="TextBox 15"/>
          <p:cNvSpPr txBox="1"/>
          <p:nvPr/>
        </p:nvSpPr>
        <p:spPr>
          <a:xfrm>
            <a:off x="6369535" y="2814923"/>
            <a:ext cx="1558741" cy="570926"/>
          </a:xfrm>
          <a:prstGeom prst="rect">
            <a:avLst/>
          </a:prstGeom>
          <a:noFill/>
        </p:spPr>
        <p:txBody>
          <a:bodyPr wrap="square" rtlCol="0">
            <a:spAutoFit/>
          </a:bodyPr>
          <a:lstStyle/>
          <a:p>
            <a:pPr algn="ctr" defTabSz="298323">
              <a:spcAft>
                <a:spcPts val="600"/>
              </a:spcAft>
              <a:defRPr/>
            </a:pPr>
            <a:r>
              <a:rPr lang="en-US" sz="1305" b="1" kern="1200">
                <a:solidFill>
                  <a:prstClr val="black"/>
                </a:solidFill>
                <a:latin typeface="Century Gothic" panose="020B0502020202020204"/>
                <a:ea typeface="+mn-ea"/>
                <a:cs typeface="+mn-cs"/>
              </a:rPr>
              <a:t>Mr. Donlan</a:t>
            </a:r>
          </a:p>
          <a:p>
            <a:pPr algn="ctr" defTabSz="298323">
              <a:spcAft>
                <a:spcPts val="600"/>
              </a:spcAft>
              <a:defRPr/>
            </a:pPr>
            <a:r>
              <a:rPr lang="en-US" sz="1305" kern="1200">
                <a:solidFill>
                  <a:prstClr val="black"/>
                </a:solidFill>
                <a:latin typeface="Century Gothic" panose="020B0502020202020204"/>
                <a:ea typeface="+mn-ea"/>
                <a:cs typeface="+mn-cs"/>
              </a:rPr>
              <a:t>Enrollment Clerk</a:t>
            </a:r>
            <a:endParaRPr lang="en-US" sz="1500">
              <a:solidFill>
                <a:prstClr val="black"/>
              </a:solidFill>
              <a:latin typeface="Century Gothic" panose="020B0502020202020204"/>
            </a:endParaRPr>
          </a:p>
        </p:txBody>
      </p:sp>
      <p:sp>
        <p:nvSpPr>
          <p:cNvPr id="3" name="TextBox 2">
            <a:extLst>
              <a:ext uri="{FF2B5EF4-FFF2-40B4-BE49-F238E27FC236}">
                <a16:creationId xmlns:a16="http://schemas.microsoft.com/office/drawing/2014/main" id="{5066DDDF-2CA2-449C-8875-1FE47F9604C1}"/>
              </a:ext>
            </a:extLst>
          </p:cNvPr>
          <p:cNvSpPr txBox="1"/>
          <p:nvPr/>
        </p:nvSpPr>
        <p:spPr>
          <a:xfrm>
            <a:off x="638079" y="3988322"/>
            <a:ext cx="7290197" cy="2086982"/>
          </a:xfrm>
          <a:prstGeom prst="rect">
            <a:avLst/>
          </a:prstGeom>
          <a:noFill/>
        </p:spPr>
        <p:txBody>
          <a:bodyPr wrap="square" rtlCol="0">
            <a:spAutoFit/>
          </a:bodyPr>
          <a:lstStyle/>
          <a:p>
            <a:pPr algn="ctr" defTabSz="298323">
              <a:spcAft>
                <a:spcPts val="600"/>
              </a:spcAft>
              <a:defRPr/>
            </a:pPr>
            <a:endParaRPr lang="en-US" sz="1566" kern="1200">
              <a:solidFill>
                <a:prstClr val="black"/>
              </a:solidFill>
              <a:latin typeface="Century Gothic" panose="020B0502020202020204"/>
              <a:ea typeface="+mn-ea"/>
              <a:cs typeface="+mn-cs"/>
            </a:endParaRPr>
          </a:p>
          <a:p>
            <a:pPr algn="ctr" defTabSz="298323">
              <a:spcAft>
                <a:spcPts val="600"/>
              </a:spcAft>
              <a:defRPr/>
            </a:pPr>
            <a:br>
              <a:rPr lang="en-US" sz="1827" kern="1200">
                <a:solidFill>
                  <a:prstClr val="black"/>
                </a:solidFill>
                <a:latin typeface="Century Gothic" panose="020B0502020202020204"/>
                <a:ea typeface="+mn-ea"/>
                <a:cs typeface="+mn-cs"/>
              </a:rPr>
            </a:br>
            <a:endParaRPr lang="en-US" sz="1827" kern="1200">
              <a:solidFill>
                <a:prstClr val="black"/>
              </a:solidFill>
              <a:latin typeface="Century Gothic" panose="020B0502020202020204"/>
              <a:ea typeface="+mn-ea"/>
              <a:cs typeface="+mn-cs"/>
            </a:endParaRPr>
          </a:p>
          <a:p>
            <a:pPr algn="ctr" defTabSz="298323">
              <a:spcAft>
                <a:spcPts val="600"/>
              </a:spcAft>
              <a:defRPr/>
            </a:pPr>
            <a:r>
              <a:rPr lang="en-US" sz="1305" b="1" kern="1200">
                <a:solidFill>
                  <a:prstClr val="black"/>
                </a:solidFill>
                <a:latin typeface="Century Gothic" panose="020B0502020202020204"/>
                <a:ea typeface="+mn-ea"/>
                <a:cs typeface="+mn-cs"/>
              </a:rPr>
              <a:t>CTLS Learn</a:t>
            </a:r>
            <a:br>
              <a:rPr lang="en-US" sz="1305" kern="1200">
                <a:solidFill>
                  <a:prstClr val="black"/>
                </a:solidFill>
                <a:latin typeface="Century Gothic" panose="020B0502020202020204"/>
                <a:ea typeface="+mn-ea"/>
                <a:cs typeface="+mn-cs"/>
              </a:rPr>
            </a:br>
            <a:endParaRPr lang="en-US" sz="1305" kern="1200">
              <a:solidFill>
                <a:prstClr val="black"/>
              </a:solidFill>
              <a:latin typeface="Century Gothic" panose="020B0502020202020204"/>
              <a:ea typeface="+mn-ea"/>
              <a:cs typeface="+mn-cs"/>
            </a:endParaRPr>
          </a:p>
          <a:p>
            <a:pPr algn="ctr" defTabSz="298323">
              <a:spcAft>
                <a:spcPts val="600"/>
              </a:spcAft>
              <a:defRPr/>
            </a:pPr>
            <a:r>
              <a:rPr lang="en-US" sz="1566" b="1" kern="1200">
                <a:solidFill>
                  <a:prstClr val="black"/>
                </a:solidFill>
                <a:latin typeface="Century Gothic" panose="020B0502020202020204"/>
                <a:ea typeface="+mn-ea"/>
                <a:cs typeface="+mn-cs"/>
              </a:rPr>
              <a:t>Follow us:</a:t>
            </a:r>
          </a:p>
          <a:p>
            <a:pPr algn="ctr" defTabSz="298323">
              <a:spcAft>
                <a:spcPts val="600"/>
              </a:spcAft>
              <a:defRPr/>
            </a:pPr>
            <a:r>
              <a:rPr lang="en-US" sz="1566" kern="1200">
                <a:solidFill>
                  <a:prstClr val="black"/>
                </a:solidFill>
                <a:latin typeface="Century Gothic" panose="020B0502020202020204"/>
                <a:ea typeface="+mn-ea"/>
                <a:cs typeface="+mn-cs"/>
              </a:rPr>
              <a:t>@hillgroveschoolcounseling</a:t>
            </a:r>
            <a:endParaRPr lang="en-US">
              <a:solidFill>
                <a:prstClr val="black"/>
              </a:solidFill>
              <a:latin typeface="Century Gothic" panose="020B0502020202020204"/>
            </a:endParaRPr>
          </a:p>
        </p:txBody>
      </p:sp>
      <p:pic>
        <p:nvPicPr>
          <p:cNvPr id="6" name="Picture 5">
            <a:extLst>
              <a:ext uri="{FF2B5EF4-FFF2-40B4-BE49-F238E27FC236}">
                <a16:creationId xmlns:a16="http://schemas.microsoft.com/office/drawing/2014/main" id="{BB769D21-094F-436D-B486-8FE7F4F58C2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5400000">
            <a:off x="1351757" y="2858900"/>
            <a:ext cx="1648939" cy="1236705"/>
          </a:xfrm>
          <a:prstGeom prst="rect">
            <a:avLst/>
          </a:prstGeom>
        </p:spPr>
      </p:pic>
      <p:pic>
        <p:nvPicPr>
          <p:cNvPr id="7" name="Picture 6">
            <a:extLst>
              <a:ext uri="{FF2B5EF4-FFF2-40B4-BE49-F238E27FC236}">
                <a16:creationId xmlns:a16="http://schemas.microsoft.com/office/drawing/2014/main" id="{8C9A35ED-67DE-4B31-A755-A1B0868AA55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5400000">
            <a:off x="4685924" y="2858898"/>
            <a:ext cx="1648943" cy="1236706"/>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id="{25DD49CC-B1F1-428B-ABBC-25E0AD7EC5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78184" y="5410200"/>
            <a:ext cx="296569" cy="296569"/>
          </a:xfrm>
          <a:prstGeom prst="rect">
            <a:avLst/>
          </a:prstGeom>
        </p:spPr>
      </p:pic>
    </p:spTree>
    <p:extLst>
      <p:ext uri="{BB962C8B-B14F-4D97-AF65-F5344CB8AC3E}">
        <p14:creationId xmlns:p14="http://schemas.microsoft.com/office/powerpoint/2010/main" val="4657497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5681096-6412-4BAD-B90D-EC899BEEB8D0}"/>
              </a:ext>
            </a:extLst>
          </p:cNvPr>
          <p:cNvSpPr>
            <a:spLocks noGrp="1"/>
          </p:cNvSpPr>
          <p:nvPr>
            <p:ph type="title"/>
          </p:nvPr>
        </p:nvSpPr>
        <p:spPr>
          <a:xfrm>
            <a:off x="768096" y="585216"/>
            <a:ext cx="7290054" cy="844156"/>
          </a:xfrm>
        </p:spPr>
        <p:txBody>
          <a:bodyPr>
            <a:normAutofit fontScale="90000"/>
          </a:bodyPr>
          <a:lstStyle/>
          <a:p>
            <a:pPr algn="ctr"/>
            <a:r>
              <a:rPr lang="en-US" b="1"/>
              <a:t>Reasons to see your </a:t>
            </a:r>
            <a:br>
              <a:rPr lang="en-US" b="1"/>
            </a:br>
            <a:r>
              <a:rPr lang="en-US" b="1"/>
              <a:t>School counselor</a:t>
            </a:r>
          </a:p>
        </p:txBody>
      </p:sp>
      <p:pic>
        <p:nvPicPr>
          <p:cNvPr id="1026" name="Picture 2">
            <a:extLst>
              <a:ext uri="{FF2B5EF4-FFF2-40B4-BE49-F238E27FC236}">
                <a16:creationId xmlns:a16="http://schemas.microsoft.com/office/drawing/2014/main" id="{F9CEE0A8-2C6B-4EDF-9735-E521186433E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13443" y="2472050"/>
            <a:ext cx="1777243" cy="147499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180FD912-8205-437A-B2CD-290C67C852B1}"/>
              </a:ext>
            </a:extLst>
          </p:cNvPr>
          <p:cNvSpPr/>
          <p:nvPr/>
        </p:nvSpPr>
        <p:spPr>
          <a:xfrm>
            <a:off x="4450813" y="3244334"/>
            <a:ext cx="242374" cy="369332"/>
          </a:xfrm>
          <a:prstGeom prst="rect">
            <a:avLst/>
          </a:prstGeom>
        </p:spPr>
        <p:txBody>
          <a:bodyPr wrap="none">
            <a:spAutoFit/>
          </a:bodyPr>
          <a:lstStyle/>
          <a:p>
            <a:r>
              <a:rPr lang="en-US">
                <a:solidFill>
                  <a:srgbClr val="000000"/>
                </a:solidFill>
                <a:latin typeface="Times New Roman" panose="02020603050405020304" pitchFamily="18" charset="0"/>
              </a:rPr>
              <a:t> </a:t>
            </a:r>
            <a:endParaRPr lang="en-US"/>
          </a:p>
        </p:txBody>
      </p:sp>
      <p:sp>
        <p:nvSpPr>
          <p:cNvPr id="5" name="Rectangle 4">
            <a:extLst>
              <a:ext uri="{FF2B5EF4-FFF2-40B4-BE49-F238E27FC236}">
                <a16:creationId xmlns:a16="http://schemas.microsoft.com/office/drawing/2014/main" id="{A48F7FB9-44EC-4C0D-BD1D-2B9E3BBF382F}"/>
              </a:ext>
            </a:extLst>
          </p:cNvPr>
          <p:cNvSpPr/>
          <p:nvPr/>
        </p:nvSpPr>
        <p:spPr>
          <a:xfrm>
            <a:off x="1524000" y="3244334"/>
            <a:ext cx="3169187" cy="369332"/>
          </a:xfrm>
          <a:prstGeom prst="rect">
            <a:avLst/>
          </a:prstGeom>
        </p:spPr>
        <p:txBody>
          <a:bodyPr wrap="square">
            <a:spAutoFit/>
          </a:bodyPr>
          <a:lstStyle/>
          <a:p>
            <a:r>
              <a:rPr lang="en-US">
                <a:solidFill>
                  <a:srgbClr val="000000"/>
                </a:solidFill>
                <a:latin typeface="Times New Roman" panose="02020603050405020304" pitchFamily="18" charset="0"/>
              </a:rPr>
              <a:t> </a:t>
            </a:r>
            <a:endParaRPr lang="en-US"/>
          </a:p>
        </p:txBody>
      </p:sp>
      <p:sp>
        <p:nvSpPr>
          <p:cNvPr id="6" name="Rectangle 5">
            <a:extLst>
              <a:ext uri="{FF2B5EF4-FFF2-40B4-BE49-F238E27FC236}">
                <a16:creationId xmlns:a16="http://schemas.microsoft.com/office/drawing/2014/main" id="{A80046E1-AE1F-4DE2-BCBA-5952B3A30DB1}"/>
              </a:ext>
            </a:extLst>
          </p:cNvPr>
          <p:cNvSpPr/>
          <p:nvPr/>
        </p:nvSpPr>
        <p:spPr>
          <a:xfrm>
            <a:off x="838200" y="1689101"/>
            <a:ext cx="2469002" cy="523220"/>
          </a:xfrm>
          <a:prstGeom prst="rect">
            <a:avLst/>
          </a:prstGeom>
        </p:spPr>
        <p:txBody>
          <a:bodyPr wrap="square">
            <a:spAutoFit/>
          </a:bodyPr>
          <a:lstStyle/>
          <a:p>
            <a:r>
              <a:rPr lang="en-US" sz="2800" b="1">
                <a:solidFill>
                  <a:srgbClr val="000000"/>
                </a:solidFill>
                <a:latin typeface="Cambria" panose="02040503050406030204" pitchFamily="18" charset="0"/>
                <a:ea typeface="Cambria" panose="02040503050406030204" pitchFamily="18" charset="0"/>
              </a:rPr>
              <a:t> </a:t>
            </a:r>
            <a:r>
              <a:rPr lang="en-US" sz="2800">
                <a:solidFill>
                  <a:srgbClr val="000000"/>
                </a:solidFill>
                <a:latin typeface="+mj-lt"/>
                <a:ea typeface="Cambria" panose="02040503050406030204" pitchFamily="18" charset="0"/>
              </a:rPr>
              <a:t>ACADEMIC</a:t>
            </a:r>
            <a:endParaRPr lang="en-US" sz="2800">
              <a:latin typeface="+mj-lt"/>
              <a:ea typeface="Cambria" panose="02040503050406030204" pitchFamily="18" charset="0"/>
            </a:endParaRPr>
          </a:p>
        </p:txBody>
      </p:sp>
      <p:pic>
        <p:nvPicPr>
          <p:cNvPr id="1028" name="Picture 4">
            <a:extLst>
              <a:ext uri="{FF2B5EF4-FFF2-40B4-BE49-F238E27FC236}">
                <a16:creationId xmlns:a16="http://schemas.microsoft.com/office/drawing/2014/main" id="{20F72FB2-6B70-4A2F-86E8-6C69314665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2083" y="4266778"/>
            <a:ext cx="1700743" cy="123496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A367C90-FBC6-4E63-B004-14EFE8A0C96A}"/>
              </a:ext>
            </a:extLst>
          </p:cNvPr>
          <p:cNvSpPr txBox="1"/>
          <p:nvPr/>
        </p:nvSpPr>
        <p:spPr>
          <a:xfrm>
            <a:off x="3789109" y="3618558"/>
            <a:ext cx="1253933" cy="523220"/>
          </a:xfrm>
          <a:prstGeom prst="rect">
            <a:avLst/>
          </a:prstGeom>
          <a:noFill/>
        </p:spPr>
        <p:txBody>
          <a:bodyPr wrap="none" lIns="91440" tIns="45720" rIns="91440" bIns="45720" rtlCol="0" anchor="t">
            <a:spAutoFit/>
          </a:bodyPr>
          <a:lstStyle/>
          <a:p>
            <a:r>
              <a:rPr lang="en-US" sz="2800">
                <a:latin typeface="+mj-lt"/>
                <a:ea typeface="Cambria"/>
              </a:rPr>
              <a:t>PERSONAL</a:t>
            </a:r>
            <a:endParaRPr lang="en-US"/>
          </a:p>
        </p:txBody>
      </p:sp>
      <p:pic>
        <p:nvPicPr>
          <p:cNvPr id="1032" name="Picture 8">
            <a:extLst>
              <a:ext uri="{FF2B5EF4-FFF2-40B4-BE49-F238E27FC236}">
                <a16:creationId xmlns:a16="http://schemas.microsoft.com/office/drawing/2014/main" id="{02DB9FDB-D7EE-47B2-844F-4B3906F65E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90350" y="2433257"/>
            <a:ext cx="676275" cy="155257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8317BA8-E487-483B-BD52-0C2EE4F2FE94}"/>
              </a:ext>
            </a:extLst>
          </p:cNvPr>
          <p:cNvSpPr txBox="1"/>
          <p:nvPr/>
        </p:nvSpPr>
        <p:spPr>
          <a:xfrm>
            <a:off x="7049028" y="1689101"/>
            <a:ext cx="958917" cy="523220"/>
          </a:xfrm>
          <a:prstGeom prst="rect">
            <a:avLst/>
          </a:prstGeom>
          <a:noFill/>
        </p:spPr>
        <p:txBody>
          <a:bodyPr wrap="none" rtlCol="0">
            <a:spAutoFit/>
          </a:bodyPr>
          <a:lstStyle/>
          <a:p>
            <a:r>
              <a:rPr lang="en-US" sz="2800">
                <a:latin typeface="+mj-lt"/>
                <a:ea typeface="Cambria" panose="02040503050406030204" pitchFamily="18" charset="0"/>
              </a:rPr>
              <a:t>CAREER</a:t>
            </a:r>
          </a:p>
        </p:txBody>
      </p:sp>
      <p:pic>
        <p:nvPicPr>
          <p:cNvPr id="2" name="Picture 8" descr="Close-up of hardbound books in various colors standing vertically shot from above">
            <a:extLst>
              <a:ext uri="{FF2B5EF4-FFF2-40B4-BE49-F238E27FC236}">
                <a16:creationId xmlns:a16="http://schemas.microsoft.com/office/drawing/2014/main" id="{1B20168F-14A1-D27A-95F1-C0571BE5D89C}"/>
              </a:ext>
            </a:extLst>
          </p:cNvPr>
          <p:cNvPicPr>
            <a:picLocks noChangeAspect="1"/>
          </p:cNvPicPr>
          <p:nvPr/>
        </p:nvPicPr>
        <p:blipFill>
          <a:blip r:embed="rId6"/>
          <a:stretch>
            <a:fillRect/>
          </a:stretch>
        </p:blipFill>
        <p:spPr>
          <a:xfrm>
            <a:off x="282908" y="2287135"/>
            <a:ext cx="2692679" cy="1791163"/>
          </a:xfrm>
          <a:prstGeom prst="rect">
            <a:avLst/>
          </a:prstGeom>
        </p:spPr>
      </p:pic>
      <p:pic>
        <p:nvPicPr>
          <p:cNvPr id="11" name="Picture 11" descr="Wrenches">
            <a:extLst>
              <a:ext uri="{FF2B5EF4-FFF2-40B4-BE49-F238E27FC236}">
                <a16:creationId xmlns:a16="http://schemas.microsoft.com/office/drawing/2014/main" id="{0325813F-2F95-C130-AAF4-B756FC5B43A5}"/>
              </a:ext>
            </a:extLst>
          </p:cNvPr>
          <p:cNvPicPr>
            <a:picLocks noChangeAspect="1"/>
          </p:cNvPicPr>
          <p:nvPr/>
        </p:nvPicPr>
        <p:blipFill>
          <a:blip r:embed="rId7"/>
          <a:stretch>
            <a:fillRect/>
          </a:stretch>
        </p:blipFill>
        <p:spPr>
          <a:xfrm>
            <a:off x="6105263" y="2210737"/>
            <a:ext cx="2579011" cy="1868181"/>
          </a:xfrm>
          <a:prstGeom prst="rect">
            <a:avLst/>
          </a:prstGeom>
        </p:spPr>
      </p:pic>
      <p:pic>
        <p:nvPicPr>
          <p:cNvPr id="12" name="Picture 12" descr="Girls playing in the snow">
            <a:extLst>
              <a:ext uri="{FF2B5EF4-FFF2-40B4-BE49-F238E27FC236}">
                <a16:creationId xmlns:a16="http://schemas.microsoft.com/office/drawing/2014/main" id="{0C01ACF3-AF8E-9E2B-AAD4-FAC7CAFFCE38}"/>
              </a:ext>
            </a:extLst>
          </p:cNvPr>
          <p:cNvPicPr>
            <a:picLocks noChangeAspect="1"/>
          </p:cNvPicPr>
          <p:nvPr/>
        </p:nvPicPr>
        <p:blipFill>
          <a:blip r:embed="rId8"/>
          <a:stretch>
            <a:fillRect/>
          </a:stretch>
        </p:blipFill>
        <p:spPr>
          <a:xfrm>
            <a:off x="2985694" y="4269365"/>
            <a:ext cx="3159982" cy="1944030"/>
          </a:xfrm>
          <a:prstGeom prst="rect">
            <a:avLst/>
          </a:prstGeom>
        </p:spPr>
      </p:pic>
    </p:spTree>
    <p:extLst>
      <p:ext uri="{BB962C8B-B14F-4D97-AF65-F5344CB8AC3E}">
        <p14:creationId xmlns:p14="http://schemas.microsoft.com/office/powerpoint/2010/main" val="15975387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0B0BD-304B-4D6B-9F44-0C51657ECF25}"/>
              </a:ext>
            </a:extLst>
          </p:cNvPr>
          <p:cNvSpPr>
            <a:spLocks noGrp="1"/>
          </p:cNvSpPr>
          <p:nvPr>
            <p:ph type="title"/>
          </p:nvPr>
        </p:nvSpPr>
        <p:spPr/>
        <p:txBody>
          <a:bodyPr>
            <a:normAutofit/>
          </a:bodyPr>
          <a:lstStyle/>
          <a:p>
            <a:pPr algn="ctr"/>
            <a:r>
              <a:rPr lang="en-US" b="1"/>
              <a:t>How to reach your </a:t>
            </a:r>
            <a:br>
              <a:rPr lang="en-US" b="1"/>
            </a:br>
            <a:r>
              <a:rPr lang="en-US" b="1"/>
              <a:t>school counselor?</a:t>
            </a:r>
          </a:p>
        </p:txBody>
      </p:sp>
      <p:sp>
        <p:nvSpPr>
          <p:cNvPr id="3" name="Content Placeholder 2">
            <a:extLst>
              <a:ext uri="{FF2B5EF4-FFF2-40B4-BE49-F238E27FC236}">
                <a16:creationId xmlns:a16="http://schemas.microsoft.com/office/drawing/2014/main" id="{437756F9-F059-4BCC-AC0B-3A58054B1B78}"/>
              </a:ext>
            </a:extLst>
          </p:cNvPr>
          <p:cNvSpPr>
            <a:spLocks noGrp="1"/>
          </p:cNvSpPr>
          <p:nvPr>
            <p:ph idx="1"/>
          </p:nvPr>
        </p:nvSpPr>
        <p:spPr/>
        <p:txBody>
          <a:bodyPr vert="horz" lIns="45720" tIns="45720" rIns="45720" bIns="45720" rtlCol="0" anchor="t">
            <a:normAutofit/>
          </a:bodyPr>
          <a:lstStyle/>
          <a:p>
            <a:pPr marL="457200" indent="-457200">
              <a:buFont typeface="+mj-lt"/>
              <a:buAutoNum type="arabicPeriod"/>
            </a:pPr>
            <a:r>
              <a:rPr lang="en-US"/>
              <a:t>Stop by the counseling office with a pass from your teacher</a:t>
            </a:r>
          </a:p>
          <a:p>
            <a:pPr marL="457200" indent="-457200">
              <a:buFont typeface="+mj-lt"/>
              <a:buAutoNum type="arabicPeriod"/>
            </a:pPr>
            <a:r>
              <a:rPr lang="en-US"/>
              <a:t>Stop by the counseling office in-between classes to set up an appointment</a:t>
            </a:r>
          </a:p>
          <a:p>
            <a:pPr marL="457200" indent="-457200">
              <a:buFont typeface="+mj-lt"/>
              <a:buAutoNum type="arabicPeriod"/>
            </a:pPr>
            <a:r>
              <a:rPr lang="en-US"/>
              <a:t>Send your counselor an email for an appointment</a:t>
            </a:r>
          </a:p>
          <a:p>
            <a:pPr marL="457200" indent="-457200">
              <a:buFont typeface="+mj-lt"/>
              <a:buAutoNum type="arabicPeriod"/>
            </a:pPr>
            <a:endParaRPr lang="en-US"/>
          </a:p>
        </p:txBody>
      </p:sp>
    </p:spTree>
    <p:extLst>
      <p:ext uri="{BB962C8B-B14F-4D97-AF65-F5344CB8AC3E}">
        <p14:creationId xmlns:p14="http://schemas.microsoft.com/office/powerpoint/2010/main" val="38607956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4B767-9B74-4FB8-A91B-68948F0D62F3}"/>
              </a:ext>
            </a:extLst>
          </p:cNvPr>
          <p:cNvSpPr>
            <a:spLocks noGrp="1"/>
          </p:cNvSpPr>
          <p:nvPr>
            <p:ph type="title"/>
          </p:nvPr>
        </p:nvSpPr>
        <p:spPr/>
        <p:txBody>
          <a:bodyPr/>
          <a:lstStyle/>
          <a:p>
            <a:pPr algn="ctr"/>
            <a:r>
              <a:rPr lang="en-US" b="1"/>
              <a:t>Things to Know</a:t>
            </a:r>
          </a:p>
        </p:txBody>
      </p:sp>
      <p:sp>
        <p:nvSpPr>
          <p:cNvPr id="3" name="Content Placeholder 2">
            <a:extLst>
              <a:ext uri="{FF2B5EF4-FFF2-40B4-BE49-F238E27FC236}">
                <a16:creationId xmlns:a16="http://schemas.microsoft.com/office/drawing/2014/main" id="{4FF78344-872A-425A-A06F-66ECCD54EBC3}"/>
              </a:ext>
            </a:extLst>
          </p:cNvPr>
          <p:cNvSpPr>
            <a:spLocks noGrp="1"/>
          </p:cNvSpPr>
          <p:nvPr>
            <p:ph idx="1"/>
          </p:nvPr>
        </p:nvSpPr>
        <p:spPr/>
        <p:txBody>
          <a:bodyPr>
            <a:normAutofit/>
          </a:bodyPr>
          <a:lstStyle/>
          <a:p>
            <a:pPr>
              <a:buFont typeface="Wingdings" panose="05000000000000000000" pitchFamily="2" charset="2"/>
              <a:buChar char="v"/>
            </a:pPr>
            <a:r>
              <a:rPr lang="en-US"/>
              <a:t> </a:t>
            </a:r>
            <a:r>
              <a:rPr lang="en-US" altLang="en-US" sz="2600">
                <a:cs typeface="Calibri" panose="020F0502020204030204" pitchFamily="34" charset="0"/>
              </a:rPr>
              <a:t>Safety </a:t>
            </a:r>
          </a:p>
          <a:p>
            <a:pPr lvl="1"/>
            <a:r>
              <a:rPr lang="en-US" altLang="en-US" sz="2600">
                <a:cs typeface="Calibri" panose="020F0502020204030204" pitchFamily="34" charset="0"/>
              </a:rPr>
              <a:t>Harassment &amp; bullying</a:t>
            </a:r>
          </a:p>
          <a:p>
            <a:pPr lvl="2"/>
            <a:r>
              <a:rPr lang="en-US" altLang="en-US" sz="2200">
                <a:cs typeface="Calibri" panose="020F0502020204030204" pitchFamily="34" charset="0"/>
              </a:rPr>
              <a:t>Tell an adult (teacher, counselor, assistant principal) if you’re being harassed/bullied or know of others</a:t>
            </a:r>
          </a:p>
          <a:p>
            <a:pPr>
              <a:buFont typeface="Wingdings" panose="05000000000000000000" pitchFamily="2" charset="2"/>
              <a:buChar char="v"/>
            </a:pPr>
            <a:r>
              <a:rPr lang="en-US" altLang="en-US" sz="2600">
                <a:cs typeface="Calibri" panose="020F0502020204030204" pitchFamily="34" charset="0"/>
              </a:rPr>
              <a:t> Crisis</a:t>
            </a:r>
          </a:p>
          <a:p>
            <a:pPr lvl="1"/>
            <a:r>
              <a:rPr lang="en-US" altLang="en-US" sz="2600">
                <a:cs typeface="Calibri" panose="020F0502020204030204" pitchFamily="34" charset="0"/>
              </a:rPr>
              <a:t>A life-threatening situation </a:t>
            </a:r>
          </a:p>
          <a:p>
            <a:pPr lvl="2"/>
            <a:r>
              <a:rPr lang="en-US" altLang="en-US" sz="2200">
                <a:cs typeface="Calibri" panose="020F0502020204030204" pitchFamily="34" charset="0"/>
              </a:rPr>
              <a:t>Tell an adult immediately</a:t>
            </a:r>
          </a:p>
          <a:p>
            <a:pPr>
              <a:buFont typeface="Wingdings" panose="05000000000000000000" pitchFamily="2" charset="2"/>
              <a:buChar char="v"/>
            </a:pPr>
            <a:r>
              <a:rPr lang="en-US" altLang="en-US" sz="2600">
                <a:cs typeface="Calibri" panose="020F0502020204030204" pitchFamily="34" charset="0"/>
              </a:rPr>
              <a:t> Confidentiality </a:t>
            </a:r>
          </a:p>
          <a:p>
            <a:pPr lvl="1"/>
            <a:r>
              <a:rPr lang="en-US" altLang="en-US" sz="2600">
                <a:cs typeface="Calibri" panose="020F0502020204030204" pitchFamily="34" charset="0"/>
              </a:rPr>
              <a:t> Limits of confidentiality </a:t>
            </a:r>
          </a:p>
          <a:p>
            <a:pPr>
              <a:buFont typeface="Wingdings" panose="05000000000000000000" pitchFamily="2" charset="2"/>
              <a:buChar char="v"/>
            </a:pPr>
            <a:endParaRPr lang="en-US"/>
          </a:p>
        </p:txBody>
      </p:sp>
    </p:spTree>
    <p:extLst>
      <p:ext uri="{BB962C8B-B14F-4D97-AF65-F5344CB8AC3E}">
        <p14:creationId xmlns:p14="http://schemas.microsoft.com/office/powerpoint/2010/main" val="7182194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400" b="1"/>
              <a:t>Let’s talk about…</a:t>
            </a:r>
          </a:p>
        </p:txBody>
      </p:sp>
      <p:sp>
        <p:nvSpPr>
          <p:cNvPr id="3" name="Content Placeholder 2"/>
          <p:cNvSpPr>
            <a:spLocks noGrp="1"/>
          </p:cNvSpPr>
          <p:nvPr>
            <p:ph idx="1"/>
          </p:nvPr>
        </p:nvSpPr>
        <p:spPr/>
        <p:txBody>
          <a:bodyPr>
            <a:noAutofit/>
          </a:bodyPr>
          <a:lstStyle/>
          <a:p>
            <a:pPr>
              <a:buFont typeface="Wingdings" panose="05000000000000000000" pitchFamily="2" charset="2"/>
              <a:buChar char="v"/>
            </a:pPr>
            <a:r>
              <a:rPr lang="en-US" sz="3200"/>
              <a:t> GPA </a:t>
            </a:r>
          </a:p>
          <a:p>
            <a:pPr>
              <a:buFont typeface="Wingdings" panose="05000000000000000000" pitchFamily="2" charset="2"/>
              <a:buChar char="v"/>
            </a:pPr>
            <a:r>
              <a:rPr lang="en-US" sz="3200"/>
              <a:t> Course Rigor</a:t>
            </a:r>
          </a:p>
          <a:p>
            <a:pPr lvl="0">
              <a:buFont typeface="Wingdings" panose="05000000000000000000" pitchFamily="2" charset="2"/>
              <a:buChar char="v"/>
            </a:pPr>
            <a:r>
              <a:rPr lang="en-US" sz="3200"/>
              <a:t> Transcripts  </a:t>
            </a:r>
          </a:p>
          <a:p>
            <a:pPr lvl="0">
              <a:buFont typeface="Wingdings" panose="05000000000000000000" pitchFamily="2" charset="2"/>
              <a:buChar char="v"/>
            </a:pPr>
            <a:r>
              <a:rPr lang="en-US" sz="3200"/>
              <a:t> Promotion Requirements</a:t>
            </a:r>
          </a:p>
          <a:p>
            <a:pPr lvl="0">
              <a:buFont typeface="Wingdings" panose="05000000000000000000" pitchFamily="2" charset="2"/>
              <a:buChar char="v"/>
            </a:pPr>
            <a:r>
              <a:rPr lang="en-US" sz="3200"/>
              <a:t> Graduation Requirements </a:t>
            </a:r>
          </a:p>
          <a:p>
            <a:pPr lvl="0">
              <a:buFont typeface="Wingdings" panose="05000000000000000000" pitchFamily="2" charset="2"/>
              <a:buChar char="v"/>
            </a:pPr>
            <a:r>
              <a:rPr lang="en-US" sz="3200"/>
              <a:t> Dual Enrollment</a:t>
            </a:r>
          </a:p>
          <a:p>
            <a:pPr lvl="0">
              <a:buFont typeface="Wingdings" panose="05000000000000000000" pitchFamily="2" charset="2"/>
              <a:buChar char="v"/>
            </a:pPr>
            <a:r>
              <a:rPr lang="en-US" sz="3200"/>
              <a:t> Your Responsibilities in the Classroom</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400" b="1"/>
              <a:t>What is A GPA?</a:t>
            </a:r>
          </a:p>
        </p:txBody>
      </p:sp>
      <p:sp>
        <p:nvSpPr>
          <p:cNvPr id="5" name="Content Placeholder 4"/>
          <p:cNvSpPr>
            <a:spLocks noGrp="1"/>
          </p:cNvSpPr>
          <p:nvPr>
            <p:ph idx="1"/>
          </p:nvPr>
        </p:nvSpPr>
        <p:spPr>
          <a:xfrm>
            <a:off x="768096" y="1981200"/>
            <a:ext cx="7290055" cy="4328160"/>
          </a:xfrm>
        </p:spPr>
        <p:txBody>
          <a:bodyPr vert="horz" lIns="45720" tIns="45720" rIns="45720" bIns="45720" rtlCol="0" anchor="t">
            <a:normAutofit/>
          </a:bodyPr>
          <a:lstStyle/>
          <a:p>
            <a:pPr>
              <a:buFont typeface="Wingdings" panose="05000000000000000000" pitchFamily="2" charset="2"/>
              <a:buChar char="v"/>
            </a:pPr>
            <a:r>
              <a:rPr lang="en-US"/>
              <a:t> </a:t>
            </a:r>
            <a:r>
              <a:rPr lang="en-US" sz="3200"/>
              <a:t>Different kinds of GPA</a:t>
            </a:r>
          </a:p>
          <a:p>
            <a:pPr marL="264795" lvl="1">
              <a:buFont typeface="Wingdings" panose="05000000000000000000" pitchFamily="2" charset="2"/>
              <a:buChar char="v"/>
            </a:pPr>
            <a:r>
              <a:rPr lang="en-US"/>
              <a:t> </a:t>
            </a:r>
            <a:r>
              <a:rPr lang="en-US" sz="2000"/>
              <a:t>Weighted vs. Unweighted</a:t>
            </a:r>
          </a:p>
          <a:p>
            <a:pPr marL="264795" lvl="1">
              <a:buFont typeface="Wingdings" panose="05000000000000000000" pitchFamily="2" charset="2"/>
              <a:buChar char="v"/>
            </a:pPr>
            <a:r>
              <a:rPr lang="en-US" sz="2000"/>
              <a:t> Cumulative vs. Core</a:t>
            </a:r>
          </a:p>
          <a:p>
            <a:pPr marL="264795" lvl="1">
              <a:buFont typeface="Wingdings" panose="05000000000000000000" pitchFamily="2" charset="2"/>
              <a:buChar char="v"/>
            </a:pPr>
            <a:r>
              <a:rPr lang="en-US" sz="2000"/>
              <a:t> HOPE (see future slide)</a:t>
            </a:r>
          </a:p>
          <a:p>
            <a:pPr marL="264795" lvl="1">
              <a:buFont typeface="Wingdings" panose="05000000000000000000" pitchFamily="2" charset="2"/>
              <a:buChar char="v"/>
            </a:pPr>
            <a:r>
              <a:rPr lang="en-US" sz="2000"/>
              <a:t> College</a:t>
            </a:r>
            <a:endParaRPr lang="en-US"/>
          </a:p>
          <a:p>
            <a:pPr>
              <a:buFont typeface="Wingdings" panose="05000000000000000000" pitchFamily="2" charset="2"/>
              <a:buChar char="v"/>
            </a:pPr>
            <a:r>
              <a:rPr lang="en-US" sz="3200"/>
              <a:t>Grade Point Average (GPA):</a:t>
            </a:r>
            <a:r>
              <a:rPr lang="en-US"/>
              <a:t>  </a:t>
            </a:r>
          </a:p>
          <a:p>
            <a:pPr marL="264795" lvl="1">
              <a:buFont typeface="Wingdings" panose="05000000000000000000" pitchFamily="2" charset="2"/>
              <a:buChar char="v"/>
            </a:pPr>
            <a:r>
              <a:rPr lang="en-US"/>
              <a:t> </a:t>
            </a:r>
            <a:r>
              <a:rPr lang="en-US" sz="2000"/>
              <a:t>A = 4.0	90-100</a:t>
            </a:r>
          </a:p>
          <a:p>
            <a:pPr marL="264795" lvl="1">
              <a:buFont typeface="Wingdings" panose="05000000000000000000" pitchFamily="2" charset="2"/>
              <a:buChar char="v"/>
            </a:pPr>
            <a:r>
              <a:rPr lang="en-US" sz="2000"/>
              <a:t> B = 3.0	80-89</a:t>
            </a:r>
          </a:p>
          <a:p>
            <a:pPr marL="264795" lvl="1">
              <a:buFont typeface="Wingdings" panose="05000000000000000000" pitchFamily="2" charset="2"/>
              <a:buChar char="v"/>
            </a:pPr>
            <a:r>
              <a:rPr lang="en-US" sz="2000"/>
              <a:t> C = 2.0	74-79</a:t>
            </a:r>
          </a:p>
          <a:p>
            <a:pPr marL="264795" lvl="1">
              <a:buFont typeface="Wingdings" panose="05000000000000000000" pitchFamily="2" charset="2"/>
              <a:buChar char="v"/>
            </a:pPr>
            <a:r>
              <a:rPr lang="en-US" sz="2000"/>
              <a:t> D = 1.0	70-73</a:t>
            </a:r>
          </a:p>
          <a:p>
            <a:pPr marL="264795" lvl="1">
              <a:buFont typeface="Wingdings" panose="05000000000000000000" pitchFamily="2" charset="2"/>
              <a:buChar char="v"/>
            </a:pPr>
            <a:r>
              <a:rPr lang="en-US" sz="2000"/>
              <a:t> F = 0.0	69 and ↓</a:t>
            </a:r>
          </a:p>
          <a:p>
            <a:pPr>
              <a:buFont typeface="Wingdings" panose="05000000000000000000" pitchFamily="2" charset="2"/>
              <a:buChar char="v"/>
            </a:pPr>
            <a:endParaRPr lang="en-US" sz="2000"/>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8a038cd5-16a3-4258-a40f-394afb2fdb96" xsi:nil="true"/>
    <lcf76f155ced4ddcb4097134ff3c332f xmlns="d2ac93d6-9291-4d4f-8b2a-c9ecaa79ef81">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EADEE5671A0094C8DA849E5AB25D59E" ma:contentTypeVersion="13" ma:contentTypeDescription="Create a new document." ma:contentTypeScope="" ma:versionID="df0f9f7b5cc38fcf0ccceb2bfb6daf0a">
  <xsd:schema xmlns:xsd="http://www.w3.org/2001/XMLSchema" xmlns:xs="http://www.w3.org/2001/XMLSchema" xmlns:p="http://schemas.microsoft.com/office/2006/metadata/properties" xmlns:ns2="d2ac93d6-9291-4d4f-8b2a-c9ecaa79ef81" xmlns:ns3="8a038cd5-16a3-4258-a40f-394afb2fdb96" targetNamespace="http://schemas.microsoft.com/office/2006/metadata/properties" ma:root="true" ma:fieldsID="39d78ee9fcf899b8087539e3b7e380b0" ns2:_="" ns3:_="">
    <xsd:import namespace="d2ac93d6-9291-4d4f-8b2a-c9ecaa79ef81"/>
    <xsd:import namespace="8a038cd5-16a3-4258-a40f-394afb2fdb9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2ac93d6-9291-4d4f-8b2a-c9ecaa79ef8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descriptio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b2358ff1-2e0e-433d-bfb0-121866fdb5d8"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a038cd5-16a3-4258-a40f-394afb2fdb96"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796cde66-7941-4cb0-8e4e-9d29ab1009d0}" ma:internalName="TaxCatchAll" ma:showField="CatchAllData" ma:web="8a038cd5-16a3-4258-a40f-394afb2fdb96">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6B1E7F8-C855-4DCF-A002-12B734DED934}">
  <ds:schemaRefs>
    <ds:schemaRef ds:uri="8a038cd5-16a3-4258-a40f-394afb2fdb96"/>
    <ds:schemaRef ds:uri="d2ac93d6-9291-4d4f-8b2a-c9ecaa79ef8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03AD690C-6200-4632-B618-46AEB66CAC16}">
  <ds:schemaRefs>
    <ds:schemaRef ds:uri="http://schemas.microsoft.com/sharepoint/v3/contenttype/forms"/>
  </ds:schemaRefs>
</ds:datastoreItem>
</file>

<file path=customXml/itemProps3.xml><?xml version="1.0" encoding="utf-8"?>
<ds:datastoreItem xmlns:ds="http://schemas.openxmlformats.org/officeDocument/2006/customXml" ds:itemID="{8E5D6620-C365-47FA-A6CF-147464DD0440}">
  <ds:schemaRefs>
    <ds:schemaRef ds:uri="8a038cd5-16a3-4258-a40f-394afb2fdb96"/>
    <ds:schemaRef ds:uri="d2ac93d6-9291-4d4f-8b2a-c9ecaa79ef8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Integral</Template>
  <Application>Microsoft Office PowerPoint</Application>
  <PresentationFormat>On-screen Show (4:3)</PresentationFormat>
  <Slides>29</Slides>
  <Notes>20</Notes>
  <HiddenSlides>0</HiddenSlide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Integral</vt:lpstr>
      <vt:lpstr>9th Grade Bridge Law  Counseling Lesson</vt:lpstr>
      <vt:lpstr>LEARNING OBJECTIVES</vt:lpstr>
      <vt:lpstr>Who is Your School Counselor?</vt:lpstr>
      <vt:lpstr>Who is in the School Counseling Office?</vt:lpstr>
      <vt:lpstr>Reasons to see your  School counselor</vt:lpstr>
      <vt:lpstr>How to reach your  school counselor?</vt:lpstr>
      <vt:lpstr>Things to Know</vt:lpstr>
      <vt:lpstr>Let’s talk about…</vt:lpstr>
      <vt:lpstr>What is A GPA?</vt:lpstr>
      <vt:lpstr>How do I calculate a GPA?</vt:lpstr>
      <vt:lpstr>GPA Examples</vt:lpstr>
      <vt:lpstr>Why take Honors and AP classes?</vt:lpstr>
      <vt:lpstr>How Many Credits Do I need  to Graduate?</vt:lpstr>
      <vt:lpstr>Promotion  Requirements</vt:lpstr>
      <vt:lpstr>Dual Enrollment (DE)</vt:lpstr>
      <vt:lpstr>Tips for Success in  High School</vt:lpstr>
      <vt:lpstr>PowerPoint Presentation</vt:lpstr>
      <vt:lpstr>PowerPoint Presentation</vt:lpstr>
      <vt:lpstr>Naviance</vt:lpstr>
      <vt:lpstr>Logging into Naviance</vt:lpstr>
      <vt:lpstr>Adding STUDENT  E-MAIL ADDRESS</vt:lpstr>
      <vt:lpstr>Locating Tasks to Complete</vt:lpstr>
      <vt:lpstr>           9th Grade bridge law  AW Personality assessment</vt:lpstr>
      <vt:lpstr>PowerPoint Presentation</vt:lpstr>
      <vt:lpstr>Review results related to your personality</vt:lpstr>
      <vt:lpstr>Explore Careers </vt:lpstr>
      <vt:lpstr>9th Grade  bridge law survey  task</vt:lpstr>
      <vt:lpstr>Don’t log out!</vt:lpstr>
      <vt:lpstr>“If cauliflower can become pizza, you can do anything”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9th Grade Bridge Law  Counseling Lesson</dc:title>
  <dc:creator>Taisa Turner</dc:creator>
  <cp:revision>1</cp:revision>
  <dcterms:created xsi:type="dcterms:W3CDTF">2020-07-27T01:26:05Z</dcterms:created>
  <dcterms:modified xsi:type="dcterms:W3CDTF">2023-09-05T14:21:21Z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0x010100AEADEE5671A0094C8DA849E5AB25D59E</vt:lpwstr>
  </property>
</Properties>
</file>