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8" r:id="rId3"/>
    <p:sldId id="279" r:id="rId4"/>
    <p:sldId id="280" r:id="rId5"/>
    <p:sldId id="281" r:id="rId6"/>
    <p:sldId id="282" r:id="rId7"/>
    <p:sldId id="283" r:id="rId8"/>
    <p:sldId id="284" r:id="rId9"/>
    <p:sldId id="265" r:id="rId10"/>
    <p:sldId id="266" r:id="rId11"/>
    <p:sldId id="267" r:id="rId12"/>
    <p:sldId id="269" r:id="rId13"/>
    <p:sldId id="270" r:id="rId14"/>
    <p:sldId id="271" r:id="rId15"/>
    <p:sldId id="276" r:id="rId16"/>
    <p:sldId id="273" r:id="rId17"/>
    <p:sldId id="285" r:id="rId18"/>
    <p:sldId id="277"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4A411F8-8B3A-42FB-8C44-05B152936111}">
          <p14:sldIdLst>
            <p14:sldId id="256"/>
            <p14:sldId id="278"/>
            <p14:sldId id="279"/>
            <p14:sldId id="280"/>
            <p14:sldId id="281"/>
            <p14:sldId id="282"/>
            <p14:sldId id="283"/>
            <p14:sldId id="284"/>
            <p14:sldId id="265"/>
            <p14:sldId id="266"/>
            <p14:sldId id="267"/>
            <p14:sldId id="269"/>
            <p14:sldId id="270"/>
            <p14:sldId id="271"/>
            <p14:sldId id="276"/>
            <p14:sldId id="273"/>
            <p14:sldId id="285"/>
            <p14:sldId id="277"/>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07E9D34-6CFE-4AFD-8C96-C3FDFF23E1B2}" v="2" dt="2023-07-04T00:31:28.33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804" y="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hyperlink" Target="https://sbcobbstor.blob.core.windows.net/media/WWWCobb/fgg/4441/PMMS%20Family%20Handbook.pdf" TargetMode="External"/><Relationship Id="rId2" Type="http://schemas.openxmlformats.org/officeDocument/2006/relationships/hyperlink" Target="https://www.cobbk12.org/pinemountain/page/55831/climb-core-values-in-action" TargetMode="External"/><Relationship Id="rId1" Type="http://schemas.openxmlformats.org/officeDocument/2006/relationships/hyperlink" Target="https://sbcobbstor.blob.core.windows.net/media/WWWCobb/medialib/f67e1628175.pdf" TargetMode="External"/></Relationships>
</file>

<file path=ppt/diagrams/_rels/drawing1.xml.rels><?xml version="1.0" encoding="UTF-8" standalone="yes"?>
<Relationships xmlns="http://schemas.openxmlformats.org/package/2006/relationships"><Relationship Id="rId3" Type="http://schemas.openxmlformats.org/officeDocument/2006/relationships/hyperlink" Target="https://sbcobbstor.blob.core.windows.net/media/WWWCobb/fgg/4441/PMMS%20Family%20Handbook.pdf" TargetMode="External"/><Relationship Id="rId2" Type="http://schemas.openxmlformats.org/officeDocument/2006/relationships/hyperlink" Target="https://www.cobbk12.org/pinemountain/page/55831/climb-core-values-in-action" TargetMode="External"/><Relationship Id="rId1" Type="http://schemas.openxmlformats.org/officeDocument/2006/relationships/hyperlink" Target="https://sbcobbstor.blob.core.windows.net/media/WWWCobb/medialib/f67e1628175.pdf"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3F27336-D23F-4558-927B-EFE9BCC996D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0660A10F-67BF-40A6-AD99-7BA8DFFB1339}">
      <dgm:prSet/>
      <dgm:spPr/>
      <dgm:t>
        <a:bodyPr/>
        <a:lstStyle/>
        <a:p>
          <a:r>
            <a:rPr lang="en-US"/>
            <a:t>DISCIPLINE POLICIES </a:t>
          </a:r>
        </a:p>
      </dgm:t>
    </dgm:pt>
    <dgm:pt modelId="{C8BBA3B0-A19C-427B-A71B-452709C0CDFC}" type="parTrans" cxnId="{994D7D30-C01A-445F-B8F3-2DE13CB1B711}">
      <dgm:prSet/>
      <dgm:spPr/>
      <dgm:t>
        <a:bodyPr/>
        <a:lstStyle/>
        <a:p>
          <a:endParaRPr lang="en-US"/>
        </a:p>
      </dgm:t>
    </dgm:pt>
    <dgm:pt modelId="{02FFDFFA-01A9-43A8-BC25-D689E2FDF884}" type="sibTrans" cxnId="{994D7D30-C01A-445F-B8F3-2DE13CB1B711}">
      <dgm:prSet/>
      <dgm:spPr/>
      <dgm:t>
        <a:bodyPr/>
        <a:lstStyle/>
        <a:p>
          <a:endParaRPr lang="en-US"/>
        </a:p>
      </dgm:t>
    </dgm:pt>
    <dgm:pt modelId="{81C6ABBC-3DCC-4039-922C-AA7296778E7E}">
      <dgm:prSet/>
      <dgm:spPr/>
      <dgm:t>
        <a:bodyPr/>
        <a:lstStyle/>
        <a:p>
          <a:r>
            <a:rPr lang="en-US">
              <a:solidFill>
                <a:schemeClr val="bg1"/>
              </a:solidFill>
            </a:rPr>
            <a:t>Click </a:t>
          </a:r>
          <a:r>
            <a:rPr lang="en-US" u="sng">
              <a:solidFill>
                <a:schemeClr val="bg1"/>
              </a:solidFill>
              <a:hlinkClick xmlns:r="http://schemas.openxmlformats.org/officeDocument/2006/relationships" r:id="rId1">
                <a:extLst>
                  <a:ext uri="{A12FA001-AC4F-418D-AE19-62706E023703}">
                    <ahyp:hlinkClr xmlns:ahyp="http://schemas.microsoft.com/office/drawing/2018/hyperlinkcolor" val="tx"/>
                  </a:ext>
                </a:extLst>
              </a:hlinkClick>
            </a:rPr>
            <a:t>our link </a:t>
          </a:r>
          <a:r>
            <a:rPr lang="en-US">
              <a:solidFill>
                <a:schemeClr val="bg1"/>
              </a:solidFill>
            </a:rPr>
            <a:t>to learn more about CCSD’s discipline policies.</a:t>
          </a:r>
        </a:p>
      </dgm:t>
    </dgm:pt>
    <dgm:pt modelId="{148065FC-0489-4624-BB07-1518DA88C5E6}" type="parTrans" cxnId="{7053DC2A-587B-401D-8C0E-1E793E03D7C6}">
      <dgm:prSet/>
      <dgm:spPr/>
      <dgm:t>
        <a:bodyPr/>
        <a:lstStyle/>
        <a:p>
          <a:endParaRPr lang="en-US"/>
        </a:p>
      </dgm:t>
    </dgm:pt>
    <dgm:pt modelId="{90F9EA4E-7203-4459-9B5D-73A991FD3A72}" type="sibTrans" cxnId="{7053DC2A-587B-401D-8C0E-1E793E03D7C6}">
      <dgm:prSet/>
      <dgm:spPr/>
      <dgm:t>
        <a:bodyPr/>
        <a:lstStyle/>
        <a:p>
          <a:endParaRPr lang="en-US"/>
        </a:p>
      </dgm:t>
    </dgm:pt>
    <dgm:pt modelId="{3061A7E2-BC8C-4C24-96DE-DF377F68B40D}">
      <dgm:prSet/>
      <dgm:spPr/>
      <dgm:t>
        <a:bodyPr/>
        <a:lstStyle/>
        <a:p>
          <a:r>
            <a:rPr lang="en-US"/>
            <a:t>CLIMB BEHAVIOR EXPECTATIONS </a:t>
          </a:r>
        </a:p>
      </dgm:t>
    </dgm:pt>
    <dgm:pt modelId="{36B0DC65-C202-4665-92C5-25B2126945D9}" type="parTrans" cxnId="{B21CF052-0BE6-42F1-B8B2-5C9E47A9DCB3}">
      <dgm:prSet/>
      <dgm:spPr/>
      <dgm:t>
        <a:bodyPr/>
        <a:lstStyle/>
        <a:p>
          <a:endParaRPr lang="en-US"/>
        </a:p>
      </dgm:t>
    </dgm:pt>
    <dgm:pt modelId="{812C003D-F054-4BA1-9438-F17151714B35}" type="sibTrans" cxnId="{B21CF052-0BE6-42F1-B8B2-5C9E47A9DCB3}">
      <dgm:prSet/>
      <dgm:spPr/>
      <dgm:t>
        <a:bodyPr/>
        <a:lstStyle/>
        <a:p>
          <a:endParaRPr lang="en-US"/>
        </a:p>
      </dgm:t>
    </dgm:pt>
    <dgm:pt modelId="{68EE102B-EB47-455C-9BA4-F5DFD63B0E15}">
      <dgm:prSet/>
      <dgm:spPr/>
      <dgm:t>
        <a:bodyPr/>
        <a:lstStyle/>
        <a:p>
          <a:r>
            <a:rPr lang="en-US">
              <a:solidFill>
                <a:schemeClr val="bg1"/>
              </a:solidFill>
            </a:rPr>
            <a:t>Click </a:t>
          </a:r>
          <a:r>
            <a:rPr lang="en-US" u="sng">
              <a:solidFill>
                <a:schemeClr val="bg1"/>
              </a:solidFill>
              <a:hlinkClick xmlns:r="http://schemas.openxmlformats.org/officeDocument/2006/relationships" r:id="rId2">
                <a:extLst>
                  <a:ext uri="{A12FA001-AC4F-418D-AE19-62706E023703}">
                    <ahyp:hlinkClr xmlns:ahyp="http://schemas.microsoft.com/office/drawing/2018/hyperlinkcolor" val="tx"/>
                  </a:ext>
                </a:extLst>
              </a:hlinkClick>
            </a:rPr>
            <a:t>our link </a:t>
          </a:r>
          <a:r>
            <a:rPr lang="en-US">
              <a:solidFill>
                <a:schemeClr val="bg1"/>
              </a:solidFill>
            </a:rPr>
            <a:t>to learn more about PMMS’s Positive Behavior System. </a:t>
          </a:r>
        </a:p>
      </dgm:t>
    </dgm:pt>
    <dgm:pt modelId="{93F39E8C-F510-4F24-8F28-9FB16F9A9241}" type="parTrans" cxnId="{C8CA2AF1-2194-4BAF-AE1C-AE1189E9D957}">
      <dgm:prSet/>
      <dgm:spPr/>
      <dgm:t>
        <a:bodyPr/>
        <a:lstStyle/>
        <a:p>
          <a:endParaRPr lang="en-US"/>
        </a:p>
      </dgm:t>
    </dgm:pt>
    <dgm:pt modelId="{8DFB229E-62C0-45CA-AF14-676384B49AA3}" type="sibTrans" cxnId="{C8CA2AF1-2194-4BAF-AE1C-AE1189E9D957}">
      <dgm:prSet/>
      <dgm:spPr/>
      <dgm:t>
        <a:bodyPr/>
        <a:lstStyle/>
        <a:p>
          <a:endParaRPr lang="en-US"/>
        </a:p>
      </dgm:t>
    </dgm:pt>
    <dgm:pt modelId="{6FA6298A-1BCB-439A-A9F5-4B2D9539170F}">
      <dgm:prSet/>
      <dgm:spPr/>
      <dgm:t>
        <a:bodyPr/>
        <a:lstStyle/>
        <a:p>
          <a:r>
            <a:rPr lang="en-US"/>
            <a:t>PMMS FAMILY HANDBOOK</a:t>
          </a:r>
        </a:p>
      </dgm:t>
    </dgm:pt>
    <dgm:pt modelId="{26CF0140-08D0-457C-85C8-64B9B0AE428F}" type="parTrans" cxnId="{0979175A-D5E7-4634-9F0C-DC6771190964}">
      <dgm:prSet/>
      <dgm:spPr/>
      <dgm:t>
        <a:bodyPr/>
        <a:lstStyle/>
        <a:p>
          <a:endParaRPr lang="en-US"/>
        </a:p>
      </dgm:t>
    </dgm:pt>
    <dgm:pt modelId="{6A2ECB9B-0B8D-478B-A671-267465A86643}" type="sibTrans" cxnId="{0979175A-D5E7-4634-9F0C-DC6771190964}">
      <dgm:prSet/>
      <dgm:spPr/>
      <dgm:t>
        <a:bodyPr/>
        <a:lstStyle/>
        <a:p>
          <a:endParaRPr lang="en-US"/>
        </a:p>
      </dgm:t>
    </dgm:pt>
    <dgm:pt modelId="{04EDE0F5-6DB0-4F11-A942-742E68191DEB}">
      <dgm:prSet/>
      <dgm:spPr/>
      <dgm:t>
        <a:bodyPr/>
        <a:lstStyle/>
        <a:p>
          <a:r>
            <a:rPr lang="en-US">
              <a:solidFill>
                <a:schemeClr val="bg1"/>
              </a:solidFill>
            </a:rPr>
            <a:t>Click </a:t>
          </a:r>
          <a:r>
            <a:rPr lang="en-US" u="sng">
              <a:solidFill>
                <a:schemeClr val="bg1"/>
              </a:solidFill>
              <a:hlinkClick xmlns:r="http://schemas.openxmlformats.org/officeDocument/2006/relationships" r:id="rId3">
                <a:extLst>
                  <a:ext uri="{A12FA001-AC4F-418D-AE19-62706E023703}">
                    <ahyp:hlinkClr xmlns:ahyp="http://schemas.microsoft.com/office/drawing/2018/hyperlinkcolor" val="tx"/>
                  </a:ext>
                </a:extLst>
              </a:hlinkClick>
            </a:rPr>
            <a:t>our link </a:t>
          </a:r>
          <a:r>
            <a:rPr lang="en-US">
              <a:solidFill>
                <a:schemeClr val="bg1"/>
              </a:solidFill>
            </a:rPr>
            <a:t>to learn more about PMMS’s school policies</a:t>
          </a:r>
          <a:r>
            <a:rPr lang="en-US"/>
            <a:t>.</a:t>
          </a:r>
        </a:p>
      </dgm:t>
    </dgm:pt>
    <dgm:pt modelId="{B998D219-904E-4CC9-A12E-E449FBA70526}" type="parTrans" cxnId="{8E40199B-CE28-4A43-A422-956E85FACFA2}">
      <dgm:prSet/>
      <dgm:spPr/>
      <dgm:t>
        <a:bodyPr/>
        <a:lstStyle/>
        <a:p>
          <a:endParaRPr lang="en-US"/>
        </a:p>
      </dgm:t>
    </dgm:pt>
    <dgm:pt modelId="{AD4465FD-83A2-4E02-8279-201D29BB70F9}" type="sibTrans" cxnId="{8E40199B-CE28-4A43-A422-956E85FACFA2}">
      <dgm:prSet/>
      <dgm:spPr/>
      <dgm:t>
        <a:bodyPr/>
        <a:lstStyle/>
        <a:p>
          <a:endParaRPr lang="en-US"/>
        </a:p>
      </dgm:t>
    </dgm:pt>
    <dgm:pt modelId="{EB7F6797-D818-4849-9873-28B00CFFA25E}" type="pres">
      <dgm:prSet presAssocID="{D3F27336-D23F-4558-927B-EFE9BCC996D8}" presName="linear" presStyleCnt="0">
        <dgm:presLayoutVars>
          <dgm:animLvl val="lvl"/>
          <dgm:resizeHandles val="exact"/>
        </dgm:presLayoutVars>
      </dgm:prSet>
      <dgm:spPr/>
    </dgm:pt>
    <dgm:pt modelId="{8D976A01-21C3-4E6F-ABF2-191C5D814433}" type="pres">
      <dgm:prSet presAssocID="{0660A10F-67BF-40A6-AD99-7BA8DFFB1339}" presName="parentText" presStyleLbl="node1" presStyleIdx="0" presStyleCnt="3" custLinFactNeighborY="-7594">
        <dgm:presLayoutVars>
          <dgm:chMax val="0"/>
          <dgm:bulletEnabled val="1"/>
        </dgm:presLayoutVars>
      </dgm:prSet>
      <dgm:spPr/>
    </dgm:pt>
    <dgm:pt modelId="{A54D79A9-9969-4538-BE7B-4692884C3445}" type="pres">
      <dgm:prSet presAssocID="{0660A10F-67BF-40A6-AD99-7BA8DFFB1339}" presName="childText" presStyleLbl="revTx" presStyleIdx="0" presStyleCnt="3">
        <dgm:presLayoutVars>
          <dgm:bulletEnabled val="1"/>
        </dgm:presLayoutVars>
      </dgm:prSet>
      <dgm:spPr/>
    </dgm:pt>
    <dgm:pt modelId="{26100F98-9585-4E2F-80F7-E3E1CF418525}" type="pres">
      <dgm:prSet presAssocID="{3061A7E2-BC8C-4C24-96DE-DF377F68B40D}" presName="parentText" presStyleLbl="node1" presStyleIdx="1" presStyleCnt="3">
        <dgm:presLayoutVars>
          <dgm:chMax val="0"/>
          <dgm:bulletEnabled val="1"/>
        </dgm:presLayoutVars>
      </dgm:prSet>
      <dgm:spPr/>
    </dgm:pt>
    <dgm:pt modelId="{4D2269FD-F304-439C-811E-CFF18C16C116}" type="pres">
      <dgm:prSet presAssocID="{3061A7E2-BC8C-4C24-96DE-DF377F68B40D}" presName="childText" presStyleLbl="revTx" presStyleIdx="1" presStyleCnt="3">
        <dgm:presLayoutVars>
          <dgm:bulletEnabled val="1"/>
        </dgm:presLayoutVars>
      </dgm:prSet>
      <dgm:spPr/>
    </dgm:pt>
    <dgm:pt modelId="{D4C06FF0-2857-463C-A73C-8DFB156A81A9}" type="pres">
      <dgm:prSet presAssocID="{6FA6298A-1BCB-439A-A9F5-4B2D9539170F}" presName="parentText" presStyleLbl="node1" presStyleIdx="2" presStyleCnt="3">
        <dgm:presLayoutVars>
          <dgm:chMax val="0"/>
          <dgm:bulletEnabled val="1"/>
        </dgm:presLayoutVars>
      </dgm:prSet>
      <dgm:spPr/>
    </dgm:pt>
    <dgm:pt modelId="{DADCAD08-9A9C-4EFE-B9F1-90E8499C52B3}" type="pres">
      <dgm:prSet presAssocID="{6FA6298A-1BCB-439A-A9F5-4B2D9539170F}" presName="childText" presStyleLbl="revTx" presStyleIdx="2" presStyleCnt="3">
        <dgm:presLayoutVars>
          <dgm:bulletEnabled val="1"/>
        </dgm:presLayoutVars>
      </dgm:prSet>
      <dgm:spPr/>
    </dgm:pt>
  </dgm:ptLst>
  <dgm:cxnLst>
    <dgm:cxn modelId="{7053DC2A-587B-401D-8C0E-1E793E03D7C6}" srcId="{0660A10F-67BF-40A6-AD99-7BA8DFFB1339}" destId="{81C6ABBC-3DCC-4039-922C-AA7296778E7E}" srcOrd="0" destOrd="0" parTransId="{148065FC-0489-4624-BB07-1518DA88C5E6}" sibTransId="{90F9EA4E-7203-4459-9B5D-73A991FD3A72}"/>
    <dgm:cxn modelId="{994D7D30-C01A-445F-B8F3-2DE13CB1B711}" srcId="{D3F27336-D23F-4558-927B-EFE9BCC996D8}" destId="{0660A10F-67BF-40A6-AD99-7BA8DFFB1339}" srcOrd="0" destOrd="0" parTransId="{C8BBA3B0-A19C-427B-A71B-452709C0CDFC}" sibTransId="{02FFDFFA-01A9-43A8-BC25-D689E2FDF884}"/>
    <dgm:cxn modelId="{0AF6D360-4A61-44D1-A246-6F5597A287CC}" type="presOf" srcId="{6FA6298A-1BCB-439A-A9F5-4B2D9539170F}" destId="{D4C06FF0-2857-463C-A73C-8DFB156A81A9}" srcOrd="0" destOrd="0" presId="urn:microsoft.com/office/officeart/2005/8/layout/vList2"/>
    <dgm:cxn modelId="{510F074D-108F-4248-B6F5-B740E621AB09}" type="presOf" srcId="{D3F27336-D23F-4558-927B-EFE9BCC996D8}" destId="{EB7F6797-D818-4849-9873-28B00CFFA25E}" srcOrd="0" destOrd="0" presId="urn:microsoft.com/office/officeart/2005/8/layout/vList2"/>
    <dgm:cxn modelId="{8D45404D-ED74-4D55-9407-30E17A704905}" type="presOf" srcId="{68EE102B-EB47-455C-9BA4-F5DFD63B0E15}" destId="{4D2269FD-F304-439C-811E-CFF18C16C116}" srcOrd="0" destOrd="0" presId="urn:microsoft.com/office/officeart/2005/8/layout/vList2"/>
    <dgm:cxn modelId="{B21CF052-0BE6-42F1-B8B2-5C9E47A9DCB3}" srcId="{D3F27336-D23F-4558-927B-EFE9BCC996D8}" destId="{3061A7E2-BC8C-4C24-96DE-DF377F68B40D}" srcOrd="1" destOrd="0" parTransId="{36B0DC65-C202-4665-92C5-25B2126945D9}" sibTransId="{812C003D-F054-4BA1-9438-F17151714B35}"/>
    <dgm:cxn modelId="{0979175A-D5E7-4634-9F0C-DC6771190964}" srcId="{D3F27336-D23F-4558-927B-EFE9BCC996D8}" destId="{6FA6298A-1BCB-439A-A9F5-4B2D9539170F}" srcOrd="2" destOrd="0" parTransId="{26CF0140-08D0-457C-85C8-64B9B0AE428F}" sibTransId="{6A2ECB9B-0B8D-478B-A671-267465A86643}"/>
    <dgm:cxn modelId="{8E40199B-CE28-4A43-A422-956E85FACFA2}" srcId="{6FA6298A-1BCB-439A-A9F5-4B2D9539170F}" destId="{04EDE0F5-6DB0-4F11-A942-742E68191DEB}" srcOrd="0" destOrd="0" parTransId="{B998D219-904E-4CC9-A12E-E449FBA70526}" sibTransId="{AD4465FD-83A2-4E02-8279-201D29BB70F9}"/>
    <dgm:cxn modelId="{D308A0B7-4ACD-4724-8662-580D51C394E0}" type="presOf" srcId="{04EDE0F5-6DB0-4F11-A942-742E68191DEB}" destId="{DADCAD08-9A9C-4EFE-B9F1-90E8499C52B3}" srcOrd="0" destOrd="0" presId="urn:microsoft.com/office/officeart/2005/8/layout/vList2"/>
    <dgm:cxn modelId="{8220D1BD-416E-43E8-B289-28355303C45C}" type="presOf" srcId="{81C6ABBC-3DCC-4039-922C-AA7296778E7E}" destId="{A54D79A9-9969-4538-BE7B-4692884C3445}" srcOrd="0" destOrd="0" presId="urn:microsoft.com/office/officeart/2005/8/layout/vList2"/>
    <dgm:cxn modelId="{3CA502CD-F476-4017-9CB1-4E0C37906976}" type="presOf" srcId="{0660A10F-67BF-40A6-AD99-7BA8DFFB1339}" destId="{8D976A01-21C3-4E6F-ABF2-191C5D814433}" srcOrd="0" destOrd="0" presId="urn:microsoft.com/office/officeart/2005/8/layout/vList2"/>
    <dgm:cxn modelId="{C8CA2AF1-2194-4BAF-AE1C-AE1189E9D957}" srcId="{3061A7E2-BC8C-4C24-96DE-DF377F68B40D}" destId="{68EE102B-EB47-455C-9BA4-F5DFD63B0E15}" srcOrd="0" destOrd="0" parTransId="{93F39E8C-F510-4F24-8F28-9FB16F9A9241}" sibTransId="{8DFB229E-62C0-45CA-AF14-676384B49AA3}"/>
    <dgm:cxn modelId="{9648BBFC-8399-4AFF-A5F1-4ABCCBF87DCA}" type="presOf" srcId="{3061A7E2-BC8C-4C24-96DE-DF377F68B40D}" destId="{26100F98-9585-4E2F-80F7-E3E1CF418525}" srcOrd="0" destOrd="0" presId="urn:microsoft.com/office/officeart/2005/8/layout/vList2"/>
    <dgm:cxn modelId="{190B4FC8-AB06-4C83-87F6-87C34C6C223B}" type="presParOf" srcId="{EB7F6797-D818-4849-9873-28B00CFFA25E}" destId="{8D976A01-21C3-4E6F-ABF2-191C5D814433}" srcOrd="0" destOrd="0" presId="urn:microsoft.com/office/officeart/2005/8/layout/vList2"/>
    <dgm:cxn modelId="{8112A7FD-E168-41DA-8CE7-6BAD6D3E5CF6}" type="presParOf" srcId="{EB7F6797-D818-4849-9873-28B00CFFA25E}" destId="{A54D79A9-9969-4538-BE7B-4692884C3445}" srcOrd="1" destOrd="0" presId="urn:microsoft.com/office/officeart/2005/8/layout/vList2"/>
    <dgm:cxn modelId="{27BC98C5-1727-4BB0-ACE1-15139803E0EF}" type="presParOf" srcId="{EB7F6797-D818-4849-9873-28B00CFFA25E}" destId="{26100F98-9585-4E2F-80F7-E3E1CF418525}" srcOrd="2" destOrd="0" presId="urn:microsoft.com/office/officeart/2005/8/layout/vList2"/>
    <dgm:cxn modelId="{6CC3BD7F-F122-4DE6-856A-F7283F468843}" type="presParOf" srcId="{EB7F6797-D818-4849-9873-28B00CFFA25E}" destId="{4D2269FD-F304-439C-811E-CFF18C16C116}" srcOrd="3" destOrd="0" presId="urn:microsoft.com/office/officeart/2005/8/layout/vList2"/>
    <dgm:cxn modelId="{25325A61-E3D7-46ED-8FB4-3AA464AB1936}" type="presParOf" srcId="{EB7F6797-D818-4849-9873-28B00CFFA25E}" destId="{D4C06FF0-2857-463C-A73C-8DFB156A81A9}" srcOrd="4" destOrd="0" presId="urn:microsoft.com/office/officeart/2005/8/layout/vList2"/>
    <dgm:cxn modelId="{36539FCC-AE72-4A9E-8E3B-C191733F2F9F}" type="presParOf" srcId="{EB7F6797-D818-4849-9873-28B00CFFA25E}" destId="{DADCAD08-9A9C-4EFE-B9F1-90E8499C52B3}" srcOrd="5"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976A01-21C3-4E6F-ABF2-191C5D814433}">
      <dsp:nvSpPr>
        <dsp:cNvPr id="0" name=""/>
        <dsp:cNvSpPr/>
      </dsp:nvSpPr>
      <dsp:spPr>
        <a:xfrm>
          <a:off x="0" y="95581"/>
          <a:ext cx="6090468" cy="45571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DISCIPLINE POLICIES </a:t>
          </a:r>
        </a:p>
      </dsp:txBody>
      <dsp:txXfrm>
        <a:off x="22246" y="117827"/>
        <a:ext cx="6045976" cy="411223"/>
      </dsp:txXfrm>
    </dsp:sp>
    <dsp:sp modelId="{A54D79A9-9969-4538-BE7B-4692884C3445}">
      <dsp:nvSpPr>
        <dsp:cNvPr id="0" name=""/>
        <dsp:cNvSpPr/>
      </dsp:nvSpPr>
      <dsp:spPr>
        <a:xfrm>
          <a:off x="0" y="575190"/>
          <a:ext cx="6090468" cy="314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3372"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en-US" sz="1500" kern="1200">
              <a:solidFill>
                <a:schemeClr val="bg1"/>
              </a:solidFill>
            </a:rPr>
            <a:t>Click </a:t>
          </a:r>
          <a:r>
            <a:rPr lang="en-US" sz="1500" u="sng" kern="1200">
              <a:solidFill>
                <a:schemeClr val="bg1"/>
              </a:solidFill>
              <a:hlinkClick xmlns:r="http://schemas.openxmlformats.org/officeDocument/2006/relationships" r:id="rId1">
                <a:extLst>
                  <a:ext uri="{A12FA001-AC4F-418D-AE19-62706E023703}">
                    <ahyp:hlinkClr xmlns:ahyp="http://schemas.microsoft.com/office/drawing/2018/hyperlinkcolor" val="tx"/>
                  </a:ext>
                </a:extLst>
              </a:hlinkClick>
            </a:rPr>
            <a:t>our link </a:t>
          </a:r>
          <a:r>
            <a:rPr lang="en-US" sz="1500" kern="1200">
              <a:solidFill>
                <a:schemeClr val="bg1"/>
              </a:solidFill>
            </a:rPr>
            <a:t>to learn more about CCSD’s discipline policies.</a:t>
          </a:r>
        </a:p>
      </dsp:txBody>
      <dsp:txXfrm>
        <a:off x="0" y="575190"/>
        <a:ext cx="6090468" cy="314640"/>
      </dsp:txXfrm>
    </dsp:sp>
    <dsp:sp modelId="{26100F98-9585-4E2F-80F7-E3E1CF418525}">
      <dsp:nvSpPr>
        <dsp:cNvPr id="0" name=""/>
        <dsp:cNvSpPr/>
      </dsp:nvSpPr>
      <dsp:spPr>
        <a:xfrm>
          <a:off x="0" y="889830"/>
          <a:ext cx="6090468" cy="45571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CLIMB BEHAVIOR EXPECTATIONS </a:t>
          </a:r>
        </a:p>
      </dsp:txBody>
      <dsp:txXfrm>
        <a:off x="22246" y="912076"/>
        <a:ext cx="6045976" cy="411223"/>
      </dsp:txXfrm>
    </dsp:sp>
    <dsp:sp modelId="{4D2269FD-F304-439C-811E-CFF18C16C116}">
      <dsp:nvSpPr>
        <dsp:cNvPr id="0" name=""/>
        <dsp:cNvSpPr/>
      </dsp:nvSpPr>
      <dsp:spPr>
        <a:xfrm>
          <a:off x="0" y="1345545"/>
          <a:ext cx="6090468" cy="314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3372"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en-US" sz="1500" kern="1200">
              <a:solidFill>
                <a:schemeClr val="bg1"/>
              </a:solidFill>
            </a:rPr>
            <a:t>Click </a:t>
          </a:r>
          <a:r>
            <a:rPr lang="en-US" sz="1500" u="sng" kern="1200">
              <a:solidFill>
                <a:schemeClr val="bg1"/>
              </a:solidFill>
              <a:hlinkClick xmlns:r="http://schemas.openxmlformats.org/officeDocument/2006/relationships" r:id="rId2">
                <a:extLst>
                  <a:ext uri="{A12FA001-AC4F-418D-AE19-62706E023703}">
                    <ahyp:hlinkClr xmlns:ahyp="http://schemas.microsoft.com/office/drawing/2018/hyperlinkcolor" val="tx"/>
                  </a:ext>
                </a:extLst>
              </a:hlinkClick>
            </a:rPr>
            <a:t>our link </a:t>
          </a:r>
          <a:r>
            <a:rPr lang="en-US" sz="1500" kern="1200">
              <a:solidFill>
                <a:schemeClr val="bg1"/>
              </a:solidFill>
            </a:rPr>
            <a:t>to learn more about PMMS’s Positive Behavior System. </a:t>
          </a:r>
        </a:p>
      </dsp:txBody>
      <dsp:txXfrm>
        <a:off x="0" y="1345545"/>
        <a:ext cx="6090468" cy="314640"/>
      </dsp:txXfrm>
    </dsp:sp>
    <dsp:sp modelId="{D4C06FF0-2857-463C-A73C-8DFB156A81A9}">
      <dsp:nvSpPr>
        <dsp:cNvPr id="0" name=""/>
        <dsp:cNvSpPr/>
      </dsp:nvSpPr>
      <dsp:spPr>
        <a:xfrm>
          <a:off x="0" y="1660185"/>
          <a:ext cx="6090468" cy="45571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PMMS FAMILY HANDBOOK</a:t>
          </a:r>
        </a:p>
      </dsp:txBody>
      <dsp:txXfrm>
        <a:off x="22246" y="1682431"/>
        <a:ext cx="6045976" cy="411223"/>
      </dsp:txXfrm>
    </dsp:sp>
    <dsp:sp modelId="{DADCAD08-9A9C-4EFE-B9F1-90E8499C52B3}">
      <dsp:nvSpPr>
        <dsp:cNvPr id="0" name=""/>
        <dsp:cNvSpPr/>
      </dsp:nvSpPr>
      <dsp:spPr>
        <a:xfrm>
          <a:off x="0" y="2115900"/>
          <a:ext cx="6090468" cy="314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3372"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en-US" sz="1500" kern="1200">
              <a:solidFill>
                <a:schemeClr val="bg1"/>
              </a:solidFill>
            </a:rPr>
            <a:t>Click </a:t>
          </a:r>
          <a:r>
            <a:rPr lang="en-US" sz="1500" u="sng" kern="1200">
              <a:solidFill>
                <a:schemeClr val="bg1"/>
              </a:solidFill>
              <a:hlinkClick xmlns:r="http://schemas.openxmlformats.org/officeDocument/2006/relationships" r:id="rId3">
                <a:extLst>
                  <a:ext uri="{A12FA001-AC4F-418D-AE19-62706E023703}">
                    <ahyp:hlinkClr xmlns:ahyp="http://schemas.microsoft.com/office/drawing/2018/hyperlinkcolor" val="tx"/>
                  </a:ext>
                </a:extLst>
              </a:hlinkClick>
            </a:rPr>
            <a:t>our link </a:t>
          </a:r>
          <a:r>
            <a:rPr lang="en-US" sz="1500" kern="1200">
              <a:solidFill>
                <a:schemeClr val="bg1"/>
              </a:solidFill>
            </a:rPr>
            <a:t>to learn more about PMMS’s school policies</a:t>
          </a:r>
          <a:r>
            <a:rPr lang="en-US" sz="1500" kern="1200"/>
            <a:t>.</a:t>
          </a:r>
        </a:p>
      </dsp:txBody>
      <dsp:txXfrm>
        <a:off x="0" y="2115900"/>
        <a:ext cx="6090468" cy="31464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890DD-B5D2-4EB6-85F1-0257E479A2A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1EE17FF-E441-40BB-BC86-3CE9F98EC2B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4387DB8-7870-413E-B7F1-8295DFFD6D2E}"/>
              </a:ext>
            </a:extLst>
          </p:cNvPr>
          <p:cNvSpPr>
            <a:spLocks noGrp="1"/>
          </p:cNvSpPr>
          <p:nvPr>
            <p:ph type="dt" sz="half" idx="10"/>
          </p:nvPr>
        </p:nvSpPr>
        <p:spPr/>
        <p:txBody>
          <a:bodyPr/>
          <a:lstStyle/>
          <a:p>
            <a:fld id="{CE597173-1CAA-48F4-BCDE-0D3822AF3AF4}" type="datetimeFigureOut">
              <a:rPr lang="en-US" smtClean="0"/>
              <a:t>6/30/2023</a:t>
            </a:fld>
            <a:endParaRPr lang="en-US"/>
          </a:p>
        </p:txBody>
      </p:sp>
      <p:sp>
        <p:nvSpPr>
          <p:cNvPr id="5" name="Footer Placeholder 4">
            <a:extLst>
              <a:ext uri="{FF2B5EF4-FFF2-40B4-BE49-F238E27FC236}">
                <a16:creationId xmlns:a16="http://schemas.microsoft.com/office/drawing/2014/main" id="{D459B392-AFA6-4C5D-9C99-12717A041D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CD64B4-D259-44DA-B622-767E48E1CA50}"/>
              </a:ext>
            </a:extLst>
          </p:cNvPr>
          <p:cNvSpPr>
            <a:spLocks noGrp="1"/>
          </p:cNvSpPr>
          <p:nvPr>
            <p:ph type="sldNum" sz="quarter" idx="12"/>
          </p:nvPr>
        </p:nvSpPr>
        <p:spPr/>
        <p:txBody>
          <a:bodyPr/>
          <a:lstStyle/>
          <a:p>
            <a:fld id="{B4604BCD-9919-48B7-B1DF-C73B416A92E3}" type="slidenum">
              <a:rPr lang="en-US" smtClean="0"/>
              <a:t>‹#›</a:t>
            </a:fld>
            <a:endParaRPr lang="en-US"/>
          </a:p>
        </p:txBody>
      </p:sp>
    </p:spTree>
    <p:extLst>
      <p:ext uri="{BB962C8B-B14F-4D97-AF65-F5344CB8AC3E}">
        <p14:creationId xmlns:p14="http://schemas.microsoft.com/office/powerpoint/2010/main" val="33880062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F0EEC0-F52B-4609-9204-B4969BAF76B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7F780F7-D197-4E0A-9E5B-D895B9F06F5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B4496DF-94BA-4D85-AD71-20023353BBA1}"/>
              </a:ext>
            </a:extLst>
          </p:cNvPr>
          <p:cNvSpPr>
            <a:spLocks noGrp="1"/>
          </p:cNvSpPr>
          <p:nvPr>
            <p:ph type="dt" sz="half" idx="10"/>
          </p:nvPr>
        </p:nvSpPr>
        <p:spPr/>
        <p:txBody>
          <a:bodyPr/>
          <a:lstStyle/>
          <a:p>
            <a:fld id="{CE597173-1CAA-48F4-BCDE-0D3822AF3AF4}" type="datetimeFigureOut">
              <a:rPr lang="en-US" smtClean="0"/>
              <a:t>6/30/2023</a:t>
            </a:fld>
            <a:endParaRPr lang="en-US"/>
          </a:p>
        </p:txBody>
      </p:sp>
      <p:sp>
        <p:nvSpPr>
          <p:cNvPr id="5" name="Footer Placeholder 4">
            <a:extLst>
              <a:ext uri="{FF2B5EF4-FFF2-40B4-BE49-F238E27FC236}">
                <a16:creationId xmlns:a16="http://schemas.microsoft.com/office/drawing/2014/main" id="{11CA275F-FAFD-4BBC-86EC-70366E9728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F9D581-BBE6-4C1C-981F-45D5C4DBEFBF}"/>
              </a:ext>
            </a:extLst>
          </p:cNvPr>
          <p:cNvSpPr>
            <a:spLocks noGrp="1"/>
          </p:cNvSpPr>
          <p:nvPr>
            <p:ph type="sldNum" sz="quarter" idx="12"/>
          </p:nvPr>
        </p:nvSpPr>
        <p:spPr/>
        <p:txBody>
          <a:bodyPr/>
          <a:lstStyle/>
          <a:p>
            <a:fld id="{B4604BCD-9919-48B7-B1DF-C73B416A92E3}" type="slidenum">
              <a:rPr lang="en-US" smtClean="0"/>
              <a:t>‹#›</a:t>
            </a:fld>
            <a:endParaRPr lang="en-US"/>
          </a:p>
        </p:txBody>
      </p:sp>
    </p:spTree>
    <p:extLst>
      <p:ext uri="{BB962C8B-B14F-4D97-AF65-F5344CB8AC3E}">
        <p14:creationId xmlns:p14="http://schemas.microsoft.com/office/powerpoint/2010/main" val="24731324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E24F2EE-998A-4603-9BFD-B62EE5AD6EE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D131A20-41F6-4C9F-BB93-5AC5698FB85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18AFC0-C333-45F6-B6C0-E2880CA39A82}"/>
              </a:ext>
            </a:extLst>
          </p:cNvPr>
          <p:cNvSpPr>
            <a:spLocks noGrp="1"/>
          </p:cNvSpPr>
          <p:nvPr>
            <p:ph type="dt" sz="half" idx="10"/>
          </p:nvPr>
        </p:nvSpPr>
        <p:spPr/>
        <p:txBody>
          <a:bodyPr/>
          <a:lstStyle/>
          <a:p>
            <a:fld id="{CE597173-1CAA-48F4-BCDE-0D3822AF3AF4}" type="datetimeFigureOut">
              <a:rPr lang="en-US" smtClean="0"/>
              <a:t>6/30/2023</a:t>
            </a:fld>
            <a:endParaRPr lang="en-US"/>
          </a:p>
        </p:txBody>
      </p:sp>
      <p:sp>
        <p:nvSpPr>
          <p:cNvPr id="5" name="Footer Placeholder 4">
            <a:extLst>
              <a:ext uri="{FF2B5EF4-FFF2-40B4-BE49-F238E27FC236}">
                <a16:creationId xmlns:a16="http://schemas.microsoft.com/office/drawing/2014/main" id="{D2B5D9EE-7041-4BC8-BCC7-8F062641CF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8B0B3C-C8D2-4836-9F9E-DE25F70B9E4F}"/>
              </a:ext>
            </a:extLst>
          </p:cNvPr>
          <p:cNvSpPr>
            <a:spLocks noGrp="1"/>
          </p:cNvSpPr>
          <p:nvPr>
            <p:ph type="sldNum" sz="quarter" idx="12"/>
          </p:nvPr>
        </p:nvSpPr>
        <p:spPr/>
        <p:txBody>
          <a:bodyPr/>
          <a:lstStyle/>
          <a:p>
            <a:fld id="{B4604BCD-9919-48B7-B1DF-C73B416A92E3}" type="slidenum">
              <a:rPr lang="en-US" smtClean="0"/>
              <a:t>‹#›</a:t>
            </a:fld>
            <a:endParaRPr lang="en-US"/>
          </a:p>
        </p:txBody>
      </p:sp>
    </p:spTree>
    <p:extLst>
      <p:ext uri="{BB962C8B-B14F-4D97-AF65-F5344CB8AC3E}">
        <p14:creationId xmlns:p14="http://schemas.microsoft.com/office/powerpoint/2010/main" val="14239387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78A27A-F00E-4ECC-8265-A41542CB1C2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1D205EB-6676-4013-B9E9-38F4759CD76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30CC7F-98E8-4D0B-A7F0-103B810E837A}"/>
              </a:ext>
            </a:extLst>
          </p:cNvPr>
          <p:cNvSpPr>
            <a:spLocks noGrp="1"/>
          </p:cNvSpPr>
          <p:nvPr>
            <p:ph type="dt" sz="half" idx="10"/>
          </p:nvPr>
        </p:nvSpPr>
        <p:spPr/>
        <p:txBody>
          <a:bodyPr/>
          <a:lstStyle/>
          <a:p>
            <a:fld id="{CE597173-1CAA-48F4-BCDE-0D3822AF3AF4}" type="datetimeFigureOut">
              <a:rPr lang="en-US" smtClean="0"/>
              <a:t>6/30/2023</a:t>
            </a:fld>
            <a:endParaRPr lang="en-US"/>
          </a:p>
        </p:txBody>
      </p:sp>
      <p:sp>
        <p:nvSpPr>
          <p:cNvPr id="5" name="Footer Placeholder 4">
            <a:extLst>
              <a:ext uri="{FF2B5EF4-FFF2-40B4-BE49-F238E27FC236}">
                <a16:creationId xmlns:a16="http://schemas.microsoft.com/office/drawing/2014/main" id="{E7058918-59FA-4E64-B361-AE086A53D7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9F52C2-403A-470B-94C3-6F53A6D9C50B}"/>
              </a:ext>
            </a:extLst>
          </p:cNvPr>
          <p:cNvSpPr>
            <a:spLocks noGrp="1"/>
          </p:cNvSpPr>
          <p:nvPr>
            <p:ph type="sldNum" sz="quarter" idx="12"/>
          </p:nvPr>
        </p:nvSpPr>
        <p:spPr/>
        <p:txBody>
          <a:bodyPr/>
          <a:lstStyle/>
          <a:p>
            <a:fld id="{B4604BCD-9919-48B7-B1DF-C73B416A92E3}" type="slidenum">
              <a:rPr lang="en-US" smtClean="0"/>
              <a:t>‹#›</a:t>
            </a:fld>
            <a:endParaRPr lang="en-US"/>
          </a:p>
        </p:txBody>
      </p:sp>
    </p:spTree>
    <p:extLst>
      <p:ext uri="{BB962C8B-B14F-4D97-AF65-F5344CB8AC3E}">
        <p14:creationId xmlns:p14="http://schemas.microsoft.com/office/powerpoint/2010/main" val="23522460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F05D5-8C95-46CF-B6F2-F59D07D45F0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B1D6E26-EE98-4CD1-B84A-6453173234A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BC1036F-C1B3-4B29-B2E9-D5E03F69CF0B}"/>
              </a:ext>
            </a:extLst>
          </p:cNvPr>
          <p:cNvSpPr>
            <a:spLocks noGrp="1"/>
          </p:cNvSpPr>
          <p:nvPr>
            <p:ph type="dt" sz="half" idx="10"/>
          </p:nvPr>
        </p:nvSpPr>
        <p:spPr/>
        <p:txBody>
          <a:bodyPr/>
          <a:lstStyle/>
          <a:p>
            <a:fld id="{CE597173-1CAA-48F4-BCDE-0D3822AF3AF4}" type="datetimeFigureOut">
              <a:rPr lang="en-US" smtClean="0"/>
              <a:t>6/30/2023</a:t>
            </a:fld>
            <a:endParaRPr lang="en-US"/>
          </a:p>
        </p:txBody>
      </p:sp>
      <p:sp>
        <p:nvSpPr>
          <p:cNvPr id="5" name="Footer Placeholder 4">
            <a:extLst>
              <a:ext uri="{FF2B5EF4-FFF2-40B4-BE49-F238E27FC236}">
                <a16:creationId xmlns:a16="http://schemas.microsoft.com/office/drawing/2014/main" id="{50553BA4-D463-4A13-BC39-DE73575B49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DE9E72-B4FA-46A2-BEF6-3824E00460C0}"/>
              </a:ext>
            </a:extLst>
          </p:cNvPr>
          <p:cNvSpPr>
            <a:spLocks noGrp="1"/>
          </p:cNvSpPr>
          <p:nvPr>
            <p:ph type="sldNum" sz="quarter" idx="12"/>
          </p:nvPr>
        </p:nvSpPr>
        <p:spPr/>
        <p:txBody>
          <a:bodyPr/>
          <a:lstStyle/>
          <a:p>
            <a:fld id="{B4604BCD-9919-48B7-B1DF-C73B416A92E3}" type="slidenum">
              <a:rPr lang="en-US" smtClean="0"/>
              <a:t>‹#›</a:t>
            </a:fld>
            <a:endParaRPr lang="en-US"/>
          </a:p>
        </p:txBody>
      </p:sp>
    </p:spTree>
    <p:extLst>
      <p:ext uri="{BB962C8B-B14F-4D97-AF65-F5344CB8AC3E}">
        <p14:creationId xmlns:p14="http://schemas.microsoft.com/office/powerpoint/2010/main" val="26722143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84887-74FA-405C-8230-26A0BCC77BD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853E848-F1E0-4061-AEB6-55338CDB34C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63F3CA6-232C-4BE1-A3D2-9ABDE2D7A88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FDC6108-D416-4CA5-8F98-E38B59611C88}"/>
              </a:ext>
            </a:extLst>
          </p:cNvPr>
          <p:cNvSpPr>
            <a:spLocks noGrp="1"/>
          </p:cNvSpPr>
          <p:nvPr>
            <p:ph type="dt" sz="half" idx="10"/>
          </p:nvPr>
        </p:nvSpPr>
        <p:spPr/>
        <p:txBody>
          <a:bodyPr/>
          <a:lstStyle/>
          <a:p>
            <a:fld id="{CE597173-1CAA-48F4-BCDE-0D3822AF3AF4}" type="datetimeFigureOut">
              <a:rPr lang="en-US" smtClean="0"/>
              <a:t>6/30/2023</a:t>
            </a:fld>
            <a:endParaRPr lang="en-US"/>
          </a:p>
        </p:txBody>
      </p:sp>
      <p:sp>
        <p:nvSpPr>
          <p:cNvPr id="6" name="Footer Placeholder 5">
            <a:extLst>
              <a:ext uri="{FF2B5EF4-FFF2-40B4-BE49-F238E27FC236}">
                <a16:creationId xmlns:a16="http://schemas.microsoft.com/office/drawing/2014/main" id="{D732AE0F-9682-4AC4-8049-EFCE1510B90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D044DDA-1AA1-459F-A6C2-C9F578624ABB}"/>
              </a:ext>
            </a:extLst>
          </p:cNvPr>
          <p:cNvSpPr>
            <a:spLocks noGrp="1"/>
          </p:cNvSpPr>
          <p:nvPr>
            <p:ph type="sldNum" sz="quarter" idx="12"/>
          </p:nvPr>
        </p:nvSpPr>
        <p:spPr/>
        <p:txBody>
          <a:bodyPr/>
          <a:lstStyle/>
          <a:p>
            <a:fld id="{B4604BCD-9919-48B7-B1DF-C73B416A92E3}" type="slidenum">
              <a:rPr lang="en-US" smtClean="0"/>
              <a:t>‹#›</a:t>
            </a:fld>
            <a:endParaRPr lang="en-US"/>
          </a:p>
        </p:txBody>
      </p:sp>
    </p:spTree>
    <p:extLst>
      <p:ext uri="{BB962C8B-B14F-4D97-AF65-F5344CB8AC3E}">
        <p14:creationId xmlns:p14="http://schemas.microsoft.com/office/powerpoint/2010/main" val="1763595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011970-71A9-4B1D-A1F3-ABA194200C5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81ECB25-7B46-4346-96E9-A099FA52F94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D62AF43-BE1E-4DD6-8AAA-536CFD373F9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76043AD-9562-4782-9BEA-B6AC8E90CC0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8740716-B301-4859-8A5B-6F4C23CC184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F2B2F9C-35B3-4DB9-B84D-C990D76D6233}"/>
              </a:ext>
            </a:extLst>
          </p:cNvPr>
          <p:cNvSpPr>
            <a:spLocks noGrp="1"/>
          </p:cNvSpPr>
          <p:nvPr>
            <p:ph type="dt" sz="half" idx="10"/>
          </p:nvPr>
        </p:nvSpPr>
        <p:spPr/>
        <p:txBody>
          <a:bodyPr/>
          <a:lstStyle/>
          <a:p>
            <a:fld id="{CE597173-1CAA-48F4-BCDE-0D3822AF3AF4}" type="datetimeFigureOut">
              <a:rPr lang="en-US" smtClean="0"/>
              <a:t>6/30/2023</a:t>
            </a:fld>
            <a:endParaRPr lang="en-US"/>
          </a:p>
        </p:txBody>
      </p:sp>
      <p:sp>
        <p:nvSpPr>
          <p:cNvPr id="8" name="Footer Placeholder 7">
            <a:extLst>
              <a:ext uri="{FF2B5EF4-FFF2-40B4-BE49-F238E27FC236}">
                <a16:creationId xmlns:a16="http://schemas.microsoft.com/office/drawing/2014/main" id="{26846651-6D44-4D2C-BB85-66E78818C6C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E0E46E7-AA32-4389-A9A1-ABC21727A215}"/>
              </a:ext>
            </a:extLst>
          </p:cNvPr>
          <p:cNvSpPr>
            <a:spLocks noGrp="1"/>
          </p:cNvSpPr>
          <p:nvPr>
            <p:ph type="sldNum" sz="quarter" idx="12"/>
          </p:nvPr>
        </p:nvSpPr>
        <p:spPr/>
        <p:txBody>
          <a:bodyPr/>
          <a:lstStyle/>
          <a:p>
            <a:fld id="{B4604BCD-9919-48B7-B1DF-C73B416A92E3}" type="slidenum">
              <a:rPr lang="en-US" smtClean="0"/>
              <a:t>‹#›</a:t>
            </a:fld>
            <a:endParaRPr lang="en-US"/>
          </a:p>
        </p:txBody>
      </p:sp>
    </p:spTree>
    <p:extLst>
      <p:ext uri="{BB962C8B-B14F-4D97-AF65-F5344CB8AC3E}">
        <p14:creationId xmlns:p14="http://schemas.microsoft.com/office/powerpoint/2010/main" val="13759367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4B2ABF-49CD-48F1-BA43-6578FCC79AF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3C7B640-8CC3-45DB-B32B-7358AF2C5924}"/>
              </a:ext>
            </a:extLst>
          </p:cNvPr>
          <p:cNvSpPr>
            <a:spLocks noGrp="1"/>
          </p:cNvSpPr>
          <p:nvPr>
            <p:ph type="dt" sz="half" idx="10"/>
          </p:nvPr>
        </p:nvSpPr>
        <p:spPr/>
        <p:txBody>
          <a:bodyPr/>
          <a:lstStyle/>
          <a:p>
            <a:fld id="{CE597173-1CAA-48F4-BCDE-0D3822AF3AF4}" type="datetimeFigureOut">
              <a:rPr lang="en-US" smtClean="0"/>
              <a:t>6/30/2023</a:t>
            </a:fld>
            <a:endParaRPr lang="en-US"/>
          </a:p>
        </p:txBody>
      </p:sp>
      <p:sp>
        <p:nvSpPr>
          <p:cNvPr id="4" name="Footer Placeholder 3">
            <a:extLst>
              <a:ext uri="{FF2B5EF4-FFF2-40B4-BE49-F238E27FC236}">
                <a16:creationId xmlns:a16="http://schemas.microsoft.com/office/drawing/2014/main" id="{0DA290E2-7E57-4E8F-ACE2-AAFB2730816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E2CC23F-5099-411C-91FD-FA4D29D36A8D}"/>
              </a:ext>
            </a:extLst>
          </p:cNvPr>
          <p:cNvSpPr>
            <a:spLocks noGrp="1"/>
          </p:cNvSpPr>
          <p:nvPr>
            <p:ph type="sldNum" sz="quarter" idx="12"/>
          </p:nvPr>
        </p:nvSpPr>
        <p:spPr/>
        <p:txBody>
          <a:bodyPr/>
          <a:lstStyle/>
          <a:p>
            <a:fld id="{B4604BCD-9919-48B7-B1DF-C73B416A92E3}" type="slidenum">
              <a:rPr lang="en-US" smtClean="0"/>
              <a:t>‹#›</a:t>
            </a:fld>
            <a:endParaRPr lang="en-US"/>
          </a:p>
        </p:txBody>
      </p:sp>
    </p:spTree>
    <p:extLst>
      <p:ext uri="{BB962C8B-B14F-4D97-AF65-F5344CB8AC3E}">
        <p14:creationId xmlns:p14="http://schemas.microsoft.com/office/powerpoint/2010/main" val="31441376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8E0CF9D-1E24-4EF2-9179-7853E04F08AF}"/>
              </a:ext>
            </a:extLst>
          </p:cNvPr>
          <p:cNvSpPr>
            <a:spLocks noGrp="1"/>
          </p:cNvSpPr>
          <p:nvPr>
            <p:ph type="dt" sz="half" idx="10"/>
          </p:nvPr>
        </p:nvSpPr>
        <p:spPr/>
        <p:txBody>
          <a:bodyPr/>
          <a:lstStyle/>
          <a:p>
            <a:fld id="{CE597173-1CAA-48F4-BCDE-0D3822AF3AF4}" type="datetimeFigureOut">
              <a:rPr lang="en-US" smtClean="0"/>
              <a:t>6/30/2023</a:t>
            </a:fld>
            <a:endParaRPr lang="en-US"/>
          </a:p>
        </p:txBody>
      </p:sp>
      <p:sp>
        <p:nvSpPr>
          <p:cNvPr id="3" name="Footer Placeholder 2">
            <a:extLst>
              <a:ext uri="{FF2B5EF4-FFF2-40B4-BE49-F238E27FC236}">
                <a16:creationId xmlns:a16="http://schemas.microsoft.com/office/drawing/2014/main" id="{FEBD2D13-5F59-4F39-9543-3EA4259D19D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326BD96-FAAE-40F9-B2E8-515A9BC958F0}"/>
              </a:ext>
            </a:extLst>
          </p:cNvPr>
          <p:cNvSpPr>
            <a:spLocks noGrp="1"/>
          </p:cNvSpPr>
          <p:nvPr>
            <p:ph type="sldNum" sz="quarter" idx="12"/>
          </p:nvPr>
        </p:nvSpPr>
        <p:spPr/>
        <p:txBody>
          <a:bodyPr/>
          <a:lstStyle/>
          <a:p>
            <a:fld id="{B4604BCD-9919-48B7-B1DF-C73B416A92E3}" type="slidenum">
              <a:rPr lang="en-US" smtClean="0"/>
              <a:t>‹#›</a:t>
            </a:fld>
            <a:endParaRPr lang="en-US"/>
          </a:p>
        </p:txBody>
      </p:sp>
    </p:spTree>
    <p:extLst>
      <p:ext uri="{BB962C8B-B14F-4D97-AF65-F5344CB8AC3E}">
        <p14:creationId xmlns:p14="http://schemas.microsoft.com/office/powerpoint/2010/main" val="39648898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5AE8D-0F68-43E8-9F4D-85451D18EF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2727637-C1B0-4438-B67E-1BB23997771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23A280A-9ECE-4C36-85FC-06F6CAD6AE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59D2493-B23C-41F8-8A52-9547395843E7}"/>
              </a:ext>
            </a:extLst>
          </p:cNvPr>
          <p:cNvSpPr>
            <a:spLocks noGrp="1"/>
          </p:cNvSpPr>
          <p:nvPr>
            <p:ph type="dt" sz="half" idx="10"/>
          </p:nvPr>
        </p:nvSpPr>
        <p:spPr/>
        <p:txBody>
          <a:bodyPr/>
          <a:lstStyle/>
          <a:p>
            <a:fld id="{CE597173-1CAA-48F4-BCDE-0D3822AF3AF4}" type="datetimeFigureOut">
              <a:rPr lang="en-US" smtClean="0"/>
              <a:t>6/30/2023</a:t>
            </a:fld>
            <a:endParaRPr lang="en-US"/>
          </a:p>
        </p:txBody>
      </p:sp>
      <p:sp>
        <p:nvSpPr>
          <p:cNvPr id="6" name="Footer Placeholder 5">
            <a:extLst>
              <a:ext uri="{FF2B5EF4-FFF2-40B4-BE49-F238E27FC236}">
                <a16:creationId xmlns:a16="http://schemas.microsoft.com/office/drawing/2014/main" id="{7508226D-AAA8-4A76-94BE-1DE340511D4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6FA8FA9-DED0-4430-BE00-E6F35EAB6C32}"/>
              </a:ext>
            </a:extLst>
          </p:cNvPr>
          <p:cNvSpPr>
            <a:spLocks noGrp="1"/>
          </p:cNvSpPr>
          <p:nvPr>
            <p:ph type="sldNum" sz="quarter" idx="12"/>
          </p:nvPr>
        </p:nvSpPr>
        <p:spPr/>
        <p:txBody>
          <a:bodyPr/>
          <a:lstStyle/>
          <a:p>
            <a:fld id="{B4604BCD-9919-48B7-B1DF-C73B416A92E3}" type="slidenum">
              <a:rPr lang="en-US" smtClean="0"/>
              <a:t>‹#›</a:t>
            </a:fld>
            <a:endParaRPr lang="en-US"/>
          </a:p>
        </p:txBody>
      </p:sp>
    </p:spTree>
    <p:extLst>
      <p:ext uri="{BB962C8B-B14F-4D97-AF65-F5344CB8AC3E}">
        <p14:creationId xmlns:p14="http://schemas.microsoft.com/office/powerpoint/2010/main" val="6228299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16B2E6-0C75-4A6D-AE84-3630B79216B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05BCED2-F94C-4AF5-9989-933C50D2D4D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1767BC2-7D1D-4C19-8D2E-8F612FA276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49CA893-05BA-4388-9D82-48C5EE52F742}"/>
              </a:ext>
            </a:extLst>
          </p:cNvPr>
          <p:cNvSpPr>
            <a:spLocks noGrp="1"/>
          </p:cNvSpPr>
          <p:nvPr>
            <p:ph type="dt" sz="half" idx="10"/>
          </p:nvPr>
        </p:nvSpPr>
        <p:spPr/>
        <p:txBody>
          <a:bodyPr/>
          <a:lstStyle/>
          <a:p>
            <a:fld id="{CE597173-1CAA-48F4-BCDE-0D3822AF3AF4}" type="datetimeFigureOut">
              <a:rPr lang="en-US" smtClean="0"/>
              <a:t>6/30/2023</a:t>
            </a:fld>
            <a:endParaRPr lang="en-US"/>
          </a:p>
        </p:txBody>
      </p:sp>
      <p:sp>
        <p:nvSpPr>
          <p:cNvPr id="6" name="Footer Placeholder 5">
            <a:extLst>
              <a:ext uri="{FF2B5EF4-FFF2-40B4-BE49-F238E27FC236}">
                <a16:creationId xmlns:a16="http://schemas.microsoft.com/office/drawing/2014/main" id="{805EE5DA-EA6A-4E2C-BB3F-5AA043F1FDE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028E1A5-5B5B-47EA-AA74-DA498C04B2CA}"/>
              </a:ext>
            </a:extLst>
          </p:cNvPr>
          <p:cNvSpPr>
            <a:spLocks noGrp="1"/>
          </p:cNvSpPr>
          <p:nvPr>
            <p:ph type="sldNum" sz="quarter" idx="12"/>
          </p:nvPr>
        </p:nvSpPr>
        <p:spPr/>
        <p:txBody>
          <a:bodyPr/>
          <a:lstStyle/>
          <a:p>
            <a:fld id="{B4604BCD-9919-48B7-B1DF-C73B416A92E3}" type="slidenum">
              <a:rPr lang="en-US" smtClean="0"/>
              <a:t>‹#›</a:t>
            </a:fld>
            <a:endParaRPr lang="en-US"/>
          </a:p>
        </p:txBody>
      </p:sp>
    </p:spTree>
    <p:extLst>
      <p:ext uri="{BB962C8B-B14F-4D97-AF65-F5344CB8AC3E}">
        <p14:creationId xmlns:p14="http://schemas.microsoft.com/office/powerpoint/2010/main" val="3232086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57D3B8A-C2DF-43ED-AF70-DEA98553133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0FA49DA-BBE4-4A81-A765-D63092F55BE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1B01F3-6FBE-4828-AE1D-6F0294960DD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597173-1CAA-48F4-BCDE-0D3822AF3AF4}" type="datetimeFigureOut">
              <a:rPr lang="en-US" smtClean="0"/>
              <a:t>6/30/2023</a:t>
            </a:fld>
            <a:endParaRPr lang="en-US"/>
          </a:p>
        </p:txBody>
      </p:sp>
      <p:sp>
        <p:nvSpPr>
          <p:cNvPr id="5" name="Footer Placeholder 4">
            <a:extLst>
              <a:ext uri="{FF2B5EF4-FFF2-40B4-BE49-F238E27FC236}">
                <a16:creationId xmlns:a16="http://schemas.microsoft.com/office/drawing/2014/main" id="{F1D85BEF-0750-4A7D-9820-B501414099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37487D7-FE53-425F-8B44-4A44339536E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604BCD-9919-48B7-B1DF-C73B416A92E3}" type="slidenum">
              <a:rPr lang="en-US" smtClean="0"/>
              <a:t>‹#›</a:t>
            </a:fld>
            <a:endParaRPr lang="en-US"/>
          </a:p>
        </p:txBody>
      </p:sp>
    </p:spTree>
    <p:extLst>
      <p:ext uri="{BB962C8B-B14F-4D97-AF65-F5344CB8AC3E}">
        <p14:creationId xmlns:p14="http://schemas.microsoft.com/office/powerpoint/2010/main" val="34478160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hyperlink" Target="http://www.pngall.com/enter-png" TargetMode="External"/><Relationship Id="rId5" Type="http://schemas.openxmlformats.org/officeDocument/2006/relationships/image" Target="../media/image3.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8" Type="http://schemas.microsoft.com/office/2007/relationships/hdphoto" Target="../media/hdphoto8.wdp"/><Relationship Id="rId3" Type="http://schemas.openxmlformats.org/officeDocument/2006/relationships/image" Target="../media/image15.png"/><Relationship Id="rId7"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7.xml"/><Relationship Id="rId6" Type="http://schemas.openxmlformats.org/officeDocument/2006/relationships/hyperlink" Target="http://transportation.cobbk12.org/livewqweb/webquery/" TargetMode="External"/><Relationship Id="rId5" Type="http://schemas.openxmlformats.org/officeDocument/2006/relationships/hyperlink" Target="https://www.cobbk12.org/page/19019/here-comes-the-bus" TargetMode="External"/><Relationship Id="rId4" Type="http://schemas.openxmlformats.org/officeDocument/2006/relationships/hyperlink" Target="http://www.publicdomainfiles.com/show_file.php?id=13525947614476" TargetMode="External"/><Relationship Id="rId9" Type="http://schemas.openxmlformats.org/officeDocument/2006/relationships/slide" Target="slide2.xml"/></Relationships>
</file>

<file path=ppt/slides/_rels/slide11.xml.rels><?xml version="1.0" encoding="UTF-8" standalone="yes"?>
<Relationships xmlns="http://schemas.openxmlformats.org/package/2006/relationships"><Relationship Id="rId8" Type="http://schemas.microsoft.com/office/2007/relationships/hdphoto" Target="../media/hdphoto9.wdp"/><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hyperlink" Target="https://www.cobbk12.org/foodservices/page/45098/paying-for-meals" TargetMode="External"/><Relationship Id="rId5" Type="http://schemas.openxmlformats.org/officeDocument/2006/relationships/hyperlink" Target="https://www.cobbk12.org/foodservices/page/47586/family-meal-application-information" TargetMode="External"/><Relationship Id="rId4" Type="http://schemas.openxmlformats.org/officeDocument/2006/relationships/hyperlink" Target="http://www.publicdomainfiles.com/show_file.php?id=13525947614476" TargetMode="External"/><Relationship Id="rId9" Type="http://schemas.openxmlformats.org/officeDocument/2006/relationships/slide" Target="slide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0.jpeg"/><Relationship Id="rId1" Type="http://schemas.openxmlformats.org/officeDocument/2006/relationships/slideLayout" Target="../slideLayouts/slideLayout7.xml"/><Relationship Id="rId5" Type="http://schemas.openxmlformats.org/officeDocument/2006/relationships/slide" Target="slide2.xml"/><Relationship Id="rId4" Type="http://schemas.openxmlformats.org/officeDocument/2006/relationships/hyperlink" Target="http://www.publicdomainfiles.com/show_file.php?id=13525947614476"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slide" Target="slide2.xml"/><Relationship Id="rId2" Type="http://schemas.openxmlformats.org/officeDocument/2006/relationships/image" Target="../media/image21.png"/><Relationship Id="rId1" Type="http://schemas.openxmlformats.org/officeDocument/2006/relationships/slideLayout" Target="../slideLayouts/slideLayout7.xml"/><Relationship Id="rId6" Type="http://schemas.microsoft.com/office/2007/relationships/hdphoto" Target="../media/hdphoto10.wdp"/><Relationship Id="rId5" Type="http://schemas.openxmlformats.org/officeDocument/2006/relationships/image" Target="../media/image22.png"/><Relationship Id="rId4" Type="http://schemas.openxmlformats.org/officeDocument/2006/relationships/hyperlink" Target="http://www.publicdomainfiles.com/show_file.php?id=13525947614476" TargetMode="External"/></Relationships>
</file>

<file path=ppt/slides/_rels/slide14.xml.rels><?xml version="1.0" encoding="UTF-8" standalone="yes"?>
<Relationships xmlns="http://schemas.openxmlformats.org/package/2006/relationships"><Relationship Id="rId8" Type="http://schemas.openxmlformats.org/officeDocument/2006/relationships/slide" Target="slide15.xml"/><Relationship Id="rId3" Type="http://schemas.openxmlformats.org/officeDocument/2006/relationships/image" Target="../media/image15.png"/><Relationship Id="rId7" Type="http://schemas.microsoft.com/office/2007/relationships/hdphoto" Target="../media/hdphoto2.wdp"/><Relationship Id="rId2" Type="http://schemas.openxmlformats.org/officeDocument/2006/relationships/image" Target="../media/image23.jpe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hyperlink" Target="https://www.cobbk12.org/foodservices/page/45098/paying-for-meals" TargetMode="External"/><Relationship Id="rId4" Type="http://schemas.openxmlformats.org/officeDocument/2006/relationships/hyperlink" Target="http://www.publicdomainfiles.com/show_file.php?id=13525947614476"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slide" Target="slide2.xml"/><Relationship Id="rId2" Type="http://schemas.openxmlformats.org/officeDocument/2006/relationships/image" Target="../media/image25.jpeg"/><Relationship Id="rId1" Type="http://schemas.openxmlformats.org/officeDocument/2006/relationships/slideLayout" Target="../slideLayouts/slideLayout7.xml"/><Relationship Id="rId6" Type="http://schemas.microsoft.com/office/2007/relationships/hdphoto" Target="../media/hdphoto11.wdp"/><Relationship Id="rId5" Type="http://schemas.openxmlformats.org/officeDocument/2006/relationships/image" Target="../media/image26.png"/><Relationship Id="rId4" Type="http://schemas.openxmlformats.org/officeDocument/2006/relationships/hyperlink" Target="http://www.publicdomainfiles.com/show_file.php?id=13525947614476"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7.jpeg"/><Relationship Id="rId1" Type="http://schemas.openxmlformats.org/officeDocument/2006/relationships/slideLayout" Target="../slideLayouts/slideLayout7.xml"/><Relationship Id="rId5" Type="http://schemas.openxmlformats.org/officeDocument/2006/relationships/slide" Target="slide2.xml"/><Relationship Id="rId4" Type="http://schemas.openxmlformats.org/officeDocument/2006/relationships/hyperlink" Target="http://www.publicdomainfiles.com/show_file.php?id=13525947614476"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www.pikist.com/free-photo-xnxde/ko" TargetMode="External"/><Relationship Id="rId2" Type="http://schemas.openxmlformats.org/officeDocument/2006/relationships/image" Target="../media/image11.jpeg"/><Relationship Id="rId1" Type="http://schemas.openxmlformats.org/officeDocument/2006/relationships/slideLayout" Target="../slideLayouts/slideLayout7.xml"/><Relationship Id="rId5" Type="http://schemas.openxmlformats.org/officeDocument/2006/relationships/slide" Target="slide2.xml"/><Relationship Id="rId4" Type="http://schemas.openxmlformats.org/officeDocument/2006/relationships/hyperlink" Target="https://www.cobbk12.org/pinemountain/page/27776/school-supply-list" TargetMode="External"/></Relationships>
</file>

<file path=ppt/slides/_rels/slide18.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15.png"/><Relationship Id="rId7" Type="http://schemas.openxmlformats.org/officeDocument/2006/relationships/hyperlink" Target="mailto:Caroline.Oconnor@cobbk12.org" TargetMode="External"/><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hyperlink" Target="mailto:allison.paulk@cobbk12.org" TargetMode="External"/><Relationship Id="rId5" Type="http://schemas.openxmlformats.org/officeDocument/2006/relationships/hyperlink" Target="mailto:David.Nelson@cobbk12.org" TargetMode="External"/><Relationship Id="rId10" Type="http://schemas.openxmlformats.org/officeDocument/2006/relationships/slide" Target="slide2.xml"/><Relationship Id="rId4" Type="http://schemas.openxmlformats.org/officeDocument/2006/relationships/hyperlink" Target="http://www.publicdomainfiles.com/show_file.php?id=13525947614476" TargetMode="External"/><Relationship Id="rId9" Type="http://schemas.microsoft.com/office/2007/relationships/hdphoto" Target="../media/hdphoto12.wdp"/></Relationships>
</file>

<file path=ppt/slides/_rels/slide2.xml.rels><?xml version="1.0" encoding="UTF-8" standalone="yes"?>
<Relationships xmlns="http://schemas.openxmlformats.org/package/2006/relationships"><Relationship Id="rId8" Type="http://schemas.openxmlformats.org/officeDocument/2006/relationships/slide" Target="slide9.xml"/><Relationship Id="rId13" Type="http://schemas.openxmlformats.org/officeDocument/2006/relationships/slide" Target="slide6.xml"/><Relationship Id="rId18" Type="http://schemas.openxmlformats.org/officeDocument/2006/relationships/hyperlink" Target="https://www.cobbk12.org/pinemountain" TargetMode="External"/><Relationship Id="rId3" Type="http://schemas.openxmlformats.org/officeDocument/2006/relationships/image" Target="../media/image5.png"/><Relationship Id="rId7" Type="http://schemas.openxmlformats.org/officeDocument/2006/relationships/slide" Target="slide11.xml"/><Relationship Id="rId12" Type="http://schemas.openxmlformats.org/officeDocument/2006/relationships/slide" Target="slide5.xml"/><Relationship Id="rId17" Type="http://schemas.openxmlformats.org/officeDocument/2006/relationships/hyperlink" Target="https://www.cobbk12.org/" TargetMode="External"/><Relationship Id="rId2" Type="http://schemas.openxmlformats.org/officeDocument/2006/relationships/image" Target="../media/image1.png"/><Relationship Id="rId16" Type="http://schemas.openxmlformats.org/officeDocument/2006/relationships/slide" Target="slide3.xml"/><Relationship Id="rId1" Type="http://schemas.openxmlformats.org/officeDocument/2006/relationships/slideLayout" Target="../slideLayouts/slideLayout7.xml"/><Relationship Id="rId6" Type="http://schemas.openxmlformats.org/officeDocument/2006/relationships/slide" Target="slide13.xml"/><Relationship Id="rId11" Type="http://schemas.openxmlformats.org/officeDocument/2006/relationships/slide" Target="slide4.xml"/><Relationship Id="rId5" Type="http://schemas.openxmlformats.org/officeDocument/2006/relationships/slide" Target="slide14.xml"/><Relationship Id="rId15" Type="http://schemas.openxmlformats.org/officeDocument/2006/relationships/slide" Target="slide7.xml"/><Relationship Id="rId10" Type="http://schemas.openxmlformats.org/officeDocument/2006/relationships/slide" Target="slide10.xml"/><Relationship Id="rId19" Type="http://schemas.openxmlformats.org/officeDocument/2006/relationships/slide" Target="slide16.xml"/><Relationship Id="rId4" Type="http://schemas.microsoft.com/office/2007/relationships/hdphoto" Target="../media/hdphoto2.wdp"/><Relationship Id="rId9" Type="http://schemas.openxmlformats.org/officeDocument/2006/relationships/slide" Target="slide8.xml"/><Relationship Id="rId14" Type="http://schemas.openxmlformats.org/officeDocument/2006/relationships/slide" Target="slide12.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slide" Target="slide2.xml"/><Relationship Id="rId7" Type="http://schemas.openxmlformats.org/officeDocument/2006/relationships/diagramColors" Target="../diagrams/colors1.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slide" Target="slide2.xml"/><Relationship Id="rId4" Type="http://schemas.microsoft.com/office/2007/relationships/hdphoto" Target="../media/hdphoto3.wdp"/></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slide" Target="slide2.xml"/><Relationship Id="rId4" Type="http://schemas.microsoft.com/office/2007/relationships/hdphoto" Target="../media/hdphoto4.wdp"/></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7.xml"/><Relationship Id="rId5" Type="http://schemas.openxmlformats.org/officeDocument/2006/relationships/slide" Target="slide2.xml"/><Relationship Id="rId4" Type="http://schemas.microsoft.com/office/2007/relationships/hdphoto" Target="../media/hdphoto5.wdp"/></Relationships>
</file>

<file path=ppt/slides/_rels/slide7.xml.rels><?xml version="1.0" encoding="UTF-8" standalone="yes"?>
<Relationships xmlns="http://schemas.openxmlformats.org/package/2006/relationships"><Relationship Id="rId3" Type="http://schemas.openxmlformats.org/officeDocument/2006/relationships/hyperlink" Target="https://www.pikist.com/free-photo-xnxde/ko" TargetMode="External"/><Relationship Id="rId2"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slide" Target="slide2.xml"/><Relationship Id="rId5" Type="http://schemas.microsoft.com/office/2007/relationships/hdphoto" Target="../media/hdphoto6.wdp"/><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slide" Target="slide2.xml"/><Relationship Id="rId2" Type="http://schemas.openxmlformats.org/officeDocument/2006/relationships/image" Target="../media/image14.jpeg"/><Relationship Id="rId1" Type="http://schemas.openxmlformats.org/officeDocument/2006/relationships/slideLayout" Target="../slideLayouts/slideLayout7.xml"/><Relationship Id="rId6" Type="http://schemas.microsoft.com/office/2007/relationships/hdphoto" Target="../media/hdphoto7.wdp"/><Relationship Id="rId5" Type="http://schemas.openxmlformats.org/officeDocument/2006/relationships/image" Target="../media/image16.png"/><Relationship Id="rId4" Type="http://schemas.openxmlformats.org/officeDocument/2006/relationships/hyperlink" Target="http://www.publicdomainfiles.com/show_file.php?id=13525947614476"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4DFECC6-BE2C-4778-920F-8160CC717AB0}"/>
              </a:ext>
            </a:extLst>
          </p:cNvPr>
          <p:cNvSpPr/>
          <p:nvPr/>
        </p:nvSpPr>
        <p:spPr>
          <a:xfrm>
            <a:off x="2235523" y="1599443"/>
            <a:ext cx="6789684" cy="2123658"/>
          </a:xfrm>
          <a:prstGeom prst="rect">
            <a:avLst/>
          </a:prstGeom>
          <a:noFill/>
        </p:spPr>
        <p:txBody>
          <a:bodyPr wrap="square" lIns="91440" tIns="45720" rIns="91440" bIns="45720" anchor="t">
            <a:spAutoFit/>
          </a:bodyPr>
          <a:lstStyle/>
          <a:p>
            <a:pPr algn="ctr"/>
            <a:r>
              <a:rPr lang="en-US" sz="6600" b="1">
                <a:ln w="10160">
                  <a:solidFill>
                    <a:schemeClr val="accent5"/>
                  </a:solidFill>
                  <a:prstDash val="solid"/>
                </a:ln>
                <a:solidFill>
                  <a:schemeClr val="bg1"/>
                </a:solidFill>
                <a:effectLst>
                  <a:outerShdw blurRad="38100" dist="22860" dir="5400000" algn="tl" rotWithShape="0">
                    <a:srgbClr val="000000">
                      <a:alpha val="30000"/>
                    </a:srgbClr>
                  </a:outerShdw>
                </a:effectLst>
              </a:rPr>
              <a:t>Back-to-School </a:t>
            </a:r>
            <a:endParaRPr lang="en-US" sz="6600" b="1">
              <a:ln w="10160">
                <a:solidFill>
                  <a:srgbClr val="5B9BD5"/>
                </a:solidFill>
                <a:prstDash val="solid"/>
              </a:ln>
              <a:solidFill>
                <a:schemeClr val="bg1"/>
              </a:solidFill>
              <a:effectLst>
                <a:outerShdw blurRad="38100" dist="22860" dir="5400000" algn="tl" rotWithShape="0">
                  <a:srgbClr val="000000">
                    <a:alpha val="30000"/>
                  </a:srgbClr>
                </a:outerShdw>
              </a:effectLst>
              <a:cs typeface="Calibri"/>
            </a:endParaRPr>
          </a:p>
          <a:p>
            <a:pPr algn="ctr"/>
            <a:r>
              <a:rPr lang="en-US" sz="6600" b="1">
                <a:ln w="10160">
                  <a:solidFill>
                    <a:schemeClr val="accent5"/>
                  </a:solidFill>
                  <a:prstDash val="solid"/>
                </a:ln>
                <a:solidFill>
                  <a:schemeClr val="bg1"/>
                </a:solidFill>
                <a:effectLst>
                  <a:outerShdw blurRad="38100" dist="22860" dir="5400000" algn="tl" rotWithShape="0">
                    <a:srgbClr val="000000">
                      <a:alpha val="30000"/>
                    </a:srgbClr>
                  </a:outerShdw>
                </a:effectLst>
              </a:rPr>
              <a:t>Information</a:t>
            </a:r>
            <a:endParaRPr lang="en-US" sz="6600" b="1">
              <a:ln w="10160">
                <a:solidFill>
                  <a:srgbClr val="5B9BD5"/>
                </a:solidFill>
                <a:prstDash val="solid"/>
              </a:ln>
              <a:solidFill>
                <a:schemeClr val="bg1"/>
              </a:solidFill>
              <a:effectLst>
                <a:outerShdw blurRad="38100" dist="22860" dir="5400000" algn="tl" rotWithShape="0">
                  <a:srgbClr val="000000">
                    <a:alpha val="30000"/>
                  </a:srgbClr>
                </a:outerShdw>
              </a:effectLst>
              <a:cs typeface="Calibri"/>
            </a:endParaRPr>
          </a:p>
        </p:txBody>
      </p:sp>
      <p:pic>
        <p:nvPicPr>
          <p:cNvPr id="6" name="Picture 5" descr="A picture containing logo&#10;&#10;Description automatically generated">
            <a:extLst>
              <a:ext uri="{FF2B5EF4-FFF2-40B4-BE49-F238E27FC236}">
                <a16:creationId xmlns:a16="http://schemas.microsoft.com/office/drawing/2014/main" id="{C6125F0E-7938-44FE-8488-1DF4DAB38BCA}"/>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l="13568" t="7035" r="19095" b="27889"/>
          <a:stretch/>
        </p:blipFill>
        <p:spPr>
          <a:xfrm>
            <a:off x="6600756" y="1666875"/>
            <a:ext cx="5371512" cy="5191125"/>
          </a:xfrm>
          <a:prstGeom prst="rect">
            <a:avLst/>
          </a:prstGeom>
        </p:spPr>
      </p:pic>
      <p:pic>
        <p:nvPicPr>
          <p:cNvPr id="10" name="Picture 9">
            <a:extLst>
              <a:ext uri="{FF2B5EF4-FFF2-40B4-BE49-F238E27FC236}">
                <a16:creationId xmlns:a16="http://schemas.microsoft.com/office/drawing/2014/main" id="{2C527AEE-237D-4A08-A8E6-E2568DF772AD}"/>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807768" y="5231569"/>
            <a:ext cx="3600450" cy="1609725"/>
          </a:xfrm>
          <a:prstGeom prst="rect">
            <a:avLst/>
          </a:prstGeom>
        </p:spPr>
      </p:pic>
      <p:pic>
        <p:nvPicPr>
          <p:cNvPr id="9" name="Picture 10" descr="Logo, company name&#10;&#10;Description automatically generated">
            <a:extLst>
              <a:ext uri="{FF2B5EF4-FFF2-40B4-BE49-F238E27FC236}">
                <a16:creationId xmlns:a16="http://schemas.microsoft.com/office/drawing/2014/main" id="{AB071766-14FB-D066-0791-0636B58BDEA4}"/>
              </a:ext>
            </a:extLst>
          </p:cNvPr>
          <p:cNvPicPr>
            <a:picLocks noChangeAspect="1"/>
          </p:cNvPicPr>
          <p:nvPr/>
        </p:nvPicPr>
        <p:blipFill>
          <a:blip r:embed="rId7"/>
          <a:stretch>
            <a:fillRect/>
          </a:stretch>
        </p:blipFill>
        <p:spPr>
          <a:xfrm>
            <a:off x="3676651" y="-609600"/>
            <a:ext cx="3779043" cy="3779043"/>
          </a:xfrm>
          <a:prstGeom prst="rect">
            <a:avLst/>
          </a:prstGeom>
        </p:spPr>
      </p:pic>
    </p:spTree>
    <p:extLst>
      <p:ext uri="{BB962C8B-B14F-4D97-AF65-F5344CB8AC3E}">
        <p14:creationId xmlns:p14="http://schemas.microsoft.com/office/powerpoint/2010/main" val="27473672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pic>
        <p:nvPicPr>
          <p:cNvPr id="8" name="Picture 7" descr="A picture containing text, furniture, seat, chair&#10;&#10;Description automatically generated">
            <a:extLst>
              <a:ext uri="{FF2B5EF4-FFF2-40B4-BE49-F238E27FC236}">
                <a16:creationId xmlns:a16="http://schemas.microsoft.com/office/drawing/2014/main" id="{3953CB0B-3447-47C3-BC6D-983D004C458C}"/>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r="5111" b="33021"/>
          <a:stretch/>
        </p:blipFill>
        <p:spPr>
          <a:xfrm>
            <a:off x="705854" y="1"/>
            <a:ext cx="11020926" cy="6858000"/>
          </a:xfrm>
          <a:prstGeom prst="rect">
            <a:avLst/>
          </a:prstGeom>
        </p:spPr>
      </p:pic>
      <p:sp>
        <p:nvSpPr>
          <p:cNvPr id="9" name="TextBox 8">
            <a:extLst>
              <a:ext uri="{FF2B5EF4-FFF2-40B4-BE49-F238E27FC236}">
                <a16:creationId xmlns:a16="http://schemas.microsoft.com/office/drawing/2014/main" id="{54996154-7E44-448E-8375-9A5EDF96D590}"/>
              </a:ext>
            </a:extLst>
          </p:cNvPr>
          <p:cNvSpPr txBox="1"/>
          <p:nvPr/>
        </p:nvSpPr>
        <p:spPr>
          <a:xfrm>
            <a:off x="3837595" y="1254197"/>
            <a:ext cx="6908702" cy="830997"/>
          </a:xfrm>
          <a:prstGeom prst="rect">
            <a:avLst/>
          </a:prstGeom>
          <a:noFill/>
        </p:spPr>
        <p:txBody>
          <a:bodyPr wrap="square" rtlCol="0">
            <a:spAutoFit/>
          </a:bodyPr>
          <a:lstStyle/>
          <a:p>
            <a:r>
              <a:rPr lang="en-US" sz="4800" b="1"/>
              <a:t>Dismissal</a:t>
            </a:r>
          </a:p>
        </p:txBody>
      </p:sp>
      <p:sp>
        <p:nvSpPr>
          <p:cNvPr id="10" name="TextBox 9">
            <a:extLst>
              <a:ext uri="{FF2B5EF4-FFF2-40B4-BE49-F238E27FC236}">
                <a16:creationId xmlns:a16="http://schemas.microsoft.com/office/drawing/2014/main" id="{2E2078F1-2D3B-413F-9F91-464ABEC597BF}"/>
              </a:ext>
            </a:extLst>
          </p:cNvPr>
          <p:cNvSpPr txBox="1"/>
          <p:nvPr/>
        </p:nvSpPr>
        <p:spPr>
          <a:xfrm>
            <a:off x="1844842" y="2242702"/>
            <a:ext cx="9304421" cy="461665"/>
          </a:xfrm>
          <a:prstGeom prst="rect">
            <a:avLst/>
          </a:prstGeom>
          <a:noFill/>
        </p:spPr>
        <p:txBody>
          <a:bodyPr wrap="square" rtlCol="0">
            <a:spAutoFit/>
          </a:bodyPr>
          <a:lstStyle/>
          <a:p>
            <a:endParaRPr lang="en-US" sz="2400"/>
          </a:p>
        </p:txBody>
      </p:sp>
      <p:sp>
        <p:nvSpPr>
          <p:cNvPr id="5" name="TextBox 4">
            <a:extLst>
              <a:ext uri="{FF2B5EF4-FFF2-40B4-BE49-F238E27FC236}">
                <a16:creationId xmlns:a16="http://schemas.microsoft.com/office/drawing/2014/main" id="{DD0244B6-54B5-41E7-9754-787592E136F2}"/>
              </a:ext>
            </a:extLst>
          </p:cNvPr>
          <p:cNvSpPr txBox="1"/>
          <p:nvPr/>
        </p:nvSpPr>
        <p:spPr>
          <a:xfrm>
            <a:off x="4443664" y="1860336"/>
            <a:ext cx="6705599" cy="4524315"/>
          </a:xfrm>
          <a:prstGeom prst="rect">
            <a:avLst/>
          </a:prstGeom>
          <a:noFill/>
        </p:spPr>
        <p:txBody>
          <a:bodyPr wrap="square" lIns="91440" tIns="45720" rIns="91440" bIns="45720" rtlCol="0" anchor="t">
            <a:spAutoFit/>
          </a:bodyPr>
          <a:lstStyle/>
          <a:p>
            <a:r>
              <a:rPr lang="en-US" sz="2400"/>
              <a:t>Students will be dismissed at 4:15pm each day. </a:t>
            </a:r>
            <a:r>
              <a:rPr lang="en-US" sz="2400" b="1" i="1"/>
              <a:t>Please be aware, car-pick up lines are long. So, please be patient if you pick up your child. For safety reasons, car riders will only be able to be picked up from the front porch of the school. Be sure to download the Here Comes the Bus app to always know where your student's bus is located.</a:t>
            </a:r>
            <a:endParaRPr lang="en-US" sz="2400" b="1" i="1">
              <a:cs typeface="Calibri"/>
            </a:endParaRPr>
          </a:p>
          <a:p>
            <a:endParaRPr lang="en-US" sz="2400" b="1" i="1">
              <a:cs typeface="Calibri"/>
            </a:endParaRPr>
          </a:p>
          <a:p>
            <a:r>
              <a:rPr lang="en-US" sz="2400" b="1" i="1">
                <a:cs typeface="Calibri"/>
                <a:hlinkClick r:id="rId5"/>
              </a:rPr>
              <a:t>Bus Tracking App</a:t>
            </a:r>
            <a:endParaRPr lang="en-US" sz="2400" b="1" i="1">
              <a:cs typeface="Calibri"/>
            </a:endParaRPr>
          </a:p>
          <a:p>
            <a:r>
              <a:rPr lang="en-US" sz="2400" b="1" i="1">
                <a:cs typeface="Calibri" panose="020F0502020204030204"/>
                <a:hlinkClick r:id="rId6"/>
              </a:rPr>
              <a:t>Bus Number Information</a:t>
            </a:r>
            <a:endParaRPr lang="en-US" sz="2400" b="1" i="1">
              <a:cs typeface="Calibri" panose="020F0502020204030204"/>
            </a:endParaRPr>
          </a:p>
          <a:p>
            <a:endParaRPr lang="en-US" sz="2400" b="1" i="1">
              <a:cs typeface="Calibri" panose="020F0502020204030204"/>
            </a:endParaRPr>
          </a:p>
          <a:p>
            <a:endParaRPr lang="en-US" sz="2400">
              <a:highlight>
                <a:srgbClr val="FFFF00"/>
              </a:highlight>
              <a:cs typeface="Calibri" panose="020F0502020204030204"/>
            </a:endParaRPr>
          </a:p>
        </p:txBody>
      </p:sp>
      <p:pic>
        <p:nvPicPr>
          <p:cNvPr id="3" name="Picture 2">
            <a:extLst>
              <a:ext uri="{FF2B5EF4-FFF2-40B4-BE49-F238E27FC236}">
                <a16:creationId xmlns:a16="http://schemas.microsoft.com/office/drawing/2014/main" id="{D32EEB09-E903-4999-A641-E66ABD6D77BA}"/>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9799" b="93216" l="4774" r="95980">
                        <a14:foregroundMark x1="43719" y1="51256" x2="43719" y2="51256"/>
                        <a14:foregroundMark x1="40201" y1="50503" x2="40201" y2="50503"/>
                        <a14:foregroundMark x1="36432" y1="49497" x2="36432" y2="49497"/>
                        <a14:foregroundMark x1="33166" y1="52513" x2="32412" y2="53518"/>
                        <a14:foregroundMark x1="57538" y1="59045" x2="57538" y2="59045"/>
                        <a14:foregroundMark x1="90955" y1="62060" x2="90955" y2="62060"/>
                        <a14:foregroundMark x1="96231" y1="68844" x2="96231" y2="68844"/>
                        <a14:foregroundMark x1="89447" y1="78643" x2="89447" y2="78643"/>
                        <a14:foregroundMark x1="58040" y1="85678" x2="58040" y2="85678"/>
                        <a14:foregroundMark x1="56784" y1="93467" x2="56784" y2="93467"/>
                        <a14:foregroundMark x1="37940" y1="79648" x2="37940" y2="79648"/>
                        <a14:foregroundMark x1="4774" y1="74874" x2="4774" y2="74874"/>
                        <a14:foregroundMark x1="30402" y1="53266" x2="30402" y2="53266"/>
                        <a14:foregroundMark x1="6030" y1="74874" x2="6030" y2="74874"/>
                        <a14:foregroundMark x1="21608" y1="90201" x2="21608" y2="90201"/>
                        <a14:foregroundMark x1="19095" y1="89196" x2="19095" y2="89196"/>
                      </a14:backgroundRemoval>
                    </a14:imgEffect>
                  </a14:imgLayer>
                </a14:imgProps>
              </a:ext>
              <a:ext uri="{28A0092B-C50C-407E-A947-70E740481C1C}">
                <a14:useLocalDpi xmlns:a14="http://schemas.microsoft.com/office/drawing/2010/main" val="0"/>
              </a:ext>
            </a:extLst>
          </a:blip>
          <a:stretch>
            <a:fillRect/>
          </a:stretch>
        </p:blipFill>
        <p:spPr>
          <a:xfrm>
            <a:off x="-2981194" y="303461"/>
            <a:ext cx="7647526" cy="7647526"/>
          </a:xfrm>
          <a:prstGeom prst="rect">
            <a:avLst/>
          </a:prstGeom>
        </p:spPr>
      </p:pic>
      <p:sp>
        <p:nvSpPr>
          <p:cNvPr id="11" name="Rectangle 10">
            <a:hlinkClick r:id="rId9" action="ppaction://hlinksldjump"/>
            <a:extLst>
              <a:ext uri="{FF2B5EF4-FFF2-40B4-BE49-F238E27FC236}">
                <a16:creationId xmlns:a16="http://schemas.microsoft.com/office/drawing/2014/main" id="{91C9A9A2-7B65-4A79-9857-F3203AC1AAFB}"/>
              </a:ext>
            </a:extLst>
          </p:cNvPr>
          <p:cNvSpPr/>
          <p:nvPr/>
        </p:nvSpPr>
        <p:spPr>
          <a:xfrm>
            <a:off x="10364892" y="6257246"/>
            <a:ext cx="1568741" cy="4530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HOME</a:t>
            </a:r>
          </a:p>
        </p:txBody>
      </p:sp>
    </p:spTree>
    <p:extLst>
      <p:ext uri="{BB962C8B-B14F-4D97-AF65-F5344CB8AC3E}">
        <p14:creationId xmlns:p14="http://schemas.microsoft.com/office/powerpoint/2010/main" val="1420617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pic>
        <p:nvPicPr>
          <p:cNvPr id="8" name="Picture 7" descr="A picture containing text, furniture, seat, chair&#10;&#10;Description automatically generated">
            <a:extLst>
              <a:ext uri="{FF2B5EF4-FFF2-40B4-BE49-F238E27FC236}">
                <a16:creationId xmlns:a16="http://schemas.microsoft.com/office/drawing/2014/main" id="{3953CB0B-3447-47C3-BC6D-983D004C458C}"/>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r="5111" b="33021"/>
          <a:stretch/>
        </p:blipFill>
        <p:spPr>
          <a:xfrm>
            <a:off x="705854" y="1"/>
            <a:ext cx="11020926" cy="6858000"/>
          </a:xfrm>
          <a:prstGeom prst="rect">
            <a:avLst/>
          </a:prstGeom>
        </p:spPr>
      </p:pic>
      <p:sp>
        <p:nvSpPr>
          <p:cNvPr id="9" name="TextBox 8">
            <a:extLst>
              <a:ext uri="{FF2B5EF4-FFF2-40B4-BE49-F238E27FC236}">
                <a16:creationId xmlns:a16="http://schemas.microsoft.com/office/drawing/2014/main" id="{54996154-7E44-448E-8375-9A5EDF96D590}"/>
              </a:ext>
            </a:extLst>
          </p:cNvPr>
          <p:cNvSpPr txBox="1"/>
          <p:nvPr/>
        </p:nvSpPr>
        <p:spPr>
          <a:xfrm>
            <a:off x="1128319" y="1122889"/>
            <a:ext cx="6908702" cy="830997"/>
          </a:xfrm>
          <a:prstGeom prst="rect">
            <a:avLst/>
          </a:prstGeom>
          <a:noFill/>
        </p:spPr>
        <p:txBody>
          <a:bodyPr wrap="square" rtlCol="0">
            <a:spAutoFit/>
          </a:bodyPr>
          <a:lstStyle/>
          <a:p>
            <a:r>
              <a:rPr lang="en-US" sz="4800" b="1"/>
              <a:t>Lunch</a:t>
            </a:r>
          </a:p>
        </p:txBody>
      </p:sp>
      <p:sp>
        <p:nvSpPr>
          <p:cNvPr id="10" name="TextBox 9">
            <a:extLst>
              <a:ext uri="{FF2B5EF4-FFF2-40B4-BE49-F238E27FC236}">
                <a16:creationId xmlns:a16="http://schemas.microsoft.com/office/drawing/2014/main" id="{2E2078F1-2D3B-413F-9F91-464ABEC597BF}"/>
              </a:ext>
            </a:extLst>
          </p:cNvPr>
          <p:cNvSpPr txBox="1"/>
          <p:nvPr/>
        </p:nvSpPr>
        <p:spPr>
          <a:xfrm>
            <a:off x="1844842" y="2242702"/>
            <a:ext cx="9304421" cy="461665"/>
          </a:xfrm>
          <a:prstGeom prst="rect">
            <a:avLst/>
          </a:prstGeom>
          <a:noFill/>
        </p:spPr>
        <p:txBody>
          <a:bodyPr wrap="square" rtlCol="0">
            <a:spAutoFit/>
          </a:bodyPr>
          <a:lstStyle/>
          <a:p>
            <a:endParaRPr lang="en-US" sz="2400"/>
          </a:p>
        </p:txBody>
      </p:sp>
      <p:sp>
        <p:nvSpPr>
          <p:cNvPr id="5" name="TextBox 4">
            <a:extLst>
              <a:ext uri="{FF2B5EF4-FFF2-40B4-BE49-F238E27FC236}">
                <a16:creationId xmlns:a16="http://schemas.microsoft.com/office/drawing/2014/main" id="{DD0244B6-54B5-41E7-9754-787592E136F2}"/>
              </a:ext>
            </a:extLst>
          </p:cNvPr>
          <p:cNvSpPr txBox="1"/>
          <p:nvPr/>
        </p:nvSpPr>
        <p:spPr>
          <a:xfrm>
            <a:off x="1409742" y="1953886"/>
            <a:ext cx="7226202" cy="3785652"/>
          </a:xfrm>
          <a:prstGeom prst="rect">
            <a:avLst/>
          </a:prstGeom>
          <a:noFill/>
        </p:spPr>
        <p:txBody>
          <a:bodyPr wrap="square" lIns="91440" tIns="45720" rIns="91440" bIns="45720" rtlCol="0" anchor="t">
            <a:spAutoFit/>
          </a:bodyPr>
          <a:lstStyle/>
          <a:p>
            <a:r>
              <a:rPr lang="en-US" sz="2400" dirty="0"/>
              <a:t>Students will attend lunch with their 3</a:t>
            </a:r>
            <a:r>
              <a:rPr lang="en-US" sz="2400" baseline="30000" dirty="0"/>
              <a:t>rd</a:t>
            </a:r>
            <a:r>
              <a:rPr lang="en-US" sz="2400" dirty="0"/>
              <a:t> period classes for 6</a:t>
            </a:r>
            <a:r>
              <a:rPr lang="en-US" sz="2400" baseline="30000" dirty="0"/>
              <a:t>th</a:t>
            </a:r>
            <a:r>
              <a:rPr lang="en-US" sz="2400" dirty="0"/>
              <a:t> and 8</a:t>
            </a:r>
            <a:r>
              <a:rPr lang="en-US" sz="2400" baseline="30000" dirty="0"/>
              <a:t>th</a:t>
            </a:r>
            <a:r>
              <a:rPr lang="en-US" sz="2400" dirty="0"/>
              <a:t> grades. 7</a:t>
            </a:r>
            <a:r>
              <a:rPr lang="en-US" sz="2400" baseline="30000" dirty="0"/>
              <a:t>th</a:t>
            </a:r>
            <a:r>
              <a:rPr lang="en-US" sz="2400" dirty="0"/>
              <a:t> graders will go with 4</a:t>
            </a:r>
            <a:r>
              <a:rPr lang="en-US" sz="2400" baseline="30000" dirty="0"/>
              <a:t>th</a:t>
            </a:r>
            <a:r>
              <a:rPr lang="en-US" sz="2400" dirty="0"/>
              <a:t> period. </a:t>
            </a:r>
          </a:p>
          <a:p>
            <a:endParaRPr lang="en-US" sz="2400" dirty="0"/>
          </a:p>
          <a:p>
            <a:r>
              <a:rPr lang="en-US" sz="2400" dirty="0"/>
              <a:t>Students will be assigned a seat at the lunch table during lunch. Food delivery services are not allowed. Don’t forget, at the middle level, families are not able to eat lunch with students in the cafeteria. </a:t>
            </a:r>
            <a:endParaRPr lang="en-US" sz="2400" dirty="0">
              <a:cs typeface="Calibri"/>
            </a:endParaRPr>
          </a:p>
          <a:p>
            <a:endParaRPr lang="en-US" sz="2400" dirty="0">
              <a:cs typeface="Calibri"/>
            </a:endParaRPr>
          </a:p>
          <a:p>
            <a:r>
              <a:rPr lang="en-US" sz="2400" dirty="0">
                <a:cs typeface="Calibri"/>
                <a:hlinkClick r:id="rId5"/>
              </a:rPr>
              <a:t>Family Meal Application</a:t>
            </a:r>
          </a:p>
          <a:p>
            <a:r>
              <a:rPr lang="en-US" sz="2400" dirty="0">
                <a:cs typeface="Calibri"/>
                <a:hlinkClick r:id="rId6"/>
              </a:rPr>
              <a:t>Meal Prices</a:t>
            </a:r>
            <a:endParaRPr lang="en-US" sz="2400" dirty="0">
              <a:cs typeface="Calibri"/>
            </a:endParaRPr>
          </a:p>
        </p:txBody>
      </p:sp>
      <p:pic>
        <p:nvPicPr>
          <p:cNvPr id="3" name="Picture 2">
            <a:extLst>
              <a:ext uri="{FF2B5EF4-FFF2-40B4-BE49-F238E27FC236}">
                <a16:creationId xmlns:a16="http://schemas.microsoft.com/office/drawing/2014/main" id="{EA29277C-392F-40D9-99FD-6A16C9C983A0}"/>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9799" b="94975" l="9799" r="89950">
                        <a14:foregroundMark x1="43467" y1="94975" x2="43467" y2="94975"/>
                        <a14:foregroundMark x1="42965" y1="92211" x2="42965" y2="92211"/>
                        <a14:foregroundMark x1="41709" y1="36181" x2="41709" y2="36181"/>
                      </a14:backgroundRemoval>
                    </a14:imgEffect>
                  </a14:imgLayer>
                </a14:imgProps>
              </a:ext>
              <a:ext uri="{28A0092B-C50C-407E-A947-70E740481C1C}">
                <a14:useLocalDpi xmlns:a14="http://schemas.microsoft.com/office/drawing/2010/main" val="0"/>
              </a:ext>
            </a:extLst>
          </a:blip>
          <a:stretch>
            <a:fillRect/>
          </a:stretch>
        </p:blipFill>
        <p:spPr>
          <a:xfrm>
            <a:off x="5598853" y="-437401"/>
            <a:ext cx="8009990" cy="8009990"/>
          </a:xfrm>
          <a:prstGeom prst="rect">
            <a:avLst/>
          </a:prstGeom>
        </p:spPr>
      </p:pic>
      <p:sp>
        <p:nvSpPr>
          <p:cNvPr id="11" name="Rectangle 10">
            <a:hlinkClick r:id="rId9" action="ppaction://hlinksldjump"/>
            <a:extLst>
              <a:ext uri="{FF2B5EF4-FFF2-40B4-BE49-F238E27FC236}">
                <a16:creationId xmlns:a16="http://schemas.microsoft.com/office/drawing/2014/main" id="{276070D5-7968-494D-9437-BC5BAEE33B60}"/>
              </a:ext>
            </a:extLst>
          </p:cNvPr>
          <p:cNvSpPr/>
          <p:nvPr/>
        </p:nvSpPr>
        <p:spPr>
          <a:xfrm>
            <a:off x="343949" y="6274965"/>
            <a:ext cx="1568741" cy="4530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HOME</a:t>
            </a:r>
          </a:p>
        </p:txBody>
      </p:sp>
    </p:spTree>
    <p:extLst>
      <p:ext uri="{BB962C8B-B14F-4D97-AF65-F5344CB8AC3E}">
        <p14:creationId xmlns:p14="http://schemas.microsoft.com/office/powerpoint/2010/main" val="30588099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pic>
        <p:nvPicPr>
          <p:cNvPr id="8" name="Picture 7" descr="A picture containing text, furniture, seat, chair&#10;&#10;Description automatically generated">
            <a:extLst>
              <a:ext uri="{FF2B5EF4-FFF2-40B4-BE49-F238E27FC236}">
                <a16:creationId xmlns:a16="http://schemas.microsoft.com/office/drawing/2014/main" id="{3953CB0B-3447-47C3-BC6D-983D004C458C}"/>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r="5111" b="33021"/>
          <a:stretch/>
        </p:blipFill>
        <p:spPr>
          <a:xfrm>
            <a:off x="705854" y="1"/>
            <a:ext cx="11020926" cy="6858000"/>
          </a:xfrm>
          <a:prstGeom prst="rect">
            <a:avLst/>
          </a:prstGeom>
        </p:spPr>
      </p:pic>
      <p:sp>
        <p:nvSpPr>
          <p:cNvPr id="9" name="TextBox 8">
            <a:extLst>
              <a:ext uri="{FF2B5EF4-FFF2-40B4-BE49-F238E27FC236}">
                <a16:creationId xmlns:a16="http://schemas.microsoft.com/office/drawing/2014/main" id="{54996154-7E44-448E-8375-9A5EDF96D590}"/>
              </a:ext>
            </a:extLst>
          </p:cNvPr>
          <p:cNvSpPr txBox="1"/>
          <p:nvPr/>
        </p:nvSpPr>
        <p:spPr>
          <a:xfrm>
            <a:off x="1227745" y="1254197"/>
            <a:ext cx="6908702" cy="830997"/>
          </a:xfrm>
          <a:prstGeom prst="rect">
            <a:avLst/>
          </a:prstGeom>
          <a:noFill/>
        </p:spPr>
        <p:txBody>
          <a:bodyPr wrap="square" rtlCol="0">
            <a:spAutoFit/>
          </a:bodyPr>
          <a:lstStyle/>
          <a:p>
            <a:r>
              <a:rPr lang="en-US" sz="4800" b="1"/>
              <a:t>Hallways/Transitions</a:t>
            </a:r>
          </a:p>
        </p:txBody>
      </p:sp>
      <p:sp>
        <p:nvSpPr>
          <p:cNvPr id="10" name="TextBox 9">
            <a:extLst>
              <a:ext uri="{FF2B5EF4-FFF2-40B4-BE49-F238E27FC236}">
                <a16:creationId xmlns:a16="http://schemas.microsoft.com/office/drawing/2014/main" id="{2E2078F1-2D3B-413F-9F91-464ABEC597BF}"/>
              </a:ext>
            </a:extLst>
          </p:cNvPr>
          <p:cNvSpPr txBox="1"/>
          <p:nvPr/>
        </p:nvSpPr>
        <p:spPr>
          <a:xfrm>
            <a:off x="1844842" y="2242702"/>
            <a:ext cx="9304421" cy="461665"/>
          </a:xfrm>
          <a:prstGeom prst="rect">
            <a:avLst/>
          </a:prstGeom>
          <a:noFill/>
        </p:spPr>
        <p:txBody>
          <a:bodyPr wrap="square" rtlCol="0">
            <a:spAutoFit/>
          </a:bodyPr>
          <a:lstStyle/>
          <a:p>
            <a:endParaRPr lang="en-US" sz="2400"/>
          </a:p>
        </p:txBody>
      </p:sp>
      <p:sp>
        <p:nvSpPr>
          <p:cNvPr id="5" name="TextBox 4">
            <a:extLst>
              <a:ext uri="{FF2B5EF4-FFF2-40B4-BE49-F238E27FC236}">
                <a16:creationId xmlns:a16="http://schemas.microsoft.com/office/drawing/2014/main" id="{DD0244B6-54B5-41E7-9754-787592E136F2}"/>
              </a:ext>
            </a:extLst>
          </p:cNvPr>
          <p:cNvSpPr txBox="1"/>
          <p:nvPr/>
        </p:nvSpPr>
        <p:spPr>
          <a:xfrm>
            <a:off x="1752600" y="2146086"/>
            <a:ext cx="9396663" cy="2308324"/>
          </a:xfrm>
          <a:prstGeom prst="rect">
            <a:avLst/>
          </a:prstGeom>
          <a:noFill/>
        </p:spPr>
        <p:txBody>
          <a:bodyPr wrap="square" lIns="91440" tIns="45720" rIns="91440" bIns="45720" rtlCol="0" anchor="t">
            <a:spAutoFit/>
          </a:bodyPr>
          <a:lstStyle/>
          <a:p>
            <a:r>
              <a:rPr lang="en-US" sz="2400" dirty="0">
                <a:cs typeface="Calibri"/>
              </a:rPr>
              <a:t>Each grade level is color coded. Each grade level has their own area. Students are considered "out of area" if they go into another grade level area without permission. Hall passes are used if a student needs to be in a hallway during instructional time.</a:t>
            </a:r>
            <a:r>
              <a:rPr lang="en-US" sz="2400" dirty="0"/>
              <a:t> Students will follow a one-way flow of traffic within hallways and grade level commons. Each grade level has their own restroom. </a:t>
            </a:r>
            <a:endParaRPr lang="en-US" sz="2400" dirty="0">
              <a:cs typeface="Calibri"/>
            </a:endParaRPr>
          </a:p>
        </p:txBody>
      </p:sp>
      <p:sp>
        <p:nvSpPr>
          <p:cNvPr id="7" name="Rectangle 6">
            <a:hlinkClick r:id="rId5" action="ppaction://hlinksldjump"/>
            <a:extLst>
              <a:ext uri="{FF2B5EF4-FFF2-40B4-BE49-F238E27FC236}">
                <a16:creationId xmlns:a16="http://schemas.microsoft.com/office/drawing/2014/main" id="{24F3603C-56C3-4871-9203-C3CCBC898C66}"/>
              </a:ext>
            </a:extLst>
          </p:cNvPr>
          <p:cNvSpPr/>
          <p:nvPr/>
        </p:nvSpPr>
        <p:spPr>
          <a:xfrm>
            <a:off x="343949" y="6274965"/>
            <a:ext cx="1568741" cy="4530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HOME</a:t>
            </a:r>
          </a:p>
        </p:txBody>
      </p:sp>
    </p:spTree>
    <p:extLst>
      <p:ext uri="{BB962C8B-B14F-4D97-AF65-F5344CB8AC3E}">
        <p14:creationId xmlns:p14="http://schemas.microsoft.com/office/powerpoint/2010/main" val="18332282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pic>
        <p:nvPicPr>
          <p:cNvPr id="8" name="Picture 7" descr="A picture containing text, furniture, seat, chair&#10;&#10;Description automatically generated">
            <a:extLst>
              <a:ext uri="{FF2B5EF4-FFF2-40B4-BE49-F238E27FC236}">
                <a16:creationId xmlns:a16="http://schemas.microsoft.com/office/drawing/2014/main" id="{3953CB0B-3447-47C3-BC6D-983D004C458C}"/>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r="5111" b="33021"/>
          <a:stretch/>
        </p:blipFill>
        <p:spPr>
          <a:xfrm>
            <a:off x="705854" y="1"/>
            <a:ext cx="11020926" cy="6858000"/>
          </a:xfrm>
          <a:prstGeom prst="rect">
            <a:avLst/>
          </a:prstGeom>
        </p:spPr>
      </p:pic>
      <p:sp>
        <p:nvSpPr>
          <p:cNvPr id="9" name="TextBox 8">
            <a:extLst>
              <a:ext uri="{FF2B5EF4-FFF2-40B4-BE49-F238E27FC236}">
                <a16:creationId xmlns:a16="http://schemas.microsoft.com/office/drawing/2014/main" id="{54996154-7E44-448E-8375-9A5EDF96D590}"/>
              </a:ext>
            </a:extLst>
          </p:cNvPr>
          <p:cNvSpPr txBox="1"/>
          <p:nvPr/>
        </p:nvSpPr>
        <p:spPr>
          <a:xfrm>
            <a:off x="1135949" y="947280"/>
            <a:ext cx="6908702" cy="830997"/>
          </a:xfrm>
          <a:prstGeom prst="rect">
            <a:avLst/>
          </a:prstGeom>
          <a:noFill/>
        </p:spPr>
        <p:txBody>
          <a:bodyPr wrap="square" lIns="91440" tIns="45720" rIns="91440" bIns="45720" rtlCol="0" anchor="t">
            <a:spAutoFit/>
          </a:bodyPr>
          <a:lstStyle/>
          <a:p>
            <a:r>
              <a:rPr lang="en-US" sz="4800" b="1"/>
              <a:t>Classroom Time</a:t>
            </a:r>
          </a:p>
        </p:txBody>
      </p:sp>
      <p:sp>
        <p:nvSpPr>
          <p:cNvPr id="10" name="TextBox 9">
            <a:extLst>
              <a:ext uri="{FF2B5EF4-FFF2-40B4-BE49-F238E27FC236}">
                <a16:creationId xmlns:a16="http://schemas.microsoft.com/office/drawing/2014/main" id="{2E2078F1-2D3B-413F-9F91-464ABEC597BF}"/>
              </a:ext>
            </a:extLst>
          </p:cNvPr>
          <p:cNvSpPr txBox="1"/>
          <p:nvPr/>
        </p:nvSpPr>
        <p:spPr>
          <a:xfrm>
            <a:off x="1844842" y="2242702"/>
            <a:ext cx="9304421" cy="461665"/>
          </a:xfrm>
          <a:prstGeom prst="rect">
            <a:avLst/>
          </a:prstGeom>
          <a:noFill/>
        </p:spPr>
        <p:txBody>
          <a:bodyPr wrap="square" rtlCol="0">
            <a:spAutoFit/>
          </a:bodyPr>
          <a:lstStyle/>
          <a:p>
            <a:endParaRPr lang="en-US" sz="2400"/>
          </a:p>
        </p:txBody>
      </p:sp>
      <p:pic>
        <p:nvPicPr>
          <p:cNvPr id="4" name="Picture 3" descr="A picture containing clipart&#10;&#10;Description automatically generated">
            <a:extLst>
              <a:ext uri="{FF2B5EF4-FFF2-40B4-BE49-F238E27FC236}">
                <a16:creationId xmlns:a16="http://schemas.microsoft.com/office/drawing/2014/main" id="{D232168D-A97E-42B6-B3CD-14C774C8CC11}"/>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8291" b="93216" l="9799" r="89950">
                        <a14:foregroundMark x1="65075" y1="9548" x2="65075" y2="9548"/>
                        <a14:foregroundMark x1="65327" y1="35176" x2="65327" y2="35176"/>
                        <a14:foregroundMark x1="57538" y1="90452" x2="57538" y2="90452"/>
                        <a14:foregroundMark x1="67839" y1="93467" x2="67839" y2="93467"/>
                        <a14:foregroundMark x1="21859" y1="26633" x2="21859" y2="26633"/>
                        <a14:foregroundMark x1="22111" y1="29146" x2="22111" y2="29146"/>
                        <a14:foregroundMark x1="31910" y1="8291" x2="31910" y2="8291"/>
                        <a14:foregroundMark x1="35930" y1="39950" x2="35930" y2="39950"/>
                      </a14:backgroundRemoval>
                    </a14:imgEffect>
                  </a14:imgLayer>
                </a14:imgProps>
              </a:ext>
              <a:ext uri="{28A0092B-C50C-407E-A947-70E740481C1C}">
                <a14:useLocalDpi xmlns:a14="http://schemas.microsoft.com/office/drawing/2010/main" val="0"/>
              </a:ext>
            </a:extLst>
          </a:blip>
          <a:stretch>
            <a:fillRect/>
          </a:stretch>
        </p:blipFill>
        <p:spPr>
          <a:xfrm>
            <a:off x="6675770" y="1356486"/>
            <a:ext cx="6404685" cy="6404685"/>
          </a:xfrm>
          <a:prstGeom prst="rect">
            <a:avLst/>
          </a:prstGeom>
        </p:spPr>
      </p:pic>
      <p:sp>
        <p:nvSpPr>
          <p:cNvPr id="11" name="Rectangle 10">
            <a:hlinkClick r:id="rId7" action="ppaction://hlinksldjump"/>
            <a:extLst>
              <a:ext uri="{FF2B5EF4-FFF2-40B4-BE49-F238E27FC236}">
                <a16:creationId xmlns:a16="http://schemas.microsoft.com/office/drawing/2014/main" id="{5030B45A-0245-45A9-8696-99F61BB799FE}"/>
              </a:ext>
            </a:extLst>
          </p:cNvPr>
          <p:cNvSpPr/>
          <p:nvPr/>
        </p:nvSpPr>
        <p:spPr>
          <a:xfrm>
            <a:off x="343949" y="6274965"/>
            <a:ext cx="1568741" cy="4530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HOME</a:t>
            </a:r>
          </a:p>
        </p:txBody>
      </p:sp>
      <p:sp>
        <p:nvSpPr>
          <p:cNvPr id="6" name="TextBox 5">
            <a:extLst>
              <a:ext uri="{FF2B5EF4-FFF2-40B4-BE49-F238E27FC236}">
                <a16:creationId xmlns:a16="http://schemas.microsoft.com/office/drawing/2014/main" id="{4D81A184-4886-AC1D-4CBA-6BA0F8747CC3}"/>
              </a:ext>
            </a:extLst>
          </p:cNvPr>
          <p:cNvSpPr txBox="1"/>
          <p:nvPr/>
        </p:nvSpPr>
        <p:spPr>
          <a:xfrm>
            <a:off x="1138767" y="1669836"/>
            <a:ext cx="6740246" cy="4154984"/>
          </a:xfrm>
          <a:prstGeom prst="rect">
            <a:avLst/>
          </a:prstGeom>
          <a:noFill/>
        </p:spPr>
        <p:txBody>
          <a:bodyPr wrap="square" lIns="91440" tIns="45720" rIns="91440" bIns="45720" rtlCol="0" anchor="t">
            <a:spAutoFit/>
          </a:bodyPr>
          <a:lstStyle/>
          <a:p>
            <a:r>
              <a:rPr lang="en-US" sz="2400">
                <a:cs typeface="Calibri"/>
              </a:rPr>
              <a:t>Each</a:t>
            </a:r>
            <a:r>
              <a:rPr lang="en-US" sz="2400"/>
              <a:t> teacher will use CTLS to announce, share, and communicate with families and students about instructional and curricular information. All students have an opportunity to receive a student laptop for school use as well. Sixth graders and new students will be able to receive laptops during Sneak-A-Peek as long as guardians have opted in through Parent Vue. Students will not be called out of class to receive phone calls or announcements. Classroom behavior expectations will also be communicated by each teacher.</a:t>
            </a:r>
            <a:endParaRPr lang="en-US" sz="2400">
              <a:cs typeface="Calibri"/>
            </a:endParaRPr>
          </a:p>
        </p:txBody>
      </p:sp>
    </p:spTree>
    <p:extLst>
      <p:ext uri="{BB962C8B-B14F-4D97-AF65-F5344CB8AC3E}">
        <p14:creationId xmlns:p14="http://schemas.microsoft.com/office/powerpoint/2010/main" val="37839567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pic>
        <p:nvPicPr>
          <p:cNvPr id="8" name="Picture 7" descr="A picture containing text, furniture, seat, chair&#10;&#10;Description automatically generated">
            <a:extLst>
              <a:ext uri="{FF2B5EF4-FFF2-40B4-BE49-F238E27FC236}">
                <a16:creationId xmlns:a16="http://schemas.microsoft.com/office/drawing/2014/main" id="{3953CB0B-3447-47C3-BC6D-983D004C458C}"/>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r="5111" b="33021"/>
          <a:stretch/>
        </p:blipFill>
        <p:spPr>
          <a:xfrm>
            <a:off x="705854" y="1"/>
            <a:ext cx="11020926" cy="6858000"/>
          </a:xfrm>
          <a:prstGeom prst="rect">
            <a:avLst/>
          </a:prstGeom>
        </p:spPr>
      </p:pic>
      <p:sp>
        <p:nvSpPr>
          <p:cNvPr id="9" name="TextBox 8">
            <a:extLst>
              <a:ext uri="{FF2B5EF4-FFF2-40B4-BE49-F238E27FC236}">
                <a16:creationId xmlns:a16="http://schemas.microsoft.com/office/drawing/2014/main" id="{54996154-7E44-448E-8375-9A5EDF96D590}"/>
              </a:ext>
            </a:extLst>
          </p:cNvPr>
          <p:cNvSpPr txBox="1"/>
          <p:nvPr/>
        </p:nvSpPr>
        <p:spPr>
          <a:xfrm>
            <a:off x="3583595" y="989614"/>
            <a:ext cx="6908702" cy="830997"/>
          </a:xfrm>
          <a:prstGeom prst="rect">
            <a:avLst/>
          </a:prstGeom>
          <a:noFill/>
        </p:spPr>
        <p:txBody>
          <a:bodyPr wrap="square" rtlCol="0">
            <a:spAutoFit/>
          </a:bodyPr>
          <a:lstStyle/>
          <a:p>
            <a:r>
              <a:rPr lang="en-US" sz="4800" b="1"/>
              <a:t>Arrival</a:t>
            </a:r>
          </a:p>
        </p:txBody>
      </p:sp>
      <p:sp>
        <p:nvSpPr>
          <p:cNvPr id="10" name="TextBox 9">
            <a:extLst>
              <a:ext uri="{FF2B5EF4-FFF2-40B4-BE49-F238E27FC236}">
                <a16:creationId xmlns:a16="http://schemas.microsoft.com/office/drawing/2014/main" id="{2E2078F1-2D3B-413F-9F91-464ABEC597BF}"/>
              </a:ext>
            </a:extLst>
          </p:cNvPr>
          <p:cNvSpPr txBox="1"/>
          <p:nvPr/>
        </p:nvSpPr>
        <p:spPr>
          <a:xfrm>
            <a:off x="1844842" y="2242702"/>
            <a:ext cx="9304421" cy="461665"/>
          </a:xfrm>
          <a:prstGeom prst="rect">
            <a:avLst/>
          </a:prstGeom>
          <a:noFill/>
        </p:spPr>
        <p:txBody>
          <a:bodyPr wrap="square" rtlCol="0">
            <a:spAutoFit/>
          </a:bodyPr>
          <a:lstStyle/>
          <a:p>
            <a:endParaRPr lang="en-US" sz="2400"/>
          </a:p>
        </p:txBody>
      </p:sp>
      <p:sp>
        <p:nvSpPr>
          <p:cNvPr id="5" name="TextBox 4">
            <a:extLst>
              <a:ext uri="{FF2B5EF4-FFF2-40B4-BE49-F238E27FC236}">
                <a16:creationId xmlns:a16="http://schemas.microsoft.com/office/drawing/2014/main" id="{DD0244B6-54B5-41E7-9754-787592E136F2}"/>
              </a:ext>
            </a:extLst>
          </p:cNvPr>
          <p:cNvSpPr txBox="1"/>
          <p:nvPr/>
        </p:nvSpPr>
        <p:spPr>
          <a:xfrm>
            <a:off x="4433081" y="1668989"/>
            <a:ext cx="7033948" cy="4154984"/>
          </a:xfrm>
          <a:prstGeom prst="rect">
            <a:avLst/>
          </a:prstGeom>
          <a:noFill/>
        </p:spPr>
        <p:txBody>
          <a:bodyPr wrap="square" lIns="91440" tIns="45720" rIns="91440" bIns="45720" rtlCol="0" anchor="t">
            <a:spAutoFit/>
          </a:bodyPr>
          <a:lstStyle/>
          <a:p>
            <a:r>
              <a:rPr lang="en-US" sz="2400">
                <a:cs typeface="Calibri"/>
              </a:rPr>
              <a:t>School starts at 9:15. Students arriving between 8:50 and 9:15 will report to homeroom.  Students arriving between 8:30 –8:50 will go to the cafeteria for morning study hall. Students should not be dropped off prior to 8:30. Supervision of students will begin at 8:30. All students entering the school will come in through the doors at the front porch. </a:t>
            </a:r>
            <a:r>
              <a:rPr lang="en-US" sz="2400">
                <a:ea typeface="+mn-lt"/>
                <a:cs typeface="+mn-lt"/>
              </a:rPr>
              <a:t>Breakfast will be served in the cafeteria from 8:50 – 9:10.</a:t>
            </a:r>
          </a:p>
          <a:p>
            <a:endParaRPr lang="en-US" sz="2400">
              <a:cs typeface="Calibri"/>
            </a:endParaRPr>
          </a:p>
          <a:p>
            <a:r>
              <a:rPr lang="en-US" sz="2400">
                <a:cs typeface="Calibri"/>
                <a:hlinkClick r:id="rId5"/>
              </a:rPr>
              <a:t>Breakfast prices</a:t>
            </a:r>
          </a:p>
        </p:txBody>
      </p:sp>
      <p:pic>
        <p:nvPicPr>
          <p:cNvPr id="3" name="Picture 2" descr="A picture containing clipart&#10;&#10;Description automatically generated">
            <a:extLst>
              <a:ext uri="{FF2B5EF4-FFF2-40B4-BE49-F238E27FC236}">
                <a16:creationId xmlns:a16="http://schemas.microsoft.com/office/drawing/2014/main" id="{07F4F8EE-D7F1-462C-B155-80392438CEE6}"/>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9799" b="95226" l="9799" r="89950">
                        <a14:foregroundMark x1="44975" y1="90955" x2="44975" y2="90955"/>
                        <a14:foregroundMark x1="44975" y1="95226" x2="44975" y2="95226"/>
                        <a14:foregroundMark x1="53769" y1="94472" x2="53769" y2="94472"/>
                      </a14:backgroundRemoval>
                    </a14:imgEffect>
                  </a14:imgLayer>
                </a14:imgProps>
              </a:ext>
              <a:ext uri="{28A0092B-C50C-407E-A947-70E740481C1C}">
                <a14:useLocalDpi xmlns:a14="http://schemas.microsoft.com/office/drawing/2010/main" val="0"/>
              </a:ext>
            </a:extLst>
          </a:blip>
          <a:stretch>
            <a:fillRect/>
          </a:stretch>
        </p:blipFill>
        <p:spPr>
          <a:xfrm>
            <a:off x="-1856373" y="343565"/>
            <a:ext cx="7200567" cy="7200567"/>
          </a:xfrm>
          <a:prstGeom prst="rect">
            <a:avLst/>
          </a:prstGeom>
        </p:spPr>
      </p:pic>
      <p:sp>
        <p:nvSpPr>
          <p:cNvPr id="6" name="Rectangle 5">
            <a:hlinkClick r:id="rId8" action="ppaction://hlinksldjump"/>
            <a:extLst>
              <a:ext uri="{FF2B5EF4-FFF2-40B4-BE49-F238E27FC236}">
                <a16:creationId xmlns:a16="http://schemas.microsoft.com/office/drawing/2014/main" id="{FF01E66C-F910-4E11-9FBE-E2129075AC5B}"/>
              </a:ext>
            </a:extLst>
          </p:cNvPr>
          <p:cNvSpPr/>
          <p:nvPr/>
        </p:nvSpPr>
        <p:spPr>
          <a:xfrm>
            <a:off x="377505" y="6249798"/>
            <a:ext cx="1568741" cy="4530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ARRIVAL 2</a:t>
            </a:r>
          </a:p>
        </p:txBody>
      </p:sp>
    </p:spTree>
    <p:extLst>
      <p:ext uri="{BB962C8B-B14F-4D97-AF65-F5344CB8AC3E}">
        <p14:creationId xmlns:p14="http://schemas.microsoft.com/office/powerpoint/2010/main" val="2069613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8" name="Picture 7" descr="A picture containing text, furniture, seat, chair&#10;&#10;Description automatically generated">
            <a:extLst>
              <a:ext uri="{FF2B5EF4-FFF2-40B4-BE49-F238E27FC236}">
                <a16:creationId xmlns:a16="http://schemas.microsoft.com/office/drawing/2014/main" id="{3953CB0B-3447-47C3-BC6D-983D004C458C}"/>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r="5111" b="33021"/>
          <a:stretch/>
        </p:blipFill>
        <p:spPr>
          <a:xfrm>
            <a:off x="705854" y="1"/>
            <a:ext cx="11020926" cy="6858000"/>
          </a:xfrm>
          <a:prstGeom prst="rect">
            <a:avLst/>
          </a:prstGeom>
        </p:spPr>
      </p:pic>
      <p:sp>
        <p:nvSpPr>
          <p:cNvPr id="9" name="TextBox 8">
            <a:extLst>
              <a:ext uri="{FF2B5EF4-FFF2-40B4-BE49-F238E27FC236}">
                <a16:creationId xmlns:a16="http://schemas.microsoft.com/office/drawing/2014/main" id="{54996154-7E44-448E-8375-9A5EDF96D590}"/>
              </a:ext>
            </a:extLst>
          </p:cNvPr>
          <p:cNvSpPr txBox="1"/>
          <p:nvPr/>
        </p:nvSpPr>
        <p:spPr>
          <a:xfrm>
            <a:off x="3837595" y="1254197"/>
            <a:ext cx="6908702" cy="830997"/>
          </a:xfrm>
          <a:prstGeom prst="rect">
            <a:avLst/>
          </a:prstGeom>
          <a:noFill/>
        </p:spPr>
        <p:txBody>
          <a:bodyPr wrap="square" rtlCol="0">
            <a:spAutoFit/>
          </a:bodyPr>
          <a:lstStyle/>
          <a:p>
            <a:r>
              <a:rPr lang="en-US" sz="4800" b="1"/>
              <a:t>Arrival</a:t>
            </a:r>
          </a:p>
        </p:txBody>
      </p:sp>
      <p:sp>
        <p:nvSpPr>
          <p:cNvPr id="10" name="TextBox 9">
            <a:extLst>
              <a:ext uri="{FF2B5EF4-FFF2-40B4-BE49-F238E27FC236}">
                <a16:creationId xmlns:a16="http://schemas.microsoft.com/office/drawing/2014/main" id="{2E2078F1-2D3B-413F-9F91-464ABEC597BF}"/>
              </a:ext>
            </a:extLst>
          </p:cNvPr>
          <p:cNvSpPr txBox="1"/>
          <p:nvPr/>
        </p:nvSpPr>
        <p:spPr>
          <a:xfrm>
            <a:off x="1844842" y="2242702"/>
            <a:ext cx="9304421" cy="461665"/>
          </a:xfrm>
          <a:prstGeom prst="rect">
            <a:avLst/>
          </a:prstGeom>
          <a:noFill/>
        </p:spPr>
        <p:txBody>
          <a:bodyPr wrap="square" rtlCol="0">
            <a:spAutoFit/>
          </a:bodyPr>
          <a:lstStyle/>
          <a:p>
            <a:endParaRPr lang="en-US" sz="2400"/>
          </a:p>
        </p:txBody>
      </p:sp>
      <p:sp>
        <p:nvSpPr>
          <p:cNvPr id="5" name="TextBox 4">
            <a:extLst>
              <a:ext uri="{FF2B5EF4-FFF2-40B4-BE49-F238E27FC236}">
                <a16:creationId xmlns:a16="http://schemas.microsoft.com/office/drawing/2014/main" id="{DD0244B6-54B5-41E7-9754-787592E136F2}"/>
              </a:ext>
            </a:extLst>
          </p:cNvPr>
          <p:cNvSpPr txBox="1"/>
          <p:nvPr/>
        </p:nvSpPr>
        <p:spPr>
          <a:xfrm>
            <a:off x="4665914" y="1310003"/>
            <a:ext cx="6705599" cy="2739211"/>
          </a:xfrm>
          <a:prstGeom prst="rect">
            <a:avLst/>
          </a:prstGeom>
          <a:noFill/>
        </p:spPr>
        <p:txBody>
          <a:bodyPr wrap="square" lIns="91440" tIns="45720" rIns="91440" bIns="45720" rtlCol="0" anchor="t">
            <a:spAutoFit/>
          </a:bodyPr>
          <a:lstStyle/>
          <a:p>
            <a:endParaRPr lang="en-US" sz="2800">
              <a:cs typeface="Calibri"/>
            </a:endParaRPr>
          </a:p>
          <a:p>
            <a:pPr marL="800100" lvl="1" indent="-342900">
              <a:buFont typeface="Arial" panose="020B0604020202020204" pitchFamily="34" charset="0"/>
              <a:buChar char="•"/>
            </a:pPr>
            <a:endParaRPr lang="en-US" sz="2400">
              <a:cs typeface="Calibri"/>
            </a:endParaRPr>
          </a:p>
          <a:p>
            <a:pPr marL="342900" indent="-342900">
              <a:buFont typeface="Arial" panose="020B0604020202020204" pitchFamily="34" charset="0"/>
              <a:buChar char="•"/>
            </a:pPr>
            <a:r>
              <a:rPr lang="en-US" sz="2400"/>
              <a:t>Students arriving with musical instruments will store them in a secured room within their respective grade level commons area so that instruments are not carried around throughout the day.</a:t>
            </a:r>
            <a:endParaRPr lang="en-US" sz="2400">
              <a:cs typeface="Calibri"/>
            </a:endParaRPr>
          </a:p>
        </p:txBody>
      </p:sp>
      <p:pic>
        <p:nvPicPr>
          <p:cNvPr id="3" name="Picture 2" descr="A picture containing text, clipart, vector graphics&#10;&#10;Description automatically generated">
            <a:extLst>
              <a:ext uri="{FF2B5EF4-FFF2-40B4-BE49-F238E27FC236}">
                <a16:creationId xmlns:a16="http://schemas.microsoft.com/office/drawing/2014/main" id="{BA72615E-3EE5-466F-AF13-7113498E849B}"/>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9799" b="96734" l="9799" r="89950">
                        <a14:foregroundMark x1="41960" y1="96734" x2="44724" y2="88945"/>
                      </a14:backgroundRemoval>
                    </a14:imgEffect>
                  </a14:imgLayer>
                </a14:imgProps>
              </a:ext>
              <a:ext uri="{28A0092B-C50C-407E-A947-70E740481C1C}">
                <a14:useLocalDpi xmlns:a14="http://schemas.microsoft.com/office/drawing/2010/main" val="0"/>
              </a:ext>
            </a:extLst>
          </a:blip>
          <a:stretch>
            <a:fillRect/>
          </a:stretch>
        </p:blipFill>
        <p:spPr>
          <a:xfrm>
            <a:off x="-2279041" y="-657226"/>
            <a:ext cx="9101531" cy="9101531"/>
          </a:xfrm>
          <a:prstGeom prst="rect">
            <a:avLst/>
          </a:prstGeom>
        </p:spPr>
      </p:pic>
      <p:sp>
        <p:nvSpPr>
          <p:cNvPr id="11" name="Rectangle 10">
            <a:hlinkClick r:id="rId7" action="ppaction://hlinksldjump"/>
            <a:extLst>
              <a:ext uri="{FF2B5EF4-FFF2-40B4-BE49-F238E27FC236}">
                <a16:creationId xmlns:a16="http://schemas.microsoft.com/office/drawing/2014/main" id="{F73A8FAB-4EB3-4BC0-AD6E-4277EEAF7DBD}"/>
              </a:ext>
            </a:extLst>
          </p:cNvPr>
          <p:cNvSpPr/>
          <p:nvPr/>
        </p:nvSpPr>
        <p:spPr>
          <a:xfrm>
            <a:off x="10364892" y="6257246"/>
            <a:ext cx="1568741" cy="4530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HOME</a:t>
            </a:r>
          </a:p>
        </p:txBody>
      </p:sp>
    </p:spTree>
    <p:extLst>
      <p:ext uri="{BB962C8B-B14F-4D97-AF65-F5344CB8AC3E}">
        <p14:creationId xmlns:p14="http://schemas.microsoft.com/office/powerpoint/2010/main" val="19568643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8" name="Picture 7" descr="A picture containing text, furniture, seat, chair&#10;&#10;Description automatically generated">
            <a:extLst>
              <a:ext uri="{FF2B5EF4-FFF2-40B4-BE49-F238E27FC236}">
                <a16:creationId xmlns:a16="http://schemas.microsoft.com/office/drawing/2014/main" id="{3953CB0B-3447-47C3-BC6D-983D004C458C}"/>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r="5111" b="33021"/>
          <a:stretch/>
        </p:blipFill>
        <p:spPr>
          <a:xfrm>
            <a:off x="788239" y="0"/>
            <a:ext cx="10712881" cy="6858000"/>
          </a:xfrm>
          <a:prstGeom prst="rect">
            <a:avLst/>
          </a:prstGeom>
        </p:spPr>
      </p:pic>
      <p:sp>
        <p:nvSpPr>
          <p:cNvPr id="9" name="TextBox 8">
            <a:extLst>
              <a:ext uri="{FF2B5EF4-FFF2-40B4-BE49-F238E27FC236}">
                <a16:creationId xmlns:a16="http://schemas.microsoft.com/office/drawing/2014/main" id="{54996154-7E44-448E-8375-9A5EDF96D590}"/>
              </a:ext>
            </a:extLst>
          </p:cNvPr>
          <p:cNvSpPr txBox="1"/>
          <p:nvPr/>
        </p:nvSpPr>
        <p:spPr>
          <a:xfrm>
            <a:off x="1447889" y="975513"/>
            <a:ext cx="6908702" cy="830997"/>
          </a:xfrm>
          <a:prstGeom prst="rect">
            <a:avLst/>
          </a:prstGeom>
          <a:noFill/>
        </p:spPr>
        <p:txBody>
          <a:bodyPr wrap="square" lIns="91440" tIns="45720" rIns="91440" bIns="45720" rtlCol="0" anchor="t">
            <a:spAutoFit/>
          </a:bodyPr>
          <a:lstStyle/>
          <a:p>
            <a:r>
              <a:rPr lang="en-US" sz="4800" b="1"/>
              <a:t>Lockers</a:t>
            </a:r>
          </a:p>
        </p:txBody>
      </p:sp>
      <p:sp>
        <p:nvSpPr>
          <p:cNvPr id="10" name="TextBox 9">
            <a:extLst>
              <a:ext uri="{FF2B5EF4-FFF2-40B4-BE49-F238E27FC236}">
                <a16:creationId xmlns:a16="http://schemas.microsoft.com/office/drawing/2014/main" id="{2E2078F1-2D3B-413F-9F91-464ABEC597BF}"/>
              </a:ext>
            </a:extLst>
          </p:cNvPr>
          <p:cNvSpPr txBox="1"/>
          <p:nvPr/>
        </p:nvSpPr>
        <p:spPr>
          <a:xfrm>
            <a:off x="1844842" y="2242702"/>
            <a:ext cx="9304421" cy="461665"/>
          </a:xfrm>
          <a:prstGeom prst="rect">
            <a:avLst/>
          </a:prstGeom>
          <a:noFill/>
        </p:spPr>
        <p:txBody>
          <a:bodyPr wrap="square" rtlCol="0">
            <a:spAutoFit/>
          </a:bodyPr>
          <a:lstStyle/>
          <a:p>
            <a:endParaRPr lang="en-US" sz="2400"/>
          </a:p>
        </p:txBody>
      </p:sp>
      <p:sp>
        <p:nvSpPr>
          <p:cNvPr id="11" name="TextBox 10">
            <a:extLst>
              <a:ext uri="{FF2B5EF4-FFF2-40B4-BE49-F238E27FC236}">
                <a16:creationId xmlns:a16="http://schemas.microsoft.com/office/drawing/2014/main" id="{F099D83E-BE99-431D-B18F-D0E20DD81DBC}"/>
              </a:ext>
            </a:extLst>
          </p:cNvPr>
          <p:cNvSpPr txBox="1"/>
          <p:nvPr/>
        </p:nvSpPr>
        <p:spPr>
          <a:xfrm>
            <a:off x="1594371" y="1616010"/>
            <a:ext cx="9565475" cy="4154984"/>
          </a:xfrm>
          <a:prstGeom prst="rect">
            <a:avLst/>
          </a:prstGeom>
          <a:noFill/>
        </p:spPr>
        <p:txBody>
          <a:bodyPr wrap="square" lIns="91440" tIns="45720" rIns="91440" bIns="45720" anchor="t">
            <a:spAutoFit/>
          </a:bodyPr>
          <a:lstStyle/>
          <a:p>
            <a:pPr marL="342900" indent="-342900">
              <a:buFont typeface="Arial" panose="020B0604020202020204" pitchFamily="34" charset="0"/>
              <a:buChar char="•"/>
            </a:pPr>
            <a:r>
              <a:rPr lang="en-US" sz="2400"/>
              <a:t>Students will be assigned a locker. Don't worry about needing to purchase a combination lock as all lockers have a built-in lock provided for students. Students will receive their lockers at the start of the school year.</a:t>
            </a:r>
            <a:endParaRPr lang="en-US" sz="2400">
              <a:cs typeface="Calibri"/>
            </a:endParaRPr>
          </a:p>
          <a:p>
            <a:pPr marL="342900" indent="-342900">
              <a:buFont typeface="Arial" panose="020B0604020202020204" pitchFamily="34" charset="0"/>
              <a:buChar char="•"/>
            </a:pPr>
            <a:r>
              <a:rPr lang="en-US" sz="2400">
                <a:cs typeface="Calibri"/>
              </a:rPr>
              <a:t>Lockers will be used in the morning, before lunch, after lunch, and at the end of the school day. This allows students to not have to carry their lunch boxes or coats with them all day. </a:t>
            </a:r>
          </a:p>
          <a:p>
            <a:pPr marL="342900" indent="-342900">
              <a:buFont typeface="Arial" panose="020B0604020202020204" pitchFamily="34" charset="0"/>
              <a:buChar char="•"/>
            </a:pPr>
            <a:r>
              <a:rPr lang="en-US" sz="2400">
                <a:cs typeface="Calibri"/>
              </a:rPr>
              <a:t>Cell phones will be kept in lockers all day and should be turned off. This reduces distractions in the classrooms and the grade level learning commons caused by alerts from incoming text messages and telephone calls.</a:t>
            </a:r>
          </a:p>
        </p:txBody>
      </p:sp>
      <p:sp>
        <p:nvSpPr>
          <p:cNvPr id="7" name="Rectangle 6">
            <a:hlinkClick r:id="rId5" action="ppaction://hlinksldjump"/>
            <a:extLst>
              <a:ext uri="{FF2B5EF4-FFF2-40B4-BE49-F238E27FC236}">
                <a16:creationId xmlns:a16="http://schemas.microsoft.com/office/drawing/2014/main" id="{3B2D064F-AB92-4109-AAD9-B30EC6D1977B}"/>
              </a:ext>
            </a:extLst>
          </p:cNvPr>
          <p:cNvSpPr/>
          <p:nvPr/>
        </p:nvSpPr>
        <p:spPr>
          <a:xfrm>
            <a:off x="469052" y="6207186"/>
            <a:ext cx="1568741" cy="4530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HOME</a:t>
            </a:r>
          </a:p>
        </p:txBody>
      </p:sp>
    </p:spTree>
    <p:extLst>
      <p:ext uri="{BB962C8B-B14F-4D97-AF65-F5344CB8AC3E}">
        <p14:creationId xmlns:p14="http://schemas.microsoft.com/office/powerpoint/2010/main" val="33028810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B432D73-5C38-474F-AF96-A3228731BF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0">
                <a:schemeClr val="tx1">
                  <a:lumMod val="95000"/>
                  <a:lumOff val="5000"/>
                </a:schemeClr>
              </a:gs>
              <a:gs pos="45000">
                <a:schemeClr val="tx1">
                  <a:lumMod val="95000"/>
                  <a:lumOff val="5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white board on a green wall&#10;&#10;Description automatically generated with medium confidence">
            <a:extLst>
              <a:ext uri="{FF2B5EF4-FFF2-40B4-BE49-F238E27FC236}">
                <a16:creationId xmlns:a16="http://schemas.microsoft.com/office/drawing/2014/main" id="{EB640160-3BBD-4673-9FEB-CB920AF6D1BF}"/>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0253" t="10959" r="14857" b="23860"/>
          <a:stretch/>
        </p:blipFill>
        <p:spPr>
          <a:xfrm>
            <a:off x="-1" y="10275"/>
            <a:ext cx="12192001" cy="6858000"/>
          </a:xfrm>
          <a:prstGeom prst="rect">
            <a:avLst/>
          </a:prstGeom>
        </p:spPr>
      </p:pic>
      <p:sp>
        <p:nvSpPr>
          <p:cNvPr id="6" name="TextBox 5">
            <a:extLst>
              <a:ext uri="{FF2B5EF4-FFF2-40B4-BE49-F238E27FC236}">
                <a16:creationId xmlns:a16="http://schemas.microsoft.com/office/drawing/2014/main" id="{091EB4E6-1AC9-47B7-93E6-C53A6AE75B61}"/>
              </a:ext>
            </a:extLst>
          </p:cNvPr>
          <p:cNvSpPr txBox="1"/>
          <p:nvPr/>
        </p:nvSpPr>
        <p:spPr>
          <a:xfrm>
            <a:off x="2147868" y="1048389"/>
            <a:ext cx="6908702" cy="830997"/>
          </a:xfrm>
          <a:prstGeom prst="rect">
            <a:avLst/>
          </a:prstGeom>
          <a:noFill/>
        </p:spPr>
        <p:txBody>
          <a:bodyPr wrap="square" lIns="91440" tIns="45720" rIns="91440" bIns="45720" rtlCol="0" anchor="t">
            <a:spAutoFit/>
          </a:bodyPr>
          <a:lstStyle/>
          <a:p>
            <a:r>
              <a:rPr lang="en-US" sz="4800" b="1"/>
              <a:t>Supply Lists</a:t>
            </a:r>
          </a:p>
        </p:txBody>
      </p:sp>
      <p:sp>
        <p:nvSpPr>
          <p:cNvPr id="7" name="TextBox 6">
            <a:extLst>
              <a:ext uri="{FF2B5EF4-FFF2-40B4-BE49-F238E27FC236}">
                <a16:creationId xmlns:a16="http://schemas.microsoft.com/office/drawing/2014/main" id="{761D2E24-82A6-48FB-9439-D4828666F3AB}"/>
              </a:ext>
            </a:extLst>
          </p:cNvPr>
          <p:cNvSpPr txBox="1"/>
          <p:nvPr/>
        </p:nvSpPr>
        <p:spPr>
          <a:xfrm>
            <a:off x="1844842" y="2242702"/>
            <a:ext cx="9304421" cy="461665"/>
          </a:xfrm>
          <a:prstGeom prst="rect">
            <a:avLst/>
          </a:prstGeom>
          <a:noFill/>
        </p:spPr>
        <p:txBody>
          <a:bodyPr wrap="square" rtlCol="0">
            <a:spAutoFit/>
          </a:bodyPr>
          <a:lstStyle/>
          <a:p>
            <a:endParaRPr lang="en-US" sz="2400"/>
          </a:p>
        </p:txBody>
      </p:sp>
      <p:sp>
        <p:nvSpPr>
          <p:cNvPr id="9" name="TextBox 8">
            <a:extLst>
              <a:ext uri="{FF2B5EF4-FFF2-40B4-BE49-F238E27FC236}">
                <a16:creationId xmlns:a16="http://schemas.microsoft.com/office/drawing/2014/main" id="{048A440D-2D51-4E56-ACF9-D5B9D576EDB2}"/>
              </a:ext>
            </a:extLst>
          </p:cNvPr>
          <p:cNvSpPr txBox="1"/>
          <p:nvPr/>
        </p:nvSpPr>
        <p:spPr>
          <a:xfrm>
            <a:off x="2654970" y="1879386"/>
            <a:ext cx="6908702" cy="3046988"/>
          </a:xfrm>
          <a:prstGeom prst="rect">
            <a:avLst/>
          </a:prstGeom>
          <a:noFill/>
        </p:spPr>
        <p:txBody>
          <a:bodyPr wrap="square" lIns="91440" tIns="45720" rIns="91440" bIns="45720" rtlCol="0" anchor="t">
            <a:spAutoFit/>
          </a:bodyPr>
          <a:lstStyle/>
          <a:p>
            <a:r>
              <a:rPr lang="en-US" sz="2400">
                <a:ea typeface="+mn-lt"/>
                <a:cs typeface="+mn-lt"/>
              </a:rPr>
              <a:t>Curious about what supplies you will need to kick off the new year on a good foot? Look no further. Click below to see our grade level supply list. Don't worry about arriving on the first day with everything on the lists. The most important items to have with you on the first day of school is some paper and a pencil.</a:t>
            </a:r>
          </a:p>
          <a:p>
            <a:endParaRPr lang="en-US" sz="2400">
              <a:ea typeface="+mn-lt"/>
              <a:cs typeface="+mn-lt"/>
            </a:endParaRPr>
          </a:p>
          <a:p>
            <a:r>
              <a:rPr lang="en-US" sz="2400">
                <a:ea typeface="+mn-lt"/>
                <a:cs typeface="+mn-lt"/>
                <a:hlinkClick r:id="rId4"/>
              </a:rPr>
              <a:t>Supply Lists by Grade Level</a:t>
            </a:r>
            <a:endParaRPr lang="en-US" sz="2400">
              <a:ea typeface="+mn-lt"/>
              <a:cs typeface="+mn-lt"/>
            </a:endParaRPr>
          </a:p>
        </p:txBody>
      </p:sp>
      <p:sp>
        <p:nvSpPr>
          <p:cNvPr id="12" name="Rectangle 11">
            <a:hlinkClick r:id="rId5" action="ppaction://hlinksldjump"/>
            <a:extLst>
              <a:ext uri="{FF2B5EF4-FFF2-40B4-BE49-F238E27FC236}">
                <a16:creationId xmlns:a16="http://schemas.microsoft.com/office/drawing/2014/main" id="{D843154F-5DB3-4F50-ABC6-89906103D5B6}"/>
              </a:ext>
            </a:extLst>
          </p:cNvPr>
          <p:cNvSpPr/>
          <p:nvPr/>
        </p:nvSpPr>
        <p:spPr>
          <a:xfrm>
            <a:off x="343949" y="6274965"/>
            <a:ext cx="1568741" cy="4530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HOME</a:t>
            </a:r>
          </a:p>
        </p:txBody>
      </p:sp>
    </p:spTree>
    <p:extLst>
      <p:ext uri="{BB962C8B-B14F-4D97-AF65-F5344CB8AC3E}">
        <p14:creationId xmlns:p14="http://schemas.microsoft.com/office/powerpoint/2010/main" val="27498342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pic>
        <p:nvPicPr>
          <p:cNvPr id="8" name="Picture 7" descr="A picture containing text, furniture, seat, chair&#10;&#10;Description automatically generated">
            <a:extLst>
              <a:ext uri="{FF2B5EF4-FFF2-40B4-BE49-F238E27FC236}">
                <a16:creationId xmlns:a16="http://schemas.microsoft.com/office/drawing/2014/main" id="{3953CB0B-3447-47C3-BC6D-983D004C458C}"/>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r="5111" b="33021"/>
          <a:stretch/>
        </p:blipFill>
        <p:spPr>
          <a:xfrm>
            <a:off x="705854" y="1"/>
            <a:ext cx="11020926" cy="6858000"/>
          </a:xfrm>
          <a:prstGeom prst="rect">
            <a:avLst/>
          </a:prstGeom>
        </p:spPr>
      </p:pic>
      <p:sp>
        <p:nvSpPr>
          <p:cNvPr id="9" name="TextBox 8">
            <a:extLst>
              <a:ext uri="{FF2B5EF4-FFF2-40B4-BE49-F238E27FC236}">
                <a16:creationId xmlns:a16="http://schemas.microsoft.com/office/drawing/2014/main" id="{54996154-7E44-448E-8375-9A5EDF96D590}"/>
              </a:ext>
            </a:extLst>
          </p:cNvPr>
          <p:cNvSpPr txBox="1"/>
          <p:nvPr/>
        </p:nvSpPr>
        <p:spPr>
          <a:xfrm>
            <a:off x="3837595" y="1254197"/>
            <a:ext cx="6908702" cy="830997"/>
          </a:xfrm>
          <a:prstGeom prst="rect">
            <a:avLst/>
          </a:prstGeom>
          <a:noFill/>
        </p:spPr>
        <p:txBody>
          <a:bodyPr wrap="square" rtlCol="0">
            <a:spAutoFit/>
          </a:bodyPr>
          <a:lstStyle/>
          <a:p>
            <a:r>
              <a:rPr lang="en-US" sz="4800" b="1"/>
              <a:t>Contact Us! </a:t>
            </a:r>
          </a:p>
        </p:txBody>
      </p:sp>
      <p:sp>
        <p:nvSpPr>
          <p:cNvPr id="10" name="TextBox 9">
            <a:extLst>
              <a:ext uri="{FF2B5EF4-FFF2-40B4-BE49-F238E27FC236}">
                <a16:creationId xmlns:a16="http://schemas.microsoft.com/office/drawing/2014/main" id="{2E2078F1-2D3B-413F-9F91-464ABEC597BF}"/>
              </a:ext>
            </a:extLst>
          </p:cNvPr>
          <p:cNvSpPr txBox="1"/>
          <p:nvPr/>
        </p:nvSpPr>
        <p:spPr>
          <a:xfrm>
            <a:off x="1844842" y="2242702"/>
            <a:ext cx="9304421" cy="461665"/>
          </a:xfrm>
          <a:prstGeom prst="rect">
            <a:avLst/>
          </a:prstGeom>
          <a:noFill/>
        </p:spPr>
        <p:txBody>
          <a:bodyPr wrap="square" rtlCol="0">
            <a:spAutoFit/>
          </a:bodyPr>
          <a:lstStyle/>
          <a:p>
            <a:endParaRPr lang="en-US" sz="2400"/>
          </a:p>
        </p:txBody>
      </p:sp>
      <p:sp>
        <p:nvSpPr>
          <p:cNvPr id="5" name="TextBox 4">
            <a:extLst>
              <a:ext uri="{FF2B5EF4-FFF2-40B4-BE49-F238E27FC236}">
                <a16:creationId xmlns:a16="http://schemas.microsoft.com/office/drawing/2014/main" id="{DD0244B6-54B5-41E7-9754-787592E136F2}"/>
              </a:ext>
            </a:extLst>
          </p:cNvPr>
          <p:cNvSpPr txBox="1"/>
          <p:nvPr/>
        </p:nvSpPr>
        <p:spPr>
          <a:xfrm>
            <a:off x="4443664" y="2146086"/>
            <a:ext cx="6705599" cy="3293209"/>
          </a:xfrm>
          <a:prstGeom prst="rect">
            <a:avLst/>
          </a:prstGeom>
          <a:noFill/>
        </p:spPr>
        <p:txBody>
          <a:bodyPr wrap="square" rtlCol="0">
            <a:spAutoFit/>
          </a:bodyPr>
          <a:lstStyle/>
          <a:p>
            <a:r>
              <a:rPr lang="en-US" sz="2400" dirty="0"/>
              <a:t>If you have a question concerning this coming school year, contact our Admin Team using the information below:</a:t>
            </a:r>
          </a:p>
          <a:p>
            <a:endParaRPr lang="en-US" sz="2400" dirty="0"/>
          </a:p>
          <a:p>
            <a:r>
              <a:rPr lang="en-US" sz="2400" dirty="0"/>
              <a:t>	</a:t>
            </a:r>
            <a:r>
              <a:rPr lang="en-US" sz="2400" u="sng" dirty="0">
                <a:solidFill>
                  <a:srgbClr val="0070C0"/>
                </a:solidFill>
                <a:hlinkClick r:id="rId5"/>
              </a:rPr>
              <a:t>David Nelson</a:t>
            </a:r>
            <a:r>
              <a:rPr lang="en-US" sz="2400" dirty="0"/>
              <a:t>, Principal</a:t>
            </a:r>
          </a:p>
          <a:p>
            <a:endParaRPr lang="en-US" sz="2000" dirty="0"/>
          </a:p>
          <a:p>
            <a:r>
              <a:rPr lang="en-US" sz="2000" dirty="0"/>
              <a:t>	</a:t>
            </a:r>
            <a:r>
              <a:rPr lang="en-US" sz="2400" u="sng" dirty="0">
                <a:solidFill>
                  <a:srgbClr val="0070C0"/>
                </a:solidFill>
                <a:hlinkClick r:id="rId6"/>
              </a:rPr>
              <a:t>Allison Paulk</a:t>
            </a:r>
            <a:r>
              <a:rPr lang="en-US" sz="2000" dirty="0"/>
              <a:t>, Assistant Principal</a:t>
            </a:r>
          </a:p>
          <a:p>
            <a:endParaRPr lang="en-US" sz="2000" dirty="0"/>
          </a:p>
          <a:p>
            <a:r>
              <a:rPr lang="en-US" sz="2000" dirty="0"/>
              <a:t>	</a:t>
            </a:r>
            <a:r>
              <a:rPr lang="en-US" sz="2400" u="sng" dirty="0">
                <a:solidFill>
                  <a:srgbClr val="0070C0"/>
                </a:solidFill>
                <a:hlinkClick r:id="rId7"/>
              </a:rPr>
              <a:t>Carrie O’Connor</a:t>
            </a:r>
            <a:r>
              <a:rPr lang="en-US" sz="2000" dirty="0"/>
              <a:t>, Assistant Principal </a:t>
            </a:r>
            <a:endParaRPr lang="en-US" sz="2400" dirty="0"/>
          </a:p>
        </p:txBody>
      </p:sp>
      <p:pic>
        <p:nvPicPr>
          <p:cNvPr id="4" name="Picture 3" descr="A picture containing icon&#10;&#10;Description automatically generated">
            <a:extLst>
              <a:ext uri="{FF2B5EF4-FFF2-40B4-BE49-F238E27FC236}">
                <a16:creationId xmlns:a16="http://schemas.microsoft.com/office/drawing/2014/main" id="{4FD02DF7-D593-407A-962B-4A8977575257}"/>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9799" b="89950" l="9799" r="90704">
                        <a14:foregroundMark x1="90704" y1="47739" x2="90704" y2="47739"/>
                      </a14:backgroundRemoval>
                    </a14:imgEffect>
                  </a14:imgLayer>
                </a14:imgProps>
              </a:ext>
              <a:ext uri="{28A0092B-C50C-407E-A947-70E740481C1C}">
                <a14:useLocalDpi xmlns:a14="http://schemas.microsoft.com/office/drawing/2010/main" val="0"/>
              </a:ext>
            </a:extLst>
          </a:blip>
          <a:stretch>
            <a:fillRect/>
          </a:stretch>
        </p:blipFill>
        <p:spPr>
          <a:xfrm>
            <a:off x="223951" y="1254197"/>
            <a:ext cx="5266321" cy="5266321"/>
          </a:xfrm>
          <a:prstGeom prst="rect">
            <a:avLst/>
          </a:prstGeom>
        </p:spPr>
      </p:pic>
      <p:sp>
        <p:nvSpPr>
          <p:cNvPr id="11" name="Rectangle 10">
            <a:hlinkClick r:id="rId10" action="ppaction://hlinksldjump"/>
            <a:extLst>
              <a:ext uri="{FF2B5EF4-FFF2-40B4-BE49-F238E27FC236}">
                <a16:creationId xmlns:a16="http://schemas.microsoft.com/office/drawing/2014/main" id="{69864CE4-8D8A-4537-804C-A57618372843}"/>
              </a:ext>
            </a:extLst>
          </p:cNvPr>
          <p:cNvSpPr/>
          <p:nvPr/>
        </p:nvSpPr>
        <p:spPr>
          <a:xfrm>
            <a:off x="10364892" y="6208938"/>
            <a:ext cx="1568741" cy="4530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HOME</a:t>
            </a:r>
          </a:p>
        </p:txBody>
      </p:sp>
    </p:spTree>
    <p:extLst>
      <p:ext uri="{BB962C8B-B14F-4D97-AF65-F5344CB8AC3E}">
        <p14:creationId xmlns:p14="http://schemas.microsoft.com/office/powerpoint/2010/main" val="15478612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2" name="Picture 1" descr="A picture containing clipart&#10;&#10;Description automatically generated">
            <a:extLst>
              <a:ext uri="{FF2B5EF4-FFF2-40B4-BE49-F238E27FC236}">
                <a16:creationId xmlns:a16="http://schemas.microsoft.com/office/drawing/2014/main" id="{DF0F33FA-3798-4F26-AE46-9F643C19B290}"/>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l="27268" t="12627" r="13228"/>
          <a:stretch/>
        </p:blipFill>
        <p:spPr>
          <a:xfrm>
            <a:off x="7476942" y="1268978"/>
            <a:ext cx="4674966" cy="6864568"/>
          </a:xfrm>
          <a:prstGeom prst="rect">
            <a:avLst/>
          </a:prstGeom>
        </p:spPr>
      </p:pic>
      <p:sp>
        <p:nvSpPr>
          <p:cNvPr id="4" name="Rectangle 3">
            <a:extLst>
              <a:ext uri="{FF2B5EF4-FFF2-40B4-BE49-F238E27FC236}">
                <a16:creationId xmlns:a16="http://schemas.microsoft.com/office/drawing/2014/main" id="{8F94291F-8AA0-4BD9-93D1-86476B0103E5}"/>
              </a:ext>
            </a:extLst>
          </p:cNvPr>
          <p:cNvSpPr/>
          <p:nvPr/>
        </p:nvSpPr>
        <p:spPr>
          <a:xfrm>
            <a:off x="2812976" y="235734"/>
            <a:ext cx="5391377" cy="5711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Back-to-School Information</a:t>
            </a:r>
          </a:p>
        </p:txBody>
      </p:sp>
      <p:sp>
        <p:nvSpPr>
          <p:cNvPr id="5" name="Rectangle 4">
            <a:hlinkClick r:id="rId5" action="ppaction://hlinksldjump"/>
            <a:extLst>
              <a:ext uri="{FF2B5EF4-FFF2-40B4-BE49-F238E27FC236}">
                <a16:creationId xmlns:a16="http://schemas.microsoft.com/office/drawing/2014/main" id="{73ECF14F-FB38-4ED6-A417-0E7859FF8734}"/>
              </a:ext>
            </a:extLst>
          </p:cNvPr>
          <p:cNvSpPr/>
          <p:nvPr/>
        </p:nvSpPr>
        <p:spPr>
          <a:xfrm>
            <a:off x="2812976" y="987746"/>
            <a:ext cx="1183721" cy="44917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t>ARRIVAL</a:t>
            </a:r>
          </a:p>
        </p:txBody>
      </p:sp>
      <p:sp>
        <p:nvSpPr>
          <p:cNvPr id="6" name="Rectangle 5">
            <a:hlinkClick r:id="rId6" action="ppaction://hlinksldjump"/>
            <a:extLst>
              <a:ext uri="{FF2B5EF4-FFF2-40B4-BE49-F238E27FC236}">
                <a16:creationId xmlns:a16="http://schemas.microsoft.com/office/drawing/2014/main" id="{B066345D-BFB7-4958-B95A-866CECE0CE60}"/>
              </a:ext>
            </a:extLst>
          </p:cNvPr>
          <p:cNvSpPr/>
          <p:nvPr/>
        </p:nvSpPr>
        <p:spPr>
          <a:xfrm>
            <a:off x="4065236" y="987747"/>
            <a:ext cx="1600509" cy="44917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t>CLASSROOMS</a:t>
            </a:r>
          </a:p>
        </p:txBody>
      </p:sp>
      <p:sp>
        <p:nvSpPr>
          <p:cNvPr id="7" name="Rectangle 6">
            <a:hlinkClick r:id="rId7" action="ppaction://hlinksldjump"/>
            <a:extLst>
              <a:ext uri="{FF2B5EF4-FFF2-40B4-BE49-F238E27FC236}">
                <a16:creationId xmlns:a16="http://schemas.microsoft.com/office/drawing/2014/main" id="{B7F0674A-0425-41A7-B4FA-A611FD9D1781}"/>
              </a:ext>
            </a:extLst>
          </p:cNvPr>
          <p:cNvSpPr/>
          <p:nvPr/>
        </p:nvSpPr>
        <p:spPr>
          <a:xfrm>
            <a:off x="5766369" y="992515"/>
            <a:ext cx="1183721" cy="44917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t>LUNCH</a:t>
            </a:r>
          </a:p>
        </p:txBody>
      </p:sp>
      <p:sp>
        <p:nvSpPr>
          <p:cNvPr id="8" name="Rectangle 7">
            <a:hlinkClick r:id="rId8" action="ppaction://hlinksldjump"/>
            <a:extLst>
              <a:ext uri="{FF2B5EF4-FFF2-40B4-BE49-F238E27FC236}">
                <a16:creationId xmlns:a16="http://schemas.microsoft.com/office/drawing/2014/main" id="{A3EFB4B9-FF06-49BB-9D6D-76C36D76E257}"/>
              </a:ext>
            </a:extLst>
          </p:cNvPr>
          <p:cNvSpPr/>
          <p:nvPr/>
        </p:nvSpPr>
        <p:spPr>
          <a:xfrm>
            <a:off x="7056172" y="989262"/>
            <a:ext cx="942476" cy="463015"/>
          </a:xfrm>
          <a:prstGeom prst="rect">
            <a:avLst/>
          </a:prstGeom>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r>
              <a:rPr lang="en-US"/>
              <a:t>BUSSES</a:t>
            </a:r>
          </a:p>
        </p:txBody>
      </p:sp>
      <p:sp>
        <p:nvSpPr>
          <p:cNvPr id="9" name="Rectangle 8">
            <a:hlinkClick r:id="rId9" action="ppaction://hlinksldjump"/>
            <a:extLst>
              <a:ext uri="{FF2B5EF4-FFF2-40B4-BE49-F238E27FC236}">
                <a16:creationId xmlns:a16="http://schemas.microsoft.com/office/drawing/2014/main" id="{3C08CBBF-D830-4C25-A0F5-E2412A9CCB43}"/>
              </a:ext>
            </a:extLst>
          </p:cNvPr>
          <p:cNvSpPr/>
          <p:nvPr/>
        </p:nvSpPr>
        <p:spPr>
          <a:xfrm>
            <a:off x="4495726" y="1483291"/>
            <a:ext cx="1600509" cy="44917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t>MEDIA CENTER</a:t>
            </a:r>
          </a:p>
        </p:txBody>
      </p:sp>
      <p:sp>
        <p:nvSpPr>
          <p:cNvPr id="10" name="Rectangle 9">
            <a:hlinkClick r:id="rId10" action="ppaction://hlinksldjump"/>
            <a:extLst>
              <a:ext uri="{FF2B5EF4-FFF2-40B4-BE49-F238E27FC236}">
                <a16:creationId xmlns:a16="http://schemas.microsoft.com/office/drawing/2014/main" id="{5DE7427E-0107-42CC-81FA-876AB0E88543}"/>
              </a:ext>
            </a:extLst>
          </p:cNvPr>
          <p:cNvSpPr/>
          <p:nvPr/>
        </p:nvSpPr>
        <p:spPr>
          <a:xfrm>
            <a:off x="6173506" y="1484651"/>
            <a:ext cx="1349696" cy="44781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t>DISMISSAL</a:t>
            </a:r>
          </a:p>
        </p:txBody>
      </p:sp>
      <p:sp>
        <p:nvSpPr>
          <p:cNvPr id="11" name="Rectangle 10">
            <a:hlinkClick r:id="rId11" action="ppaction://hlinksldjump"/>
            <a:extLst>
              <a:ext uri="{FF2B5EF4-FFF2-40B4-BE49-F238E27FC236}">
                <a16:creationId xmlns:a16="http://schemas.microsoft.com/office/drawing/2014/main" id="{7FED58DB-360F-4476-88BC-A6D588C8B89E}"/>
              </a:ext>
            </a:extLst>
          </p:cNvPr>
          <p:cNvSpPr/>
          <p:nvPr/>
        </p:nvSpPr>
        <p:spPr>
          <a:xfrm>
            <a:off x="5504974" y="2010209"/>
            <a:ext cx="1600509" cy="44917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t>HELP SESSIONS</a:t>
            </a:r>
          </a:p>
        </p:txBody>
      </p:sp>
      <p:sp>
        <p:nvSpPr>
          <p:cNvPr id="12" name="Rectangle 11">
            <a:hlinkClick r:id="rId12" action="ppaction://hlinksldjump"/>
            <a:extLst>
              <a:ext uri="{FF2B5EF4-FFF2-40B4-BE49-F238E27FC236}">
                <a16:creationId xmlns:a16="http://schemas.microsoft.com/office/drawing/2014/main" id="{AC8D9641-54F7-4DC0-A752-658599679F5F}"/>
              </a:ext>
            </a:extLst>
          </p:cNvPr>
          <p:cNvSpPr/>
          <p:nvPr/>
        </p:nvSpPr>
        <p:spPr>
          <a:xfrm>
            <a:off x="2812976" y="1996951"/>
            <a:ext cx="942476" cy="46301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t>CLUBS</a:t>
            </a:r>
          </a:p>
        </p:txBody>
      </p:sp>
      <p:sp>
        <p:nvSpPr>
          <p:cNvPr id="13" name="Rectangle 12">
            <a:hlinkClick r:id="rId13" action="ppaction://hlinksldjump"/>
            <a:extLst>
              <a:ext uri="{FF2B5EF4-FFF2-40B4-BE49-F238E27FC236}">
                <a16:creationId xmlns:a16="http://schemas.microsoft.com/office/drawing/2014/main" id="{93C64BB2-36CA-42A1-8FFC-38680DBC9F65}"/>
              </a:ext>
            </a:extLst>
          </p:cNvPr>
          <p:cNvSpPr/>
          <p:nvPr/>
        </p:nvSpPr>
        <p:spPr>
          <a:xfrm>
            <a:off x="3823488" y="2010787"/>
            <a:ext cx="1600509" cy="44917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t>INTRAMURALS</a:t>
            </a:r>
          </a:p>
        </p:txBody>
      </p:sp>
      <p:sp>
        <p:nvSpPr>
          <p:cNvPr id="14" name="Rectangle 13">
            <a:hlinkClick r:id="rId14" action="ppaction://hlinksldjump"/>
            <a:extLst>
              <a:ext uri="{FF2B5EF4-FFF2-40B4-BE49-F238E27FC236}">
                <a16:creationId xmlns:a16="http://schemas.microsoft.com/office/drawing/2014/main" id="{4F78EB6E-AA89-44ED-B66F-0CCA3BBB3061}"/>
              </a:ext>
            </a:extLst>
          </p:cNvPr>
          <p:cNvSpPr/>
          <p:nvPr/>
        </p:nvSpPr>
        <p:spPr>
          <a:xfrm>
            <a:off x="5377100" y="2533035"/>
            <a:ext cx="2506315" cy="46301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t>HALLWAYS/TRANSITIONS</a:t>
            </a:r>
          </a:p>
        </p:txBody>
      </p:sp>
      <p:sp>
        <p:nvSpPr>
          <p:cNvPr id="15" name="Rectangle 14">
            <a:hlinkClick r:id="rId15" action="ppaction://hlinksldjump"/>
            <a:extLst>
              <a:ext uri="{FF2B5EF4-FFF2-40B4-BE49-F238E27FC236}">
                <a16:creationId xmlns:a16="http://schemas.microsoft.com/office/drawing/2014/main" id="{4F7291CB-7748-4196-89CD-FC8B3B008C9D}"/>
              </a:ext>
            </a:extLst>
          </p:cNvPr>
          <p:cNvSpPr/>
          <p:nvPr/>
        </p:nvSpPr>
        <p:spPr>
          <a:xfrm>
            <a:off x="2812976" y="2538283"/>
            <a:ext cx="2506315" cy="46301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t>FIELD TRIPS/ASSEMBLIES</a:t>
            </a:r>
          </a:p>
        </p:txBody>
      </p:sp>
      <p:sp>
        <p:nvSpPr>
          <p:cNvPr id="16" name="Rectangle 15">
            <a:hlinkClick r:id="rId16" action="ppaction://hlinksldjump"/>
            <a:extLst>
              <a:ext uri="{FF2B5EF4-FFF2-40B4-BE49-F238E27FC236}">
                <a16:creationId xmlns:a16="http://schemas.microsoft.com/office/drawing/2014/main" id="{271BE19C-E7E9-4FA9-95BD-B8685405CD82}"/>
              </a:ext>
            </a:extLst>
          </p:cNvPr>
          <p:cNvSpPr/>
          <p:nvPr/>
        </p:nvSpPr>
        <p:spPr>
          <a:xfrm>
            <a:off x="2811877" y="3063783"/>
            <a:ext cx="1820711" cy="44781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t>HELPFUL LINKS</a:t>
            </a:r>
          </a:p>
        </p:txBody>
      </p:sp>
      <p:sp>
        <p:nvSpPr>
          <p:cNvPr id="17" name="Rectangle 16">
            <a:hlinkClick r:id="rId17"/>
            <a:extLst>
              <a:ext uri="{FF2B5EF4-FFF2-40B4-BE49-F238E27FC236}">
                <a16:creationId xmlns:a16="http://schemas.microsoft.com/office/drawing/2014/main" id="{FA50C5DE-D7CF-4114-9F81-D31046539381}"/>
              </a:ext>
            </a:extLst>
          </p:cNvPr>
          <p:cNvSpPr/>
          <p:nvPr/>
        </p:nvSpPr>
        <p:spPr>
          <a:xfrm>
            <a:off x="282334" y="3918447"/>
            <a:ext cx="1619334" cy="44917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t>CCSD Website</a:t>
            </a:r>
          </a:p>
        </p:txBody>
      </p:sp>
      <p:sp>
        <p:nvSpPr>
          <p:cNvPr id="18" name="Rectangle 17">
            <a:hlinkClick r:id="rId18"/>
            <a:extLst>
              <a:ext uri="{FF2B5EF4-FFF2-40B4-BE49-F238E27FC236}">
                <a16:creationId xmlns:a16="http://schemas.microsoft.com/office/drawing/2014/main" id="{06764E9C-FCE5-401F-8FE7-CF0A6C21F2F7}"/>
              </a:ext>
            </a:extLst>
          </p:cNvPr>
          <p:cNvSpPr/>
          <p:nvPr/>
        </p:nvSpPr>
        <p:spPr>
          <a:xfrm>
            <a:off x="282334" y="4476673"/>
            <a:ext cx="1619334" cy="44917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t>PMMS Website</a:t>
            </a:r>
          </a:p>
        </p:txBody>
      </p:sp>
      <p:sp>
        <p:nvSpPr>
          <p:cNvPr id="19" name="Rectangle 18">
            <a:hlinkClick r:id="rId19" action="ppaction://hlinksldjump"/>
            <a:extLst>
              <a:ext uri="{FF2B5EF4-FFF2-40B4-BE49-F238E27FC236}">
                <a16:creationId xmlns:a16="http://schemas.microsoft.com/office/drawing/2014/main" id="{3C3E02B3-B014-F738-FA3C-0340E86AB147}"/>
              </a:ext>
            </a:extLst>
          </p:cNvPr>
          <p:cNvSpPr/>
          <p:nvPr/>
        </p:nvSpPr>
        <p:spPr>
          <a:xfrm>
            <a:off x="2816402" y="1485162"/>
            <a:ext cx="1600509" cy="449179"/>
          </a:xfrm>
          <a:prstGeom prst="rect">
            <a:avLst/>
          </a:prstGeom>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r>
              <a:rPr lang="en-US"/>
              <a:t>LOCKERS</a:t>
            </a:r>
          </a:p>
        </p:txBody>
      </p:sp>
    </p:spTree>
    <p:extLst>
      <p:ext uri="{BB962C8B-B14F-4D97-AF65-F5344CB8AC3E}">
        <p14:creationId xmlns:p14="http://schemas.microsoft.com/office/powerpoint/2010/main" val="23196138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D9C59F4-04D8-4799-B05A-59658C68C98E}"/>
              </a:ext>
            </a:extLst>
          </p:cNvPr>
          <p:cNvSpPr txBox="1"/>
          <p:nvPr/>
        </p:nvSpPr>
        <p:spPr>
          <a:xfrm>
            <a:off x="2399124" y="612919"/>
            <a:ext cx="5342021" cy="830997"/>
          </a:xfrm>
          <a:prstGeom prst="rect">
            <a:avLst/>
          </a:prstGeom>
          <a:noFill/>
        </p:spPr>
        <p:txBody>
          <a:bodyPr wrap="square" rtlCol="0">
            <a:spAutoFit/>
          </a:bodyPr>
          <a:lstStyle/>
          <a:p>
            <a:r>
              <a:rPr lang="en-US" sz="4800" b="1">
                <a:solidFill>
                  <a:schemeClr val="bg1"/>
                </a:solidFill>
              </a:rPr>
              <a:t>Helpful Links</a:t>
            </a:r>
          </a:p>
        </p:txBody>
      </p:sp>
      <p:sp>
        <p:nvSpPr>
          <p:cNvPr id="5" name="Rectangle 4">
            <a:hlinkClick r:id="rId3" action="ppaction://hlinksldjump"/>
            <a:extLst>
              <a:ext uri="{FF2B5EF4-FFF2-40B4-BE49-F238E27FC236}">
                <a16:creationId xmlns:a16="http://schemas.microsoft.com/office/drawing/2014/main" id="{A1A63196-0B98-45CC-BF86-146A3E8668F3}"/>
              </a:ext>
            </a:extLst>
          </p:cNvPr>
          <p:cNvSpPr/>
          <p:nvPr/>
        </p:nvSpPr>
        <p:spPr>
          <a:xfrm>
            <a:off x="343949" y="6274965"/>
            <a:ext cx="1568741" cy="4530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HOME</a:t>
            </a:r>
          </a:p>
        </p:txBody>
      </p:sp>
      <p:graphicFrame>
        <p:nvGraphicFramePr>
          <p:cNvPr id="7" name="TextBox 3">
            <a:extLst>
              <a:ext uri="{FF2B5EF4-FFF2-40B4-BE49-F238E27FC236}">
                <a16:creationId xmlns:a16="http://schemas.microsoft.com/office/drawing/2014/main" id="{14A798D6-6F77-9257-BEF6-D7B6C0F68B1D}"/>
              </a:ext>
            </a:extLst>
          </p:cNvPr>
          <p:cNvGraphicFramePr/>
          <p:nvPr>
            <p:extLst>
              <p:ext uri="{D42A27DB-BD31-4B8C-83A1-F6EECF244321}">
                <p14:modId xmlns:p14="http://schemas.microsoft.com/office/powerpoint/2010/main" val="2789231424"/>
              </p:ext>
            </p:extLst>
          </p:nvPr>
        </p:nvGraphicFramePr>
        <p:xfrm>
          <a:off x="2538525" y="1338812"/>
          <a:ext cx="6090468" cy="255001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6035825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34331D9-DC94-4C7B-8D1C-2DCBDC3ACA79}"/>
              </a:ext>
            </a:extLst>
          </p:cNvPr>
          <p:cNvSpPr txBox="1"/>
          <p:nvPr/>
        </p:nvSpPr>
        <p:spPr>
          <a:xfrm>
            <a:off x="170931" y="580708"/>
            <a:ext cx="5342021" cy="830997"/>
          </a:xfrm>
          <a:prstGeom prst="rect">
            <a:avLst/>
          </a:prstGeom>
          <a:noFill/>
        </p:spPr>
        <p:txBody>
          <a:bodyPr wrap="square" rtlCol="0">
            <a:spAutoFit/>
          </a:bodyPr>
          <a:lstStyle/>
          <a:p>
            <a:r>
              <a:rPr lang="en-US" sz="4800" b="1"/>
              <a:t> Help Sessions</a:t>
            </a:r>
          </a:p>
        </p:txBody>
      </p:sp>
      <p:sp>
        <p:nvSpPr>
          <p:cNvPr id="4" name="TextBox 3">
            <a:extLst>
              <a:ext uri="{FF2B5EF4-FFF2-40B4-BE49-F238E27FC236}">
                <a16:creationId xmlns:a16="http://schemas.microsoft.com/office/drawing/2014/main" id="{2FD4402D-048B-49C9-BD59-66FEF987F67F}"/>
              </a:ext>
            </a:extLst>
          </p:cNvPr>
          <p:cNvSpPr txBox="1"/>
          <p:nvPr/>
        </p:nvSpPr>
        <p:spPr>
          <a:xfrm>
            <a:off x="3180022" y="1877650"/>
            <a:ext cx="5603482" cy="2308324"/>
          </a:xfrm>
          <a:prstGeom prst="rect">
            <a:avLst/>
          </a:prstGeom>
          <a:noFill/>
        </p:spPr>
        <p:txBody>
          <a:bodyPr wrap="square" lIns="91440" tIns="45720" rIns="91440" bIns="45720" rtlCol="0" anchor="t">
            <a:spAutoFit/>
          </a:bodyPr>
          <a:lstStyle/>
          <a:p>
            <a:r>
              <a:rPr lang="en-US" sz="2400" dirty="0">
                <a:solidFill>
                  <a:schemeClr val="bg1"/>
                </a:solidFill>
              </a:rPr>
              <a:t>Help sessions will be offered throughout the year. Helps sessions are provided before school. Teachers will announce the days and times that they will be offered and  the information will be posted on the website for your convenience. </a:t>
            </a:r>
            <a:endParaRPr lang="en-US" sz="1600" dirty="0">
              <a:solidFill>
                <a:schemeClr val="bg1"/>
              </a:solidFill>
              <a:cs typeface="Calibri"/>
            </a:endParaRPr>
          </a:p>
        </p:txBody>
      </p:sp>
      <p:pic>
        <p:nvPicPr>
          <p:cNvPr id="5" name="Picture 4" descr="A picture containing text, clipart&#10;&#10;Description automatically generated">
            <a:extLst>
              <a:ext uri="{FF2B5EF4-FFF2-40B4-BE49-F238E27FC236}">
                <a16:creationId xmlns:a16="http://schemas.microsoft.com/office/drawing/2014/main" id="{96D8AC77-397B-4CE2-B6BD-6C472FD76727}"/>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789" b="98744" l="9596" r="89899">
                        <a14:foregroundMark x1="60606" y1="7789" x2="60606" y2="7789"/>
                        <a14:foregroundMark x1="65657" y1="33668" x2="75000" y2="36683"/>
                        <a14:foregroundMark x1="51263" y1="33166" x2="56313" y2="35678"/>
                        <a14:foregroundMark x1="60101" y1="44221" x2="66162" y2="48744"/>
                        <a14:foregroundMark x1="37626" y1="92462" x2="53030" y2="92965"/>
                        <a14:foregroundMark x1="35606" y1="96231" x2="51010" y2="98744"/>
                        <a14:foregroundMark x1="51010" y1="98744" x2="58838" y2="98241"/>
                      </a14:backgroundRemoval>
                    </a14:imgEffect>
                  </a14:imgLayer>
                </a14:imgProps>
              </a:ext>
              <a:ext uri="{28A0092B-C50C-407E-A947-70E740481C1C}">
                <a14:useLocalDpi xmlns:a14="http://schemas.microsoft.com/office/drawing/2010/main" val="0"/>
              </a:ext>
            </a:extLst>
          </a:blip>
          <a:stretch>
            <a:fillRect/>
          </a:stretch>
        </p:blipFill>
        <p:spPr>
          <a:xfrm>
            <a:off x="7361211" y="1252028"/>
            <a:ext cx="5603482" cy="5631782"/>
          </a:xfrm>
          <a:prstGeom prst="rect">
            <a:avLst/>
          </a:prstGeom>
        </p:spPr>
      </p:pic>
      <p:sp>
        <p:nvSpPr>
          <p:cNvPr id="6" name="Rectangle 5">
            <a:hlinkClick r:id="rId5" action="ppaction://hlinksldjump"/>
            <a:extLst>
              <a:ext uri="{FF2B5EF4-FFF2-40B4-BE49-F238E27FC236}">
                <a16:creationId xmlns:a16="http://schemas.microsoft.com/office/drawing/2014/main" id="{7DBD2123-F195-4851-8E7F-536D86E47BDB}"/>
              </a:ext>
            </a:extLst>
          </p:cNvPr>
          <p:cNvSpPr/>
          <p:nvPr/>
        </p:nvSpPr>
        <p:spPr>
          <a:xfrm>
            <a:off x="343949" y="6274965"/>
            <a:ext cx="1568741" cy="4530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HOME</a:t>
            </a:r>
          </a:p>
        </p:txBody>
      </p:sp>
    </p:spTree>
    <p:extLst>
      <p:ext uri="{BB962C8B-B14F-4D97-AF65-F5344CB8AC3E}">
        <p14:creationId xmlns:p14="http://schemas.microsoft.com/office/powerpoint/2010/main" val="24543903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5D5381E-8C24-422B-B906-71B21F0F82E5}"/>
              </a:ext>
            </a:extLst>
          </p:cNvPr>
          <p:cNvSpPr txBox="1"/>
          <p:nvPr/>
        </p:nvSpPr>
        <p:spPr>
          <a:xfrm>
            <a:off x="969718" y="618391"/>
            <a:ext cx="5342021" cy="830997"/>
          </a:xfrm>
          <a:prstGeom prst="rect">
            <a:avLst/>
          </a:prstGeom>
          <a:noFill/>
        </p:spPr>
        <p:txBody>
          <a:bodyPr wrap="square" rtlCol="0">
            <a:spAutoFit/>
          </a:bodyPr>
          <a:lstStyle/>
          <a:p>
            <a:r>
              <a:rPr lang="en-US" sz="4800" b="1"/>
              <a:t> Clubs</a:t>
            </a:r>
          </a:p>
        </p:txBody>
      </p:sp>
      <p:sp>
        <p:nvSpPr>
          <p:cNvPr id="4" name="TextBox 3">
            <a:extLst>
              <a:ext uri="{FF2B5EF4-FFF2-40B4-BE49-F238E27FC236}">
                <a16:creationId xmlns:a16="http://schemas.microsoft.com/office/drawing/2014/main" id="{20265932-68FA-45F3-A339-7D88F2E92D5C}"/>
              </a:ext>
            </a:extLst>
          </p:cNvPr>
          <p:cNvSpPr txBox="1"/>
          <p:nvPr/>
        </p:nvSpPr>
        <p:spPr>
          <a:xfrm>
            <a:off x="3266506" y="1788469"/>
            <a:ext cx="5646267" cy="2554545"/>
          </a:xfrm>
          <a:prstGeom prst="rect">
            <a:avLst/>
          </a:prstGeom>
          <a:noFill/>
        </p:spPr>
        <p:txBody>
          <a:bodyPr wrap="square" lIns="91440" tIns="45720" rIns="91440" bIns="45720" rtlCol="0" anchor="t">
            <a:spAutoFit/>
          </a:bodyPr>
          <a:lstStyle/>
          <a:p>
            <a:r>
              <a:rPr lang="en-US" sz="2400">
                <a:solidFill>
                  <a:schemeClr val="bg1"/>
                </a:solidFill>
              </a:rPr>
              <a:t>Club meetings and before/after school activities will be available for students to participate throughout the school year. </a:t>
            </a:r>
          </a:p>
          <a:p>
            <a:endParaRPr lang="en-US" sz="1600">
              <a:solidFill>
                <a:schemeClr val="bg1"/>
              </a:solidFill>
            </a:endParaRPr>
          </a:p>
          <a:p>
            <a:r>
              <a:rPr lang="en-US" sz="2400">
                <a:solidFill>
                  <a:schemeClr val="bg1"/>
                </a:solidFill>
                <a:cs typeface="Calibri"/>
              </a:rPr>
              <a:t>Opportunities to join and meeting reminders will be shared during announcements and on our website.</a:t>
            </a:r>
          </a:p>
        </p:txBody>
      </p:sp>
      <p:pic>
        <p:nvPicPr>
          <p:cNvPr id="5" name="Picture 4">
            <a:extLst>
              <a:ext uri="{FF2B5EF4-FFF2-40B4-BE49-F238E27FC236}">
                <a16:creationId xmlns:a16="http://schemas.microsoft.com/office/drawing/2014/main" id="{9EF317F5-717E-4D39-B7CC-8B2447367BA0}"/>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l="24750" t="21966" r="13246"/>
          <a:stretch/>
        </p:blipFill>
        <p:spPr>
          <a:xfrm>
            <a:off x="4340043" y="4295665"/>
            <a:ext cx="5002924" cy="6296304"/>
          </a:xfrm>
          <a:prstGeom prst="rect">
            <a:avLst/>
          </a:prstGeom>
        </p:spPr>
      </p:pic>
      <p:sp>
        <p:nvSpPr>
          <p:cNvPr id="9" name="Rectangle 8">
            <a:hlinkClick r:id="rId5" action="ppaction://hlinksldjump"/>
            <a:extLst>
              <a:ext uri="{FF2B5EF4-FFF2-40B4-BE49-F238E27FC236}">
                <a16:creationId xmlns:a16="http://schemas.microsoft.com/office/drawing/2014/main" id="{014C4D9A-2131-4BF0-A853-2FB1322D82C3}"/>
              </a:ext>
            </a:extLst>
          </p:cNvPr>
          <p:cNvSpPr/>
          <p:nvPr/>
        </p:nvSpPr>
        <p:spPr>
          <a:xfrm>
            <a:off x="343949" y="6274965"/>
            <a:ext cx="1568741" cy="4530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HOME</a:t>
            </a:r>
          </a:p>
        </p:txBody>
      </p:sp>
    </p:spTree>
    <p:extLst>
      <p:ext uri="{BB962C8B-B14F-4D97-AF65-F5344CB8AC3E}">
        <p14:creationId xmlns:p14="http://schemas.microsoft.com/office/powerpoint/2010/main" val="41397234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47FBCA0-2EEC-4BF2-8953-196FBD92DAFB}"/>
              </a:ext>
            </a:extLst>
          </p:cNvPr>
          <p:cNvSpPr txBox="1"/>
          <p:nvPr/>
        </p:nvSpPr>
        <p:spPr>
          <a:xfrm>
            <a:off x="102404" y="0"/>
            <a:ext cx="3108629" cy="830997"/>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r>
              <a:rPr lang="en-US" sz="4800" b="1">
                <a:solidFill>
                  <a:schemeClr val="bg1"/>
                </a:solidFill>
                <a:effectLst>
                  <a:outerShdw blurRad="38100" dist="38100" dir="2700000" algn="tl">
                    <a:srgbClr val="000000">
                      <a:alpha val="43137"/>
                    </a:srgbClr>
                  </a:outerShdw>
                </a:effectLst>
              </a:rPr>
              <a:t>Intramurals</a:t>
            </a:r>
          </a:p>
        </p:txBody>
      </p:sp>
      <p:sp>
        <p:nvSpPr>
          <p:cNvPr id="4" name="TextBox 3">
            <a:extLst>
              <a:ext uri="{FF2B5EF4-FFF2-40B4-BE49-F238E27FC236}">
                <a16:creationId xmlns:a16="http://schemas.microsoft.com/office/drawing/2014/main" id="{D3FE573A-9ED9-4DBF-9527-45EACF049921}"/>
              </a:ext>
            </a:extLst>
          </p:cNvPr>
          <p:cNvSpPr txBox="1"/>
          <p:nvPr/>
        </p:nvSpPr>
        <p:spPr>
          <a:xfrm>
            <a:off x="3498607" y="418232"/>
            <a:ext cx="5446710" cy="2800767"/>
          </a:xfrm>
          <a:prstGeom prst="rect">
            <a:avLst/>
          </a:prstGeom>
          <a:noFill/>
        </p:spPr>
        <p:txBody>
          <a:bodyPr wrap="square" lIns="91440" tIns="45720" rIns="91440" bIns="45720" rtlCol="0" anchor="t">
            <a:spAutoFit/>
          </a:bodyPr>
          <a:lstStyle/>
          <a:p>
            <a:r>
              <a:rPr lang="en-US" sz="2800">
                <a:solidFill>
                  <a:schemeClr val="bg1"/>
                </a:solidFill>
              </a:rPr>
              <a:t>Intramurals occur before school between 8:15 until 8:45 in the main gym. Coach Folsom will share information with families and students about days and specific intramural programs.</a:t>
            </a:r>
          </a:p>
          <a:p>
            <a:endParaRPr lang="en-US" sz="800">
              <a:solidFill>
                <a:schemeClr val="bg1"/>
              </a:solidFill>
            </a:endParaRPr>
          </a:p>
        </p:txBody>
      </p:sp>
      <p:pic>
        <p:nvPicPr>
          <p:cNvPr id="5" name="Picture 4" descr="A picture containing text&#10;&#10;Description automatically generated">
            <a:extLst>
              <a:ext uri="{FF2B5EF4-FFF2-40B4-BE49-F238E27FC236}">
                <a16:creationId xmlns:a16="http://schemas.microsoft.com/office/drawing/2014/main" id="{479E8101-90C5-484A-815B-D79772CE64F1}"/>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3769" b="96231" l="9799" r="89950">
                        <a14:foregroundMark x1="24623" y1="8543" x2="24623" y2="8543"/>
                        <a14:foregroundMark x1="56281" y1="40704" x2="56281" y2="40704"/>
                        <a14:foregroundMark x1="59296" y1="43216" x2="61055" y2="43216"/>
                        <a14:foregroundMark x1="56030" y1="96231" x2="56784" y2="88693"/>
                        <a14:backgroundMark x1="24121" y1="4020" x2="25126" y2="4020"/>
                      </a14:backgroundRemoval>
                    </a14:imgEffect>
                  </a14:imgLayer>
                </a14:imgProps>
              </a:ext>
              <a:ext uri="{28A0092B-C50C-407E-A947-70E740481C1C}">
                <a14:useLocalDpi xmlns:a14="http://schemas.microsoft.com/office/drawing/2010/main" val="0"/>
              </a:ext>
            </a:extLst>
          </a:blip>
          <a:stretch>
            <a:fillRect/>
          </a:stretch>
        </p:blipFill>
        <p:spPr>
          <a:xfrm>
            <a:off x="7318134" y="1203655"/>
            <a:ext cx="5821049" cy="6280661"/>
          </a:xfrm>
          <a:prstGeom prst="rect">
            <a:avLst/>
          </a:prstGeom>
        </p:spPr>
      </p:pic>
      <p:sp>
        <p:nvSpPr>
          <p:cNvPr id="7" name="Rectangle 6">
            <a:hlinkClick r:id="rId5" action="ppaction://hlinksldjump"/>
            <a:extLst>
              <a:ext uri="{FF2B5EF4-FFF2-40B4-BE49-F238E27FC236}">
                <a16:creationId xmlns:a16="http://schemas.microsoft.com/office/drawing/2014/main" id="{8CB1DE8D-1A96-438D-9278-1CEFA5EA4106}"/>
              </a:ext>
            </a:extLst>
          </p:cNvPr>
          <p:cNvSpPr/>
          <p:nvPr/>
        </p:nvSpPr>
        <p:spPr>
          <a:xfrm>
            <a:off x="343949" y="6274965"/>
            <a:ext cx="1568741" cy="4530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HOME</a:t>
            </a:r>
          </a:p>
        </p:txBody>
      </p:sp>
    </p:spTree>
    <p:extLst>
      <p:ext uri="{BB962C8B-B14F-4D97-AF65-F5344CB8AC3E}">
        <p14:creationId xmlns:p14="http://schemas.microsoft.com/office/powerpoint/2010/main" val="16785220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B432D73-5C38-474F-AF96-A3228731BF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0">
                <a:schemeClr val="tx1">
                  <a:lumMod val="95000"/>
                  <a:lumOff val="5000"/>
                </a:schemeClr>
              </a:gs>
              <a:gs pos="45000">
                <a:schemeClr val="tx1">
                  <a:lumMod val="95000"/>
                  <a:lumOff val="5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white board on a green wall&#10;&#10;Description automatically generated with medium confidence">
            <a:extLst>
              <a:ext uri="{FF2B5EF4-FFF2-40B4-BE49-F238E27FC236}">
                <a16:creationId xmlns:a16="http://schemas.microsoft.com/office/drawing/2014/main" id="{EB640160-3BBD-4673-9FEB-CB920AF6D1BF}"/>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0253" t="10959" r="14857" b="23860"/>
          <a:stretch/>
        </p:blipFill>
        <p:spPr>
          <a:xfrm>
            <a:off x="-1" y="0"/>
            <a:ext cx="12192001" cy="6858000"/>
          </a:xfrm>
          <a:prstGeom prst="rect">
            <a:avLst/>
          </a:prstGeom>
        </p:spPr>
      </p:pic>
      <p:sp>
        <p:nvSpPr>
          <p:cNvPr id="6" name="TextBox 5">
            <a:extLst>
              <a:ext uri="{FF2B5EF4-FFF2-40B4-BE49-F238E27FC236}">
                <a16:creationId xmlns:a16="http://schemas.microsoft.com/office/drawing/2014/main" id="{091EB4E6-1AC9-47B7-93E6-C53A6AE75B61}"/>
              </a:ext>
            </a:extLst>
          </p:cNvPr>
          <p:cNvSpPr txBox="1"/>
          <p:nvPr/>
        </p:nvSpPr>
        <p:spPr>
          <a:xfrm>
            <a:off x="2147868" y="1048389"/>
            <a:ext cx="6908702" cy="830997"/>
          </a:xfrm>
          <a:prstGeom prst="rect">
            <a:avLst/>
          </a:prstGeom>
          <a:noFill/>
        </p:spPr>
        <p:txBody>
          <a:bodyPr wrap="square" rtlCol="0">
            <a:spAutoFit/>
          </a:bodyPr>
          <a:lstStyle/>
          <a:p>
            <a:r>
              <a:rPr lang="en-US" sz="4800" b="1"/>
              <a:t>Field Trips/Assemblies</a:t>
            </a:r>
          </a:p>
        </p:txBody>
      </p:sp>
      <p:sp>
        <p:nvSpPr>
          <p:cNvPr id="7" name="TextBox 6">
            <a:extLst>
              <a:ext uri="{FF2B5EF4-FFF2-40B4-BE49-F238E27FC236}">
                <a16:creationId xmlns:a16="http://schemas.microsoft.com/office/drawing/2014/main" id="{761D2E24-82A6-48FB-9439-D4828666F3AB}"/>
              </a:ext>
            </a:extLst>
          </p:cNvPr>
          <p:cNvSpPr txBox="1"/>
          <p:nvPr/>
        </p:nvSpPr>
        <p:spPr>
          <a:xfrm>
            <a:off x="1844842" y="2242702"/>
            <a:ext cx="9304421" cy="461665"/>
          </a:xfrm>
          <a:prstGeom prst="rect">
            <a:avLst/>
          </a:prstGeom>
          <a:noFill/>
        </p:spPr>
        <p:txBody>
          <a:bodyPr wrap="square" rtlCol="0">
            <a:spAutoFit/>
          </a:bodyPr>
          <a:lstStyle/>
          <a:p>
            <a:endParaRPr lang="en-US" sz="2400"/>
          </a:p>
        </p:txBody>
      </p:sp>
      <p:sp>
        <p:nvSpPr>
          <p:cNvPr id="9" name="TextBox 8">
            <a:extLst>
              <a:ext uri="{FF2B5EF4-FFF2-40B4-BE49-F238E27FC236}">
                <a16:creationId xmlns:a16="http://schemas.microsoft.com/office/drawing/2014/main" id="{048A440D-2D51-4E56-ACF9-D5B9D576EDB2}"/>
              </a:ext>
            </a:extLst>
          </p:cNvPr>
          <p:cNvSpPr txBox="1"/>
          <p:nvPr/>
        </p:nvSpPr>
        <p:spPr>
          <a:xfrm>
            <a:off x="2654970" y="1879386"/>
            <a:ext cx="6908702" cy="3785652"/>
          </a:xfrm>
          <a:prstGeom prst="rect">
            <a:avLst/>
          </a:prstGeom>
          <a:noFill/>
        </p:spPr>
        <p:txBody>
          <a:bodyPr wrap="square" lIns="91440" tIns="45720" rIns="91440" bIns="45720" rtlCol="0" anchor="t">
            <a:spAutoFit/>
          </a:bodyPr>
          <a:lstStyle/>
          <a:p>
            <a:r>
              <a:rPr lang="en-US" sz="2400">
                <a:cs typeface="Calibri"/>
              </a:rPr>
              <a:t>Field trips and  student assemblies may occur during the year. From mining for gems to touring the Mercedes-Benz Stadium, teachers may enhance a lesson being learned by either taking students off campus or bringing an experience to them. There is usually a fee to attend field trips to help cover costs. </a:t>
            </a:r>
          </a:p>
          <a:p>
            <a:endParaRPr lang="en-US" sz="2400">
              <a:cs typeface="Calibri"/>
            </a:endParaRPr>
          </a:p>
          <a:p>
            <a:r>
              <a:rPr lang="en-US" sz="2400">
                <a:cs typeface="Calibri"/>
              </a:rPr>
              <a:t>Assemblies may also occur. From guest speakers to performing arts concerts, assemblies will be another part of a student's learning experience.</a:t>
            </a:r>
          </a:p>
        </p:txBody>
      </p:sp>
      <p:pic>
        <p:nvPicPr>
          <p:cNvPr id="11" name="Picture 10" descr="A picture containing text&#10;&#10;Description automatically generated">
            <a:extLst>
              <a:ext uri="{FF2B5EF4-FFF2-40B4-BE49-F238E27FC236}">
                <a16:creationId xmlns:a16="http://schemas.microsoft.com/office/drawing/2014/main" id="{4ADCEF41-0E31-4C32-A0DC-3E3F99BF0BD5}"/>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9799" b="91206" l="9799" r="89950">
                        <a14:foregroundMark x1="37186" y1="40201" x2="37186" y2="40201"/>
                        <a14:foregroundMark x1="43216" y1="91206" x2="43216" y2="91206"/>
                        <a14:foregroundMark x1="63317" y1="91206" x2="63317" y2="91206"/>
                        <a14:foregroundMark x1="44472" y1="89950" x2="44472" y2="89950"/>
                        <a14:foregroundMark x1="44472" y1="89950" x2="44472" y2="89950"/>
                      </a14:backgroundRemoval>
                    </a14:imgEffect>
                  </a14:imgLayer>
                </a14:imgProps>
              </a:ext>
              <a:ext uri="{28A0092B-C50C-407E-A947-70E740481C1C}">
                <a14:useLocalDpi xmlns:a14="http://schemas.microsoft.com/office/drawing/2010/main" val="0"/>
              </a:ext>
            </a:extLst>
          </a:blip>
          <a:stretch>
            <a:fillRect/>
          </a:stretch>
        </p:blipFill>
        <p:spPr>
          <a:xfrm>
            <a:off x="7085114" y="1048389"/>
            <a:ext cx="7818960" cy="8686710"/>
          </a:xfrm>
          <a:prstGeom prst="rect">
            <a:avLst/>
          </a:prstGeom>
        </p:spPr>
      </p:pic>
      <p:sp>
        <p:nvSpPr>
          <p:cNvPr id="12" name="Rectangle 11">
            <a:hlinkClick r:id="rId6" action="ppaction://hlinksldjump"/>
            <a:extLst>
              <a:ext uri="{FF2B5EF4-FFF2-40B4-BE49-F238E27FC236}">
                <a16:creationId xmlns:a16="http://schemas.microsoft.com/office/drawing/2014/main" id="{D843154F-5DB3-4F50-ABC6-89906103D5B6}"/>
              </a:ext>
            </a:extLst>
          </p:cNvPr>
          <p:cNvSpPr/>
          <p:nvPr/>
        </p:nvSpPr>
        <p:spPr>
          <a:xfrm>
            <a:off x="343949" y="6274965"/>
            <a:ext cx="1568741" cy="4530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HOME</a:t>
            </a:r>
          </a:p>
        </p:txBody>
      </p:sp>
    </p:spTree>
    <p:extLst>
      <p:ext uri="{BB962C8B-B14F-4D97-AF65-F5344CB8AC3E}">
        <p14:creationId xmlns:p14="http://schemas.microsoft.com/office/powerpoint/2010/main" val="4139789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BF9D658-0F92-4AC4-AC64-A4B6D0E168F6}"/>
              </a:ext>
            </a:extLst>
          </p:cNvPr>
          <p:cNvSpPr txBox="1"/>
          <p:nvPr/>
        </p:nvSpPr>
        <p:spPr>
          <a:xfrm>
            <a:off x="1844842" y="2242702"/>
            <a:ext cx="9304421" cy="461665"/>
          </a:xfrm>
          <a:prstGeom prst="rect">
            <a:avLst/>
          </a:prstGeom>
          <a:noFill/>
        </p:spPr>
        <p:txBody>
          <a:bodyPr wrap="square" rtlCol="0">
            <a:spAutoFit/>
          </a:bodyPr>
          <a:lstStyle/>
          <a:p>
            <a:endParaRPr lang="en-US" sz="2400"/>
          </a:p>
        </p:txBody>
      </p:sp>
      <p:sp>
        <p:nvSpPr>
          <p:cNvPr id="5" name="TextBox 4">
            <a:extLst>
              <a:ext uri="{FF2B5EF4-FFF2-40B4-BE49-F238E27FC236}">
                <a16:creationId xmlns:a16="http://schemas.microsoft.com/office/drawing/2014/main" id="{41A182F6-60E9-4B3A-A33F-B7B74DAE8F6B}"/>
              </a:ext>
            </a:extLst>
          </p:cNvPr>
          <p:cNvSpPr txBox="1"/>
          <p:nvPr/>
        </p:nvSpPr>
        <p:spPr>
          <a:xfrm>
            <a:off x="3144253" y="1106646"/>
            <a:ext cx="6577264" cy="3108543"/>
          </a:xfrm>
          <a:prstGeom prst="rect">
            <a:avLst/>
          </a:prstGeom>
          <a:noFill/>
        </p:spPr>
        <p:txBody>
          <a:bodyPr wrap="square" lIns="91440" tIns="45720" rIns="91440" bIns="45720" rtlCol="0" anchor="t">
            <a:spAutoFit/>
          </a:bodyPr>
          <a:lstStyle/>
          <a:p>
            <a:r>
              <a:rPr lang="en-US" sz="2800"/>
              <a:t>Our Media Center is available for student and teacher use throughout the school day and open before school.</a:t>
            </a:r>
          </a:p>
          <a:p>
            <a:endParaRPr lang="en-US" sz="2800"/>
          </a:p>
          <a:p>
            <a:r>
              <a:rPr lang="en-US" sz="2800"/>
              <a:t>Students will also have an opportunity to participate in the Mustang Media Program which creates the news broadcast. </a:t>
            </a:r>
            <a:endParaRPr lang="en-US" sz="3200"/>
          </a:p>
        </p:txBody>
      </p:sp>
      <p:sp>
        <p:nvSpPr>
          <p:cNvPr id="8" name="Rectangle 7">
            <a:extLst>
              <a:ext uri="{FF2B5EF4-FFF2-40B4-BE49-F238E27FC236}">
                <a16:creationId xmlns:a16="http://schemas.microsoft.com/office/drawing/2014/main" id="{FDE601C6-3BF9-4C7B-A06E-7F3241C8EE55}"/>
              </a:ext>
            </a:extLst>
          </p:cNvPr>
          <p:cNvSpPr/>
          <p:nvPr/>
        </p:nvSpPr>
        <p:spPr>
          <a:xfrm>
            <a:off x="2743201" y="118651"/>
            <a:ext cx="3641557" cy="8660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800" b="1"/>
              <a:t>Media Center</a:t>
            </a:r>
          </a:p>
        </p:txBody>
      </p:sp>
      <p:sp>
        <p:nvSpPr>
          <p:cNvPr id="10" name="Rectangle 9">
            <a:hlinkClick r:id="rId3" action="ppaction://hlinksldjump"/>
            <a:extLst>
              <a:ext uri="{FF2B5EF4-FFF2-40B4-BE49-F238E27FC236}">
                <a16:creationId xmlns:a16="http://schemas.microsoft.com/office/drawing/2014/main" id="{9CF7BD64-5C1B-4579-92A3-B416095E826E}"/>
              </a:ext>
            </a:extLst>
          </p:cNvPr>
          <p:cNvSpPr/>
          <p:nvPr/>
        </p:nvSpPr>
        <p:spPr>
          <a:xfrm>
            <a:off x="343949" y="6274965"/>
            <a:ext cx="1568741" cy="4530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HOME</a:t>
            </a:r>
          </a:p>
        </p:txBody>
      </p:sp>
    </p:spTree>
    <p:extLst>
      <p:ext uri="{BB962C8B-B14F-4D97-AF65-F5344CB8AC3E}">
        <p14:creationId xmlns:p14="http://schemas.microsoft.com/office/powerpoint/2010/main" val="9485638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pic>
        <p:nvPicPr>
          <p:cNvPr id="8" name="Picture 7" descr="A picture containing text, furniture, seat, chair&#10;&#10;Description automatically generated">
            <a:extLst>
              <a:ext uri="{FF2B5EF4-FFF2-40B4-BE49-F238E27FC236}">
                <a16:creationId xmlns:a16="http://schemas.microsoft.com/office/drawing/2014/main" id="{3953CB0B-3447-47C3-BC6D-983D004C458C}"/>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r="5111" b="33021"/>
          <a:stretch/>
        </p:blipFill>
        <p:spPr>
          <a:xfrm>
            <a:off x="705854" y="1"/>
            <a:ext cx="11020926" cy="6858000"/>
          </a:xfrm>
          <a:prstGeom prst="rect">
            <a:avLst/>
          </a:prstGeom>
        </p:spPr>
      </p:pic>
      <p:sp>
        <p:nvSpPr>
          <p:cNvPr id="9" name="TextBox 8">
            <a:extLst>
              <a:ext uri="{FF2B5EF4-FFF2-40B4-BE49-F238E27FC236}">
                <a16:creationId xmlns:a16="http://schemas.microsoft.com/office/drawing/2014/main" id="{54996154-7E44-448E-8375-9A5EDF96D590}"/>
              </a:ext>
            </a:extLst>
          </p:cNvPr>
          <p:cNvSpPr txBox="1"/>
          <p:nvPr/>
        </p:nvSpPr>
        <p:spPr>
          <a:xfrm>
            <a:off x="1178282" y="1254197"/>
            <a:ext cx="6908702" cy="830997"/>
          </a:xfrm>
          <a:prstGeom prst="rect">
            <a:avLst/>
          </a:prstGeom>
          <a:noFill/>
        </p:spPr>
        <p:txBody>
          <a:bodyPr wrap="square" lIns="91440" tIns="45720" rIns="91440" bIns="45720" rtlCol="0" anchor="t">
            <a:spAutoFit/>
          </a:bodyPr>
          <a:lstStyle/>
          <a:p>
            <a:r>
              <a:rPr lang="en-US" sz="4800" b="1" dirty="0"/>
              <a:t>Bus Information</a:t>
            </a:r>
          </a:p>
        </p:txBody>
      </p:sp>
      <p:sp>
        <p:nvSpPr>
          <p:cNvPr id="10" name="TextBox 9">
            <a:extLst>
              <a:ext uri="{FF2B5EF4-FFF2-40B4-BE49-F238E27FC236}">
                <a16:creationId xmlns:a16="http://schemas.microsoft.com/office/drawing/2014/main" id="{2E2078F1-2D3B-413F-9F91-464ABEC597BF}"/>
              </a:ext>
            </a:extLst>
          </p:cNvPr>
          <p:cNvSpPr txBox="1"/>
          <p:nvPr/>
        </p:nvSpPr>
        <p:spPr>
          <a:xfrm>
            <a:off x="1844842" y="2242702"/>
            <a:ext cx="9304421" cy="461665"/>
          </a:xfrm>
          <a:prstGeom prst="rect">
            <a:avLst/>
          </a:prstGeom>
          <a:noFill/>
        </p:spPr>
        <p:txBody>
          <a:bodyPr wrap="square" rtlCol="0">
            <a:spAutoFit/>
          </a:bodyPr>
          <a:lstStyle/>
          <a:p>
            <a:endParaRPr lang="en-US" sz="2400"/>
          </a:p>
        </p:txBody>
      </p:sp>
      <p:sp>
        <p:nvSpPr>
          <p:cNvPr id="5" name="TextBox 4">
            <a:extLst>
              <a:ext uri="{FF2B5EF4-FFF2-40B4-BE49-F238E27FC236}">
                <a16:creationId xmlns:a16="http://schemas.microsoft.com/office/drawing/2014/main" id="{DD0244B6-54B5-41E7-9754-787592E136F2}"/>
              </a:ext>
            </a:extLst>
          </p:cNvPr>
          <p:cNvSpPr txBox="1"/>
          <p:nvPr/>
        </p:nvSpPr>
        <p:spPr>
          <a:xfrm>
            <a:off x="1562101" y="1945003"/>
            <a:ext cx="6927849" cy="3970318"/>
          </a:xfrm>
          <a:prstGeom prst="rect">
            <a:avLst/>
          </a:prstGeom>
          <a:noFill/>
        </p:spPr>
        <p:txBody>
          <a:bodyPr wrap="square" lIns="91440" tIns="45720" rIns="91440" bIns="45720" rtlCol="0" anchor="t">
            <a:spAutoFit/>
          </a:bodyPr>
          <a:lstStyle/>
          <a:p>
            <a:r>
              <a:rPr lang="en-US" sz="2800">
                <a:cs typeface="Calibri"/>
              </a:rPr>
              <a:t>For students who ride the bus, the same school rules still apply. Buses load and unload at the bus port area. More information about bus routes, bus numbers, etc. can be found on our website.</a:t>
            </a:r>
          </a:p>
          <a:p>
            <a:endParaRPr lang="en-US" sz="2800">
              <a:cs typeface="Calibri"/>
            </a:endParaRPr>
          </a:p>
          <a:p>
            <a:r>
              <a:rPr lang="en-US" sz="2800">
                <a:cs typeface="Calibri"/>
              </a:rPr>
              <a:t>Throughout the first week of school, staff will work with students to help ensure they know exactly what bus to ride. </a:t>
            </a:r>
          </a:p>
        </p:txBody>
      </p:sp>
      <p:pic>
        <p:nvPicPr>
          <p:cNvPr id="3" name="Picture 2" descr="A picture containing shape&#10;&#10;Description automatically generated">
            <a:extLst>
              <a:ext uri="{FF2B5EF4-FFF2-40B4-BE49-F238E27FC236}">
                <a16:creationId xmlns:a16="http://schemas.microsoft.com/office/drawing/2014/main" id="{5235B883-4815-4FEE-8A1F-9B63A47D6671}"/>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6784" b="94975" l="9799" r="89950">
                        <a14:foregroundMark x1="23618" y1="27889" x2="23618" y2="27889"/>
                        <a14:foregroundMark x1="31156" y1="23116" x2="31156" y2="23116"/>
                        <a14:foregroundMark x1="39447" y1="21357" x2="39447" y2="21357"/>
                        <a14:foregroundMark x1="43467" y1="23869" x2="43467" y2="23869"/>
                        <a14:foregroundMark x1="39196" y1="8794" x2="39196" y2="8794"/>
                        <a14:foregroundMark x1="33417" y1="7789" x2="33417" y2="7789"/>
                        <a14:foregroundMark x1="39447" y1="7286" x2="39447" y2="7286"/>
                        <a14:foregroundMark x1="37186" y1="91457" x2="37186" y2="91457"/>
                        <a14:foregroundMark x1="37940" y1="94975" x2="37940" y2="94975"/>
                        <a14:foregroundMark x1="39196" y1="25879" x2="39196" y2="25879"/>
                      </a14:backgroundRemoval>
                    </a14:imgEffect>
                  </a14:imgLayer>
                </a14:imgProps>
              </a:ext>
              <a:ext uri="{28A0092B-C50C-407E-A947-70E740481C1C}">
                <a14:useLocalDpi xmlns:a14="http://schemas.microsoft.com/office/drawing/2010/main" val="0"/>
              </a:ext>
            </a:extLst>
          </a:blip>
          <a:stretch>
            <a:fillRect/>
          </a:stretch>
        </p:blipFill>
        <p:spPr>
          <a:xfrm>
            <a:off x="7146925" y="561975"/>
            <a:ext cx="6207124" cy="6207124"/>
          </a:xfrm>
          <a:prstGeom prst="rect">
            <a:avLst/>
          </a:prstGeom>
        </p:spPr>
      </p:pic>
      <p:sp>
        <p:nvSpPr>
          <p:cNvPr id="11" name="Rectangle 10">
            <a:hlinkClick r:id="rId7" action="ppaction://hlinksldjump"/>
            <a:extLst>
              <a:ext uri="{FF2B5EF4-FFF2-40B4-BE49-F238E27FC236}">
                <a16:creationId xmlns:a16="http://schemas.microsoft.com/office/drawing/2014/main" id="{D4B84037-0F01-4281-B26D-AD003412765E}"/>
              </a:ext>
            </a:extLst>
          </p:cNvPr>
          <p:cNvSpPr/>
          <p:nvPr/>
        </p:nvSpPr>
        <p:spPr>
          <a:xfrm>
            <a:off x="343949" y="6274965"/>
            <a:ext cx="1568741" cy="4530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HOME</a:t>
            </a:r>
          </a:p>
        </p:txBody>
      </p:sp>
    </p:spTree>
    <p:extLst>
      <p:ext uri="{BB962C8B-B14F-4D97-AF65-F5344CB8AC3E}">
        <p14:creationId xmlns:p14="http://schemas.microsoft.com/office/powerpoint/2010/main" val="39249572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1055</Words>
  <Application>Microsoft Office PowerPoint</Application>
  <PresentationFormat>Widescreen</PresentationFormat>
  <Paragraphs>101</Paragraphs>
  <Slides>18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Carrie Porter</dc:creator>
  <cp:lastModifiedBy>David Nelson</cp:lastModifiedBy>
  <cp:revision>5</cp:revision>
  <dcterms:created xsi:type="dcterms:W3CDTF">2021-07-19T23:42:43Z</dcterms:created>
  <dcterms:modified xsi:type="dcterms:W3CDTF">2023-07-04T00:32:32Z</dcterms:modified>
</cp:coreProperties>
</file>