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129_8C7D3100.xml" ContentType="application/vnd.ms-powerpoint.comments+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modernComment_110_D9F9AFF4.xml" ContentType="application/vnd.ms-powerpoint.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modernComment_12B_17F43033.xml" ContentType="application/vnd.ms-powerpoint.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830" r:id="rId1"/>
  </p:sldMasterIdLst>
  <p:notesMasterIdLst>
    <p:notesMasterId r:id="rId26"/>
  </p:notesMasterIdLst>
  <p:sldIdLst>
    <p:sldId id="262" r:id="rId2"/>
    <p:sldId id="277" r:id="rId3"/>
    <p:sldId id="291" r:id="rId4"/>
    <p:sldId id="268" r:id="rId5"/>
    <p:sldId id="283" r:id="rId6"/>
    <p:sldId id="269" r:id="rId7"/>
    <p:sldId id="279" r:id="rId8"/>
    <p:sldId id="259" r:id="rId9"/>
    <p:sldId id="281" r:id="rId10"/>
    <p:sldId id="297" r:id="rId11"/>
    <p:sldId id="298" r:id="rId12"/>
    <p:sldId id="276" r:id="rId13"/>
    <p:sldId id="272" r:id="rId14"/>
    <p:sldId id="274" r:id="rId15"/>
    <p:sldId id="273" r:id="rId16"/>
    <p:sldId id="299" r:id="rId17"/>
    <p:sldId id="300" r:id="rId18"/>
    <p:sldId id="301" r:id="rId19"/>
    <p:sldId id="295" r:id="rId20"/>
    <p:sldId id="302" r:id="rId21"/>
    <p:sldId id="294" r:id="rId22"/>
    <p:sldId id="296" r:id="rId23"/>
    <p:sldId id="293" r:id="rId24"/>
    <p:sldId id="282" r:id="rId25"/>
  </p:sldIdLst>
  <p:sldSz cx="12192000" cy="6858000"/>
  <p:notesSz cx="6954838"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7DA782-88AE-4F47-86D7-8DDCD008A97B}" v="346" dt="2023-02-02T20:21:43.2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7" autoAdjust="0"/>
    <p:restoredTop sz="84211" autoAdjust="0"/>
  </p:normalViewPr>
  <p:slideViewPr>
    <p:cSldViewPr snapToGrid="0" snapToObjects="1">
      <p:cViewPr varScale="1">
        <p:scale>
          <a:sx n="96" d="100"/>
          <a:sy n="96" d="100"/>
        </p:scale>
        <p:origin x="1146" y="84"/>
      </p:cViewPr>
      <p:guideLst/>
    </p:cSldViewPr>
  </p:slideViewPr>
  <p:notesTextViewPr>
    <p:cViewPr>
      <p:scale>
        <a:sx n="1" d="1"/>
        <a:sy n="1" d="1"/>
      </p:scale>
      <p:origin x="0" y="0"/>
    </p:cViewPr>
  </p:notesTextViewPr>
  <p:notesViewPr>
    <p:cSldViewPr snapToGrid="0" snapToObjects="1">
      <p:cViewPr varScale="1">
        <p:scale>
          <a:sx n="90" d="100"/>
          <a:sy n="90" d="100"/>
        </p:scale>
        <p:origin x="880" y="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7.xml"/></Relationships>
</file>

<file path=ppt/comments/modernComment_110_D9F9AFF4.xml><?xml version="1.0" encoding="utf-8"?>
<p188:cmLst xmlns:a="http://schemas.openxmlformats.org/drawingml/2006/main" xmlns:r="http://schemas.openxmlformats.org/officeDocument/2006/relationships" xmlns:p188="http://schemas.microsoft.com/office/powerpoint/2018/8/main">
  <p188:cm id="{42624EAC-A9E8-4186-B14E-AD2470A4E0AA}" authorId="{00000000-0000-0000-0000-000000000000}" created="2023-01-27T14:46:59.740">
    <pc:sldMkLst xmlns:pc="http://schemas.microsoft.com/office/powerpoint/2013/main/command">
      <pc:docMk/>
      <pc:sldMk cId="3657019380" sldId="272"/>
    </pc:sldMkLst>
    <p188:txBody>
      <a:bodyPr/>
      <a:lstStyle/>
      <a:p>
        <a:r>
          <a:rPr lang="en-US"/>
          <a:t>Locker Policy for next year?</a:t>
        </a:r>
      </a:p>
    </p188:txBody>
  </p188:cm>
</p188:cmLst>
</file>

<file path=ppt/comments/modernComment_129_8C7D3100.xml><?xml version="1.0" encoding="utf-8"?>
<p188:cmLst xmlns:a="http://schemas.openxmlformats.org/drawingml/2006/main" xmlns:r="http://schemas.openxmlformats.org/officeDocument/2006/relationships" xmlns:p188="http://schemas.microsoft.com/office/powerpoint/2018/8/main">
  <p188:cm id="{84D6664E-F65D-4E2B-A38B-5D1BD3DFE630}" authorId="{00000000-0000-0000-0000-000000000000}" created="2023-01-27T14:43:37.069">
    <pc:sldMkLst xmlns:pc="http://schemas.microsoft.com/office/powerpoint/2013/main/command">
      <pc:docMk/>
      <pc:sldMk cId="2357014784" sldId="297"/>
    </pc:sldMkLst>
    <p188:txBody>
      <a:bodyPr/>
      <a:lstStyle/>
      <a:p>
        <a:r>
          <a:rPr lang="en-US"/>
          <a:t>How are we doing AC placement?  </a:t>
        </a:r>
      </a:p>
    </p188:txBody>
  </p188:cm>
</p188:cmLst>
</file>

<file path=ppt/comments/modernComment_12B_17F43033.xml><?xml version="1.0" encoding="utf-8"?>
<p188:cmLst xmlns:a="http://schemas.openxmlformats.org/drawingml/2006/main" xmlns:r="http://schemas.openxmlformats.org/officeDocument/2006/relationships" xmlns:p188="http://schemas.microsoft.com/office/powerpoint/2018/8/main">
  <p188:cm id="{4DB124A7-A6CA-4FDF-81CA-E65816AF4FA6}" authorId="{00000000-0000-0000-0000-000000000000}" created="2023-01-27T14:51:50.134">
    <pc:sldMkLst xmlns:pc="http://schemas.microsoft.com/office/powerpoint/2013/main/command">
      <pc:docMk/>
      <pc:sldMk cId="401879091" sldId="299"/>
    </pc:sldMkLst>
    <p188:txBody>
      <a:bodyPr/>
      <a:lstStyle/>
      <a:p>
        <a:r>
          <a:rPr lang="en-US"/>
          <a:t>School supply lists
Addressing SAP</a:t>
        </a:r>
      </a:p>
    </p188:txBody>
  </p188:cm>
</p188:cmLst>
</file>

<file path=ppt/diagrams/_rels/data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7B3ABE-B6BF-4166-B0A0-5AB8BE94703A}" type="doc">
      <dgm:prSet loTypeId="urn:microsoft.com/office/officeart/2005/8/layout/vList5" loCatId="list" qsTypeId="urn:microsoft.com/office/officeart/2005/8/quickstyle/simple2" qsCatId="simple" csTypeId="urn:microsoft.com/office/officeart/2005/8/colors/accent1_2" csCatId="accent1" phldr="1"/>
      <dgm:spPr/>
      <dgm:t>
        <a:bodyPr/>
        <a:lstStyle/>
        <a:p>
          <a:endParaRPr lang="en-US"/>
        </a:p>
      </dgm:t>
    </dgm:pt>
    <dgm:pt modelId="{992694D0-5517-44AE-80C7-F31036FF8AA8}">
      <dgm:prSet/>
      <dgm:spPr>
        <a:solidFill>
          <a:schemeClr val="accent1">
            <a:lumMod val="75000"/>
          </a:schemeClr>
        </a:solidFill>
      </dgm:spPr>
      <dgm:t>
        <a:bodyPr/>
        <a:lstStyle/>
        <a:p>
          <a:r>
            <a:rPr lang="en-US" b="0" dirty="0">
              <a:solidFill>
                <a:schemeClr val="tx1"/>
              </a:solidFill>
            </a:rPr>
            <a:t>Weekly Newsletters </a:t>
          </a:r>
        </a:p>
      </dgm:t>
    </dgm:pt>
    <dgm:pt modelId="{2C5724E7-C120-41CB-A7B0-F3442B1FFD9D}" type="parTrans" cxnId="{5D10DCAD-F435-467B-9841-4AD820F9FCB2}">
      <dgm:prSet/>
      <dgm:spPr/>
      <dgm:t>
        <a:bodyPr/>
        <a:lstStyle/>
        <a:p>
          <a:endParaRPr lang="en-US"/>
        </a:p>
      </dgm:t>
    </dgm:pt>
    <dgm:pt modelId="{0A9481AD-C9F5-4BF5-A928-47529D0DDFC6}" type="sibTrans" cxnId="{5D10DCAD-F435-467B-9841-4AD820F9FCB2}">
      <dgm:prSet/>
      <dgm:spPr/>
      <dgm:t>
        <a:bodyPr/>
        <a:lstStyle/>
        <a:p>
          <a:endParaRPr lang="en-US"/>
        </a:p>
      </dgm:t>
    </dgm:pt>
    <dgm:pt modelId="{77AD7F91-00D1-49E6-80ED-3262D25DD111}">
      <dgm:prSet/>
      <dgm:spPr>
        <a:solidFill>
          <a:schemeClr val="accent1">
            <a:lumMod val="75000"/>
          </a:schemeClr>
        </a:solidFill>
      </dgm:spPr>
      <dgm:t>
        <a:bodyPr/>
        <a:lstStyle/>
        <a:p>
          <a:r>
            <a:rPr lang="en-US" b="0" dirty="0">
              <a:solidFill>
                <a:schemeClr val="tx1"/>
              </a:solidFill>
              <a:latin typeface="Calibri Light" panose="020F0302020204030204"/>
            </a:rPr>
            <a:t>CTLS</a:t>
          </a:r>
          <a:endParaRPr lang="en-US" b="0" dirty="0">
            <a:solidFill>
              <a:schemeClr val="tx1"/>
            </a:solidFill>
          </a:endParaRPr>
        </a:p>
      </dgm:t>
    </dgm:pt>
    <dgm:pt modelId="{F6758226-735C-4E23-BF63-6A7075D4186B}" type="parTrans" cxnId="{35418D89-E8AE-4D4F-AEF8-D3072FFE2FDB}">
      <dgm:prSet/>
      <dgm:spPr/>
      <dgm:t>
        <a:bodyPr/>
        <a:lstStyle/>
        <a:p>
          <a:endParaRPr lang="en-US"/>
        </a:p>
      </dgm:t>
    </dgm:pt>
    <dgm:pt modelId="{BEF49C63-4741-4AF2-84AB-2A5E1420B2BD}" type="sibTrans" cxnId="{35418D89-E8AE-4D4F-AEF8-D3072FFE2FDB}">
      <dgm:prSet/>
      <dgm:spPr/>
      <dgm:t>
        <a:bodyPr/>
        <a:lstStyle/>
        <a:p>
          <a:endParaRPr lang="en-US"/>
        </a:p>
      </dgm:t>
    </dgm:pt>
    <dgm:pt modelId="{24B5D800-D0D4-44D0-9F48-7F2CA6CB916A}">
      <dgm:prSet/>
      <dgm:spPr>
        <a:solidFill>
          <a:schemeClr val="accent1">
            <a:lumMod val="75000"/>
          </a:schemeClr>
        </a:solidFill>
      </dgm:spPr>
      <dgm:t>
        <a:bodyPr/>
        <a:lstStyle/>
        <a:p>
          <a:r>
            <a:rPr lang="en-US" b="0" dirty="0" err="1">
              <a:solidFill>
                <a:schemeClr val="tx1"/>
              </a:solidFill>
              <a:effectLst/>
            </a:rPr>
            <a:t>ParentVue</a:t>
          </a:r>
          <a:endParaRPr lang="en-US" b="0" dirty="0">
            <a:solidFill>
              <a:schemeClr val="tx1"/>
            </a:solidFill>
            <a:effectLst/>
          </a:endParaRPr>
        </a:p>
      </dgm:t>
    </dgm:pt>
    <dgm:pt modelId="{47F19F5F-493E-41DD-B3C5-9CD639C27524}" type="parTrans" cxnId="{584FAA55-7173-4C10-9D91-FE521961A62C}">
      <dgm:prSet/>
      <dgm:spPr/>
      <dgm:t>
        <a:bodyPr/>
        <a:lstStyle/>
        <a:p>
          <a:endParaRPr lang="en-US"/>
        </a:p>
      </dgm:t>
    </dgm:pt>
    <dgm:pt modelId="{06434062-B120-459B-8337-3105EA387156}" type="sibTrans" cxnId="{584FAA55-7173-4C10-9D91-FE521961A62C}">
      <dgm:prSet/>
      <dgm:spPr/>
      <dgm:t>
        <a:bodyPr/>
        <a:lstStyle/>
        <a:p>
          <a:endParaRPr lang="en-US"/>
        </a:p>
      </dgm:t>
    </dgm:pt>
    <dgm:pt modelId="{76310BBD-7E5A-4F35-9D23-33822D6829D4}">
      <dgm:prSet/>
      <dgm:spPr/>
      <dgm:t>
        <a:bodyPr/>
        <a:lstStyle/>
        <a:p>
          <a:r>
            <a:rPr lang="en-US" b="0" dirty="0"/>
            <a:t>All progress reports are posted electronically – no paper copies</a:t>
          </a:r>
        </a:p>
      </dgm:t>
    </dgm:pt>
    <dgm:pt modelId="{24477B0D-9CE9-4FEB-9EB8-AB4E591265B9}" type="parTrans" cxnId="{61FF90B9-A5D5-422A-801F-D7FABFC7347E}">
      <dgm:prSet/>
      <dgm:spPr/>
      <dgm:t>
        <a:bodyPr/>
        <a:lstStyle/>
        <a:p>
          <a:endParaRPr lang="en-US"/>
        </a:p>
      </dgm:t>
    </dgm:pt>
    <dgm:pt modelId="{FC68BAAF-8A96-44BD-916C-FEBC8482AC85}" type="sibTrans" cxnId="{61FF90B9-A5D5-422A-801F-D7FABFC7347E}">
      <dgm:prSet/>
      <dgm:spPr/>
      <dgm:t>
        <a:bodyPr/>
        <a:lstStyle/>
        <a:p>
          <a:endParaRPr lang="en-US"/>
        </a:p>
      </dgm:t>
    </dgm:pt>
    <dgm:pt modelId="{35B66C85-0E47-4F68-B38F-489701EF2207}">
      <dgm:prSet/>
      <dgm:spPr>
        <a:solidFill>
          <a:schemeClr val="accent3">
            <a:lumMod val="40000"/>
            <a:lumOff val="60000"/>
          </a:schemeClr>
        </a:solidFill>
      </dgm:spPr>
      <dgm:t>
        <a:bodyPr/>
        <a:lstStyle/>
        <a:p>
          <a:r>
            <a:rPr lang="en-US" b="0" dirty="0">
              <a:solidFill>
                <a:schemeClr val="tx1"/>
              </a:solidFill>
            </a:rPr>
            <a:t>Fridays at Five</a:t>
          </a:r>
        </a:p>
      </dgm:t>
    </dgm:pt>
    <dgm:pt modelId="{684051F6-AF5A-4794-894C-63BDEEFCEF64}" type="parTrans" cxnId="{343E6A7D-CA70-4DE5-8545-16CD12789C7A}">
      <dgm:prSet/>
      <dgm:spPr/>
      <dgm:t>
        <a:bodyPr/>
        <a:lstStyle/>
        <a:p>
          <a:endParaRPr lang="en-US"/>
        </a:p>
      </dgm:t>
    </dgm:pt>
    <dgm:pt modelId="{80BCCA0F-1523-4734-AC3C-7ECA90F724F9}" type="sibTrans" cxnId="{343E6A7D-CA70-4DE5-8545-16CD12789C7A}">
      <dgm:prSet/>
      <dgm:spPr/>
      <dgm:t>
        <a:bodyPr/>
        <a:lstStyle/>
        <a:p>
          <a:endParaRPr lang="en-US"/>
        </a:p>
      </dgm:t>
    </dgm:pt>
    <dgm:pt modelId="{D9B3B80A-5E40-4075-AD30-1A1FB1B7C85C}">
      <dgm:prSet/>
      <dgm:spPr>
        <a:solidFill>
          <a:schemeClr val="accent3">
            <a:lumMod val="40000"/>
            <a:lumOff val="60000"/>
          </a:schemeClr>
        </a:solidFill>
      </dgm:spPr>
      <dgm:t>
        <a:bodyPr/>
        <a:lstStyle/>
        <a:p>
          <a:r>
            <a:rPr lang="en-US" b="0" dirty="0">
              <a:solidFill>
                <a:schemeClr val="tx1"/>
              </a:solidFill>
            </a:rPr>
            <a:t>All teachers post assignments &amp; resources</a:t>
          </a:r>
        </a:p>
      </dgm:t>
    </dgm:pt>
    <dgm:pt modelId="{28FADA00-3ABD-409E-80A4-2082BC92B05B}" type="parTrans" cxnId="{08641E06-A80A-44BB-B0D3-0AC6D01C0016}">
      <dgm:prSet/>
      <dgm:spPr/>
      <dgm:t>
        <a:bodyPr/>
        <a:lstStyle/>
        <a:p>
          <a:endParaRPr lang="en-US"/>
        </a:p>
      </dgm:t>
    </dgm:pt>
    <dgm:pt modelId="{A07822D8-4966-48E8-8E5E-FA817DAA2588}" type="sibTrans" cxnId="{08641E06-A80A-44BB-B0D3-0AC6D01C0016}">
      <dgm:prSet/>
      <dgm:spPr/>
      <dgm:t>
        <a:bodyPr/>
        <a:lstStyle/>
        <a:p>
          <a:endParaRPr lang="en-US"/>
        </a:p>
      </dgm:t>
    </dgm:pt>
    <dgm:pt modelId="{46F21F88-BD0D-4534-B67C-D2EDE4E31EFE}" type="pres">
      <dgm:prSet presAssocID="{F67B3ABE-B6BF-4166-B0A0-5AB8BE94703A}" presName="Name0" presStyleCnt="0">
        <dgm:presLayoutVars>
          <dgm:dir/>
          <dgm:animLvl val="lvl"/>
          <dgm:resizeHandles val="exact"/>
        </dgm:presLayoutVars>
      </dgm:prSet>
      <dgm:spPr/>
    </dgm:pt>
    <dgm:pt modelId="{1E0347EC-F394-4B82-97A7-52B11D9D90C1}" type="pres">
      <dgm:prSet presAssocID="{992694D0-5517-44AE-80C7-F31036FF8AA8}" presName="linNode" presStyleCnt="0"/>
      <dgm:spPr/>
    </dgm:pt>
    <dgm:pt modelId="{551367AE-B617-44DE-923B-7FD08C7B47CB}" type="pres">
      <dgm:prSet presAssocID="{992694D0-5517-44AE-80C7-F31036FF8AA8}" presName="parentText" presStyleLbl="node1" presStyleIdx="0" presStyleCnt="3">
        <dgm:presLayoutVars>
          <dgm:chMax val="1"/>
          <dgm:bulletEnabled val="1"/>
        </dgm:presLayoutVars>
      </dgm:prSet>
      <dgm:spPr/>
    </dgm:pt>
    <dgm:pt modelId="{31026445-D908-4DE4-9F95-BACAD953C439}" type="pres">
      <dgm:prSet presAssocID="{992694D0-5517-44AE-80C7-F31036FF8AA8}" presName="descendantText" presStyleLbl="alignAccFollowNode1" presStyleIdx="0" presStyleCnt="3">
        <dgm:presLayoutVars>
          <dgm:bulletEnabled val="1"/>
        </dgm:presLayoutVars>
      </dgm:prSet>
      <dgm:spPr/>
    </dgm:pt>
    <dgm:pt modelId="{E3B4D07E-4B5E-4BF7-B922-F1D535F5EA37}" type="pres">
      <dgm:prSet presAssocID="{0A9481AD-C9F5-4BF5-A928-47529D0DDFC6}" presName="sp" presStyleCnt="0"/>
      <dgm:spPr/>
    </dgm:pt>
    <dgm:pt modelId="{08503C43-EA5A-4109-93E4-9825BFBB5681}" type="pres">
      <dgm:prSet presAssocID="{77AD7F91-00D1-49E6-80ED-3262D25DD111}" presName="linNode" presStyleCnt="0"/>
      <dgm:spPr/>
    </dgm:pt>
    <dgm:pt modelId="{7AFAE2B0-35F0-4CBC-A0C7-94FA5BBD79D4}" type="pres">
      <dgm:prSet presAssocID="{77AD7F91-00D1-49E6-80ED-3262D25DD111}" presName="parentText" presStyleLbl="node1" presStyleIdx="1" presStyleCnt="3">
        <dgm:presLayoutVars>
          <dgm:chMax val="1"/>
          <dgm:bulletEnabled val="1"/>
        </dgm:presLayoutVars>
      </dgm:prSet>
      <dgm:spPr/>
    </dgm:pt>
    <dgm:pt modelId="{5DCDA1DF-0669-4158-A350-377A24FD3787}" type="pres">
      <dgm:prSet presAssocID="{77AD7F91-00D1-49E6-80ED-3262D25DD111}" presName="descendantText" presStyleLbl="alignAccFollowNode1" presStyleIdx="1" presStyleCnt="3">
        <dgm:presLayoutVars>
          <dgm:bulletEnabled val="1"/>
        </dgm:presLayoutVars>
      </dgm:prSet>
      <dgm:spPr/>
    </dgm:pt>
    <dgm:pt modelId="{618DF4FE-DDAA-4FE8-AC2A-A03248D6B8AA}" type="pres">
      <dgm:prSet presAssocID="{BEF49C63-4741-4AF2-84AB-2A5E1420B2BD}" presName="sp" presStyleCnt="0"/>
      <dgm:spPr/>
    </dgm:pt>
    <dgm:pt modelId="{AF479990-A8C0-4F83-A433-E028D81199EF}" type="pres">
      <dgm:prSet presAssocID="{24B5D800-D0D4-44D0-9F48-7F2CA6CB916A}" presName="linNode" presStyleCnt="0"/>
      <dgm:spPr/>
    </dgm:pt>
    <dgm:pt modelId="{35749FB2-E49C-4262-AB26-50A80D5AB163}" type="pres">
      <dgm:prSet presAssocID="{24B5D800-D0D4-44D0-9F48-7F2CA6CB916A}" presName="parentText" presStyleLbl="node1" presStyleIdx="2" presStyleCnt="3">
        <dgm:presLayoutVars>
          <dgm:chMax val="1"/>
          <dgm:bulletEnabled val="1"/>
        </dgm:presLayoutVars>
      </dgm:prSet>
      <dgm:spPr/>
    </dgm:pt>
    <dgm:pt modelId="{2AB676E6-51F0-43D5-B865-AFB95204185C}" type="pres">
      <dgm:prSet presAssocID="{24B5D800-D0D4-44D0-9F48-7F2CA6CB916A}" presName="descendantText" presStyleLbl="alignAccFollowNode1" presStyleIdx="2" presStyleCnt="3">
        <dgm:presLayoutVars>
          <dgm:bulletEnabled val="1"/>
        </dgm:presLayoutVars>
      </dgm:prSet>
      <dgm:spPr/>
    </dgm:pt>
  </dgm:ptLst>
  <dgm:cxnLst>
    <dgm:cxn modelId="{08641E06-A80A-44BB-B0D3-0AC6D01C0016}" srcId="{77AD7F91-00D1-49E6-80ED-3262D25DD111}" destId="{D9B3B80A-5E40-4075-AD30-1A1FB1B7C85C}" srcOrd="0" destOrd="0" parTransId="{28FADA00-3ABD-409E-80A4-2082BC92B05B}" sibTransId="{A07822D8-4966-48E8-8E5E-FA817DAA2588}"/>
    <dgm:cxn modelId="{83623015-F661-46FD-8159-C764D32E01BD}" type="presOf" srcId="{992694D0-5517-44AE-80C7-F31036FF8AA8}" destId="{551367AE-B617-44DE-923B-7FD08C7B47CB}" srcOrd="0" destOrd="0" presId="urn:microsoft.com/office/officeart/2005/8/layout/vList5"/>
    <dgm:cxn modelId="{CC8FF66D-98FF-42DE-8C19-229A546A63A5}" type="presOf" srcId="{D9B3B80A-5E40-4075-AD30-1A1FB1B7C85C}" destId="{5DCDA1DF-0669-4158-A350-377A24FD3787}" srcOrd="0" destOrd="0" presId="urn:microsoft.com/office/officeart/2005/8/layout/vList5"/>
    <dgm:cxn modelId="{584FAA55-7173-4C10-9D91-FE521961A62C}" srcId="{F67B3ABE-B6BF-4166-B0A0-5AB8BE94703A}" destId="{24B5D800-D0D4-44D0-9F48-7F2CA6CB916A}" srcOrd="2" destOrd="0" parTransId="{47F19F5F-493E-41DD-B3C5-9CD639C27524}" sibTransId="{06434062-B120-459B-8337-3105EA387156}"/>
    <dgm:cxn modelId="{343E6A7D-CA70-4DE5-8545-16CD12789C7A}" srcId="{992694D0-5517-44AE-80C7-F31036FF8AA8}" destId="{35B66C85-0E47-4F68-B38F-489701EF2207}" srcOrd="0" destOrd="0" parTransId="{684051F6-AF5A-4794-894C-63BDEEFCEF64}" sibTransId="{80BCCA0F-1523-4734-AC3C-7ECA90F724F9}"/>
    <dgm:cxn modelId="{35418D89-E8AE-4D4F-AEF8-D3072FFE2FDB}" srcId="{F67B3ABE-B6BF-4166-B0A0-5AB8BE94703A}" destId="{77AD7F91-00D1-49E6-80ED-3262D25DD111}" srcOrd="1" destOrd="0" parTransId="{F6758226-735C-4E23-BF63-6A7075D4186B}" sibTransId="{BEF49C63-4741-4AF2-84AB-2A5E1420B2BD}"/>
    <dgm:cxn modelId="{418BED8C-46C2-4292-9ADA-7FE13DBC7199}" type="presOf" srcId="{35B66C85-0E47-4F68-B38F-489701EF2207}" destId="{31026445-D908-4DE4-9F95-BACAD953C439}" srcOrd="0" destOrd="0" presId="urn:microsoft.com/office/officeart/2005/8/layout/vList5"/>
    <dgm:cxn modelId="{3348D897-C5F8-48F0-BAF6-A150A4B18A39}" type="presOf" srcId="{24B5D800-D0D4-44D0-9F48-7F2CA6CB916A}" destId="{35749FB2-E49C-4262-AB26-50A80D5AB163}" srcOrd="0" destOrd="0" presId="urn:microsoft.com/office/officeart/2005/8/layout/vList5"/>
    <dgm:cxn modelId="{5D10DCAD-F435-467B-9841-4AD820F9FCB2}" srcId="{F67B3ABE-B6BF-4166-B0A0-5AB8BE94703A}" destId="{992694D0-5517-44AE-80C7-F31036FF8AA8}" srcOrd="0" destOrd="0" parTransId="{2C5724E7-C120-41CB-A7B0-F3442B1FFD9D}" sibTransId="{0A9481AD-C9F5-4BF5-A928-47529D0DDFC6}"/>
    <dgm:cxn modelId="{61FF90B9-A5D5-422A-801F-D7FABFC7347E}" srcId="{24B5D800-D0D4-44D0-9F48-7F2CA6CB916A}" destId="{76310BBD-7E5A-4F35-9D23-33822D6829D4}" srcOrd="0" destOrd="0" parTransId="{24477B0D-9CE9-4FEB-9EB8-AB4E591265B9}" sibTransId="{FC68BAAF-8A96-44BD-916C-FEBC8482AC85}"/>
    <dgm:cxn modelId="{1B6347CD-4962-48B4-A067-3EB5E7945725}" type="presOf" srcId="{76310BBD-7E5A-4F35-9D23-33822D6829D4}" destId="{2AB676E6-51F0-43D5-B865-AFB95204185C}" srcOrd="0" destOrd="0" presId="urn:microsoft.com/office/officeart/2005/8/layout/vList5"/>
    <dgm:cxn modelId="{A552E2CF-2BAA-4A3D-B471-FA81F43810E0}" type="presOf" srcId="{77AD7F91-00D1-49E6-80ED-3262D25DD111}" destId="{7AFAE2B0-35F0-4CBC-A0C7-94FA5BBD79D4}" srcOrd="0" destOrd="0" presId="urn:microsoft.com/office/officeart/2005/8/layout/vList5"/>
    <dgm:cxn modelId="{CD5501DB-78BE-44C7-853E-BE296B0C394C}" type="presOf" srcId="{F67B3ABE-B6BF-4166-B0A0-5AB8BE94703A}" destId="{46F21F88-BD0D-4534-B67C-D2EDE4E31EFE}" srcOrd="0" destOrd="0" presId="urn:microsoft.com/office/officeart/2005/8/layout/vList5"/>
    <dgm:cxn modelId="{0B0BEC3D-D575-4981-8F73-55C19C8E1877}" type="presParOf" srcId="{46F21F88-BD0D-4534-B67C-D2EDE4E31EFE}" destId="{1E0347EC-F394-4B82-97A7-52B11D9D90C1}" srcOrd="0" destOrd="0" presId="urn:microsoft.com/office/officeart/2005/8/layout/vList5"/>
    <dgm:cxn modelId="{E72ED9C5-CA3B-4547-AD78-9D30C64A3FA7}" type="presParOf" srcId="{1E0347EC-F394-4B82-97A7-52B11D9D90C1}" destId="{551367AE-B617-44DE-923B-7FD08C7B47CB}" srcOrd="0" destOrd="0" presId="urn:microsoft.com/office/officeart/2005/8/layout/vList5"/>
    <dgm:cxn modelId="{9372526D-DCE9-47F7-A734-E2E130F37262}" type="presParOf" srcId="{1E0347EC-F394-4B82-97A7-52B11D9D90C1}" destId="{31026445-D908-4DE4-9F95-BACAD953C439}" srcOrd="1" destOrd="0" presId="urn:microsoft.com/office/officeart/2005/8/layout/vList5"/>
    <dgm:cxn modelId="{E4264683-F501-4308-9443-96F74EE25666}" type="presParOf" srcId="{46F21F88-BD0D-4534-B67C-D2EDE4E31EFE}" destId="{E3B4D07E-4B5E-4BF7-B922-F1D535F5EA37}" srcOrd="1" destOrd="0" presId="urn:microsoft.com/office/officeart/2005/8/layout/vList5"/>
    <dgm:cxn modelId="{F0EE7874-14C9-406D-8373-CAB18895A52B}" type="presParOf" srcId="{46F21F88-BD0D-4534-B67C-D2EDE4E31EFE}" destId="{08503C43-EA5A-4109-93E4-9825BFBB5681}" srcOrd="2" destOrd="0" presId="urn:microsoft.com/office/officeart/2005/8/layout/vList5"/>
    <dgm:cxn modelId="{50CF9F0D-9476-45D7-8A6C-47673CCED092}" type="presParOf" srcId="{08503C43-EA5A-4109-93E4-9825BFBB5681}" destId="{7AFAE2B0-35F0-4CBC-A0C7-94FA5BBD79D4}" srcOrd="0" destOrd="0" presId="urn:microsoft.com/office/officeart/2005/8/layout/vList5"/>
    <dgm:cxn modelId="{95E6AA6F-C436-4D8A-84F6-861F75E5F21B}" type="presParOf" srcId="{08503C43-EA5A-4109-93E4-9825BFBB5681}" destId="{5DCDA1DF-0669-4158-A350-377A24FD3787}" srcOrd="1" destOrd="0" presId="urn:microsoft.com/office/officeart/2005/8/layout/vList5"/>
    <dgm:cxn modelId="{DED84AEC-86A4-4593-9E03-3140555A0452}" type="presParOf" srcId="{46F21F88-BD0D-4534-B67C-D2EDE4E31EFE}" destId="{618DF4FE-DDAA-4FE8-AC2A-A03248D6B8AA}" srcOrd="3" destOrd="0" presId="urn:microsoft.com/office/officeart/2005/8/layout/vList5"/>
    <dgm:cxn modelId="{08B3A565-27FA-410E-8239-B8A1CAA22498}" type="presParOf" srcId="{46F21F88-BD0D-4534-B67C-D2EDE4E31EFE}" destId="{AF479990-A8C0-4F83-A433-E028D81199EF}" srcOrd="4" destOrd="0" presId="urn:microsoft.com/office/officeart/2005/8/layout/vList5"/>
    <dgm:cxn modelId="{BA978761-777A-4B6E-BEDD-BEE9389AA615}" type="presParOf" srcId="{AF479990-A8C0-4F83-A433-E028D81199EF}" destId="{35749FB2-E49C-4262-AB26-50A80D5AB163}" srcOrd="0" destOrd="0" presId="urn:microsoft.com/office/officeart/2005/8/layout/vList5"/>
    <dgm:cxn modelId="{226640AA-C81E-4FFC-A4C0-988D969CD5D2}" type="presParOf" srcId="{AF479990-A8C0-4F83-A433-E028D81199EF}" destId="{2AB676E6-51F0-43D5-B865-AFB95204185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62A395-3225-4343-A0FB-27D429F92F0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8E96A3D-DB8B-4A0B-97DD-4AB5438622D2}">
      <dgm:prSet phldrT="[Text]"/>
      <dgm:spPr/>
      <dgm:t>
        <a:bodyPr/>
        <a:lstStyle/>
        <a:p>
          <a:pPr>
            <a:lnSpc>
              <a:spcPct val="100000"/>
            </a:lnSpc>
          </a:pPr>
          <a:r>
            <a:rPr lang="en-US" dirty="0"/>
            <a:t>HS Algebra</a:t>
          </a:r>
        </a:p>
      </dgm:t>
    </dgm:pt>
    <dgm:pt modelId="{94126FE0-74DF-488E-95AC-6C781747229B}" type="parTrans" cxnId="{7C88AA22-BA3C-44F3-942A-074EA0E95558}">
      <dgm:prSet/>
      <dgm:spPr/>
      <dgm:t>
        <a:bodyPr/>
        <a:lstStyle/>
        <a:p>
          <a:endParaRPr lang="en-US"/>
        </a:p>
      </dgm:t>
    </dgm:pt>
    <dgm:pt modelId="{0B2B594E-A970-46B9-9096-539F1C883895}" type="sibTrans" cxnId="{7C88AA22-BA3C-44F3-942A-074EA0E95558}">
      <dgm:prSet/>
      <dgm:spPr/>
      <dgm:t>
        <a:bodyPr/>
        <a:lstStyle/>
        <a:p>
          <a:endParaRPr lang="en-US"/>
        </a:p>
      </dgm:t>
    </dgm:pt>
    <dgm:pt modelId="{DA4285FD-D3AB-454E-BC00-DB8DBB9B4A8D}">
      <dgm:prSet phldrT="[Text]" custT="1"/>
      <dgm:spPr/>
      <dgm:t>
        <a:bodyPr/>
        <a:lstStyle/>
        <a:p>
          <a:pPr>
            <a:lnSpc>
              <a:spcPct val="100000"/>
            </a:lnSpc>
          </a:pPr>
          <a:r>
            <a:rPr lang="en-US" sz="1600" dirty="0"/>
            <a:t>Math 7/8</a:t>
          </a:r>
        </a:p>
      </dgm:t>
    </dgm:pt>
    <dgm:pt modelId="{C7D9562E-3373-4A82-874E-1944C453B938}" type="parTrans" cxnId="{9E1997A5-EE79-46CA-A043-8AF170A36281}">
      <dgm:prSet/>
      <dgm:spPr/>
      <dgm:t>
        <a:bodyPr/>
        <a:lstStyle/>
        <a:p>
          <a:endParaRPr lang="en-US"/>
        </a:p>
      </dgm:t>
    </dgm:pt>
    <dgm:pt modelId="{25406F27-EA8D-4B0C-B8EB-F187172847B8}" type="sibTrans" cxnId="{9E1997A5-EE79-46CA-A043-8AF170A36281}">
      <dgm:prSet/>
      <dgm:spPr/>
      <dgm:t>
        <a:bodyPr/>
        <a:lstStyle/>
        <a:p>
          <a:endParaRPr lang="en-US"/>
        </a:p>
      </dgm:t>
    </dgm:pt>
    <dgm:pt modelId="{AAFC17DD-AB32-4218-930E-450A35BAD85D}">
      <dgm:prSet phldrT="[Text]" custT="1"/>
      <dgm:spPr/>
      <dgm:t>
        <a:bodyPr/>
        <a:lstStyle/>
        <a:p>
          <a:pPr>
            <a:lnSpc>
              <a:spcPct val="100000"/>
            </a:lnSpc>
          </a:pPr>
          <a:r>
            <a:rPr lang="en-US" sz="1600" dirty="0"/>
            <a:t>Math 6/7</a:t>
          </a:r>
        </a:p>
      </dgm:t>
    </dgm:pt>
    <dgm:pt modelId="{FA19359F-5C4B-4581-A363-9F394E105CA6}" type="parTrans" cxnId="{C1B559B2-C4F1-45B0-BE31-28A9132BA331}">
      <dgm:prSet/>
      <dgm:spPr/>
      <dgm:t>
        <a:bodyPr/>
        <a:lstStyle/>
        <a:p>
          <a:endParaRPr lang="en-US"/>
        </a:p>
      </dgm:t>
    </dgm:pt>
    <dgm:pt modelId="{3B86FB0A-010E-4CD5-AFBE-A16CD04AA607}" type="sibTrans" cxnId="{C1B559B2-C4F1-45B0-BE31-28A9132BA331}">
      <dgm:prSet/>
      <dgm:spPr/>
      <dgm:t>
        <a:bodyPr/>
        <a:lstStyle/>
        <a:p>
          <a:endParaRPr lang="en-US"/>
        </a:p>
      </dgm:t>
    </dgm:pt>
    <dgm:pt modelId="{062FECBD-4E03-4B1A-BAD4-C6AFF2D17DA3}">
      <dgm:prSet phldrT="[Text]"/>
      <dgm:spPr/>
      <dgm:t>
        <a:bodyPr/>
        <a:lstStyle/>
        <a:p>
          <a:pPr>
            <a:lnSpc>
              <a:spcPct val="100000"/>
            </a:lnSpc>
          </a:pPr>
          <a:r>
            <a:rPr lang="en-US" dirty="0"/>
            <a:t>HS Physical Science</a:t>
          </a:r>
        </a:p>
      </dgm:t>
    </dgm:pt>
    <dgm:pt modelId="{841FDF0A-0664-4554-9138-A530969D6F3F}" type="parTrans" cxnId="{8375BDC2-3CA0-460B-B623-DE5E09FD70D0}">
      <dgm:prSet/>
      <dgm:spPr/>
      <dgm:t>
        <a:bodyPr/>
        <a:lstStyle/>
        <a:p>
          <a:endParaRPr lang="en-US"/>
        </a:p>
      </dgm:t>
    </dgm:pt>
    <dgm:pt modelId="{A3F3D2EB-FE17-4B88-A24F-5F1F1ECB7E47}" type="sibTrans" cxnId="{8375BDC2-3CA0-460B-B623-DE5E09FD70D0}">
      <dgm:prSet/>
      <dgm:spPr/>
      <dgm:t>
        <a:bodyPr/>
        <a:lstStyle/>
        <a:p>
          <a:endParaRPr lang="en-US"/>
        </a:p>
      </dgm:t>
    </dgm:pt>
    <dgm:pt modelId="{6CA467B3-841A-4C8E-85DD-74A920DAFD25}">
      <dgm:prSet phldrT="[Text]" custT="1"/>
      <dgm:spPr/>
      <dgm:t>
        <a:bodyPr/>
        <a:lstStyle/>
        <a:p>
          <a:pPr>
            <a:lnSpc>
              <a:spcPct val="100000"/>
            </a:lnSpc>
          </a:pPr>
          <a:r>
            <a:rPr lang="en-US" sz="1600" dirty="0">
              <a:latin typeface="Calibri"/>
              <a:cs typeface="Calibri"/>
            </a:rPr>
            <a:t>AC Science</a:t>
          </a:r>
        </a:p>
      </dgm:t>
    </dgm:pt>
    <dgm:pt modelId="{E5D5EE18-BBA3-4492-803D-FB1A55A6FAD5}" type="parTrans" cxnId="{1D0C601F-88C2-477C-B998-862C44A4C272}">
      <dgm:prSet/>
      <dgm:spPr/>
      <dgm:t>
        <a:bodyPr/>
        <a:lstStyle/>
        <a:p>
          <a:endParaRPr lang="en-US"/>
        </a:p>
      </dgm:t>
    </dgm:pt>
    <dgm:pt modelId="{0009683E-2117-4974-861E-3A44072B3CE5}" type="sibTrans" cxnId="{1D0C601F-88C2-477C-B998-862C44A4C272}">
      <dgm:prSet/>
      <dgm:spPr/>
      <dgm:t>
        <a:bodyPr/>
        <a:lstStyle/>
        <a:p>
          <a:endParaRPr lang="en-US"/>
        </a:p>
      </dgm:t>
    </dgm:pt>
    <dgm:pt modelId="{B0A40F90-5098-4604-BD73-AA04B4238924}">
      <dgm:prSet phldrT="[Text]"/>
      <dgm:spPr/>
      <dgm:t>
        <a:bodyPr/>
        <a:lstStyle/>
        <a:p>
          <a:pPr>
            <a:lnSpc>
              <a:spcPct val="100000"/>
            </a:lnSpc>
          </a:pPr>
          <a:r>
            <a:rPr lang="en-US" dirty="0"/>
            <a:t>HS Visual Art</a:t>
          </a:r>
        </a:p>
      </dgm:t>
    </dgm:pt>
    <dgm:pt modelId="{BD5004A4-5C05-44FD-A19B-8D6B4F3B157A}" type="parTrans" cxnId="{320AA6E3-5767-477D-BD35-4B7E4E54212D}">
      <dgm:prSet/>
      <dgm:spPr/>
      <dgm:t>
        <a:bodyPr/>
        <a:lstStyle/>
        <a:p>
          <a:endParaRPr lang="en-US"/>
        </a:p>
      </dgm:t>
    </dgm:pt>
    <dgm:pt modelId="{6BE433E9-8B0A-4893-9B54-89DE30968542}" type="sibTrans" cxnId="{320AA6E3-5767-477D-BD35-4B7E4E54212D}">
      <dgm:prSet/>
      <dgm:spPr/>
      <dgm:t>
        <a:bodyPr/>
        <a:lstStyle/>
        <a:p>
          <a:endParaRPr lang="en-US"/>
        </a:p>
      </dgm:t>
    </dgm:pt>
    <dgm:pt modelId="{671AA257-DF18-456C-BC10-F2DE8A1D0DA9}">
      <dgm:prSet phldrT="[Text]" custT="1"/>
      <dgm:spPr/>
      <dgm:t>
        <a:bodyPr/>
        <a:lstStyle/>
        <a:p>
          <a:pPr>
            <a:lnSpc>
              <a:spcPct val="100000"/>
            </a:lnSpc>
          </a:pPr>
          <a:r>
            <a:rPr lang="en-US" sz="1600" dirty="0"/>
            <a:t>Teacher Recommendation</a:t>
          </a:r>
        </a:p>
      </dgm:t>
    </dgm:pt>
    <dgm:pt modelId="{E1E614FA-4BA9-4201-8397-FB4568B8012D}" type="parTrans" cxnId="{1C582825-3676-4E48-988A-FEC0F58571E4}">
      <dgm:prSet/>
      <dgm:spPr/>
      <dgm:t>
        <a:bodyPr/>
        <a:lstStyle/>
        <a:p>
          <a:endParaRPr lang="en-US"/>
        </a:p>
      </dgm:t>
    </dgm:pt>
    <dgm:pt modelId="{C0C76BC9-A0D9-4F1F-9132-8569302789DF}" type="sibTrans" cxnId="{1C582825-3676-4E48-988A-FEC0F58571E4}">
      <dgm:prSet/>
      <dgm:spPr/>
      <dgm:t>
        <a:bodyPr/>
        <a:lstStyle/>
        <a:p>
          <a:endParaRPr lang="en-US"/>
        </a:p>
      </dgm:t>
    </dgm:pt>
    <dgm:pt modelId="{2B60C0CB-802D-4E36-B640-409F4EF41DDE}">
      <dgm:prSet phldrT="[Text]"/>
      <dgm:spPr/>
      <dgm:t>
        <a:bodyPr/>
        <a:lstStyle/>
        <a:p>
          <a:pPr>
            <a:lnSpc>
              <a:spcPct val="100000"/>
            </a:lnSpc>
          </a:pPr>
          <a:r>
            <a:rPr lang="en-US" dirty="0"/>
            <a:t>HS Spanish	</a:t>
          </a:r>
        </a:p>
      </dgm:t>
    </dgm:pt>
    <dgm:pt modelId="{709989AB-E778-431B-A694-F98B1A268BD6}" type="parTrans" cxnId="{54753906-7AAF-4D87-9181-76B5C18A28EC}">
      <dgm:prSet/>
      <dgm:spPr/>
      <dgm:t>
        <a:bodyPr/>
        <a:lstStyle/>
        <a:p>
          <a:endParaRPr lang="en-US"/>
        </a:p>
      </dgm:t>
    </dgm:pt>
    <dgm:pt modelId="{72AF6DA6-AED8-44D3-B1FB-54B51D88E604}" type="sibTrans" cxnId="{54753906-7AAF-4D87-9181-76B5C18A28EC}">
      <dgm:prSet/>
      <dgm:spPr/>
      <dgm:t>
        <a:bodyPr/>
        <a:lstStyle/>
        <a:p>
          <a:endParaRPr lang="en-US"/>
        </a:p>
      </dgm:t>
    </dgm:pt>
    <dgm:pt modelId="{F4CAF5DA-9EAD-429E-AA38-CF6CE1B53654}">
      <dgm:prSet phldrT="[Text]" custT="1"/>
      <dgm:spPr/>
      <dgm:t>
        <a:bodyPr/>
        <a:lstStyle/>
        <a:p>
          <a:pPr>
            <a:lnSpc>
              <a:spcPct val="100000"/>
            </a:lnSpc>
          </a:pPr>
          <a:r>
            <a:rPr lang="en-US" sz="1600" dirty="0"/>
            <a:t>Spanish Academy</a:t>
          </a:r>
        </a:p>
        <a:p>
          <a:pPr>
            <a:lnSpc>
              <a:spcPct val="100000"/>
            </a:lnSpc>
          </a:pPr>
          <a:r>
            <a:rPr lang="en-US" sz="1600" dirty="0">
              <a:latin typeface="Calibri" panose="020F0502020204030204" pitchFamily="34" charset="0"/>
              <a:cs typeface="Calibri" panose="020F0502020204030204" pitchFamily="34" charset="0"/>
            </a:rPr>
            <a:t>Data Driven</a:t>
          </a:r>
          <a:endParaRPr lang="en-US" sz="1600" dirty="0">
            <a:latin typeface="Calibri Light" panose="020F0302020204030204"/>
          </a:endParaRPr>
        </a:p>
      </dgm:t>
    </dgm:pt>
    <dgm:pt modelId="{5E7F938B-7434-4D3F-B00B-BCABE7A35133}" type="parTrans" cxnId="{BC295CBE-F319-4CBD-AD93-73ECD67C9AF4}">
      <dgm:prSet/>
      <dgm:spPr/>
      <dgm:t>
        <a:bodyPr/>
        <a:lstStyle/>
        <a:p>
          <a:endParaRPr lang="en-US"/>
        </a:p>
      </dgm:t>
    </dgm:pt>
    <dgm:pt modelId="{06EFEC91-9012-4D59-B5DB-84E602AD2514}" type="sibTrans" cxnId="{BC295CBE-F319-4CBD-AD93-73ECD67C9AF4}">
      <dgm:prSet/>
      <dgm:spPr/>
      <dgm:t>
        <a:bodyPr/>
        <a:lstStyle/>
        <a:p>
          <a:endParaRPr lang="en-US"/>
        </a:p>
      </dgm:t>
    </dgm:pt>
    <dgm:pt modelId="{C115D5F0-E652-457A-81AC-35FE285CAAE3}">
      <dgm:prSet phldrT="[Text]"/>
      <dgm:spPr/>
      <dgm:t>
        <a:bodyPr/>
        <a:lstStyle/>
        <a:p>
          <a:pPr>
            <a:lnSpc>
              <a:spcPct val="100000"/>
            </a:lnSpc>
          </a:pPr>
          <a:r>
            <a:rPr lang="en-US" dirty="0"/>
            <a:t>HS LAS</a:t>
          </a:r>
        </a:p>
      </dgm:t>
    </dgm:pt>
    <dgm:pt modelId="{788602FD-A67B-46E7-8964-CED03B24AF09}" type="parTrans" cxnId="{7B6B82C1-E71A-4F96-8C02-9236FB3DA192}">
      <dgm:prSet/>
      <dgm:spPr/>
      <dgm:t>
        <a:bodyPr/>
        <a:lstStyle/>
        <a:p>
          <a:endParaRPr lang="en-US"/>
        </a:p>
      </dgm:t>
    </dgm:pt>
    <dgm:pt modelId="{B9C1DD72-7EF5-4935-AE69-870AC5C6BCC7}" type="sibTrans" cxnId="{7B6B82C1-E71A-4F96-8C02-9236FB3DA192}">
      <dgm:prSet/>
      <dgm:spPr/>
      <dgm:t>
        <a:bodyPr/>
        <a:lstStyle/>
        <a:p>
          <a:endParaRPr lang="en-US"/>
        </a:p>
      </dgm:t>
    </dgm:pt>
    <dgm:pt modelId="{F6A196F2-B7E1-4027-9324-9370CA8518E8}">
      <dgm:prSet phldrT="[Text]" custT="1"/>
      <dgm:spPr/>
      <dgm:t>
        <a:bodyPr/>
        <a:lstStyle/>
        <a:p>
          <a:pPr>
            <a:lnSpc>
              <a:spcPct val="100000"/>
            </a:lnSpc>
          </a:pPr>
          <a:r>
            <a:rPr lang="en-US" sz="1600" b="0" i="0" dirty="0"/>
            <a:t>Leadership, Law, and Public Service </a:t>
          </a:r>
          <a:r>
            <a:rPr lang="en-US" sz="1600" dirty="0"/>
            <a:t>Academy</a:t>
          </a:r>
        </a:p>
      </dgm:t>
    </dgm:pt>
    <dgm:pt modelId="{6835EB96-34CD-46D7-ADC0-9326E3A02436}" type="parTrans" cxnId="{6FAEE0A1-DA6C-4EFB-B81E-48B7B5D973B9}">
      <dgm:prSet/>
      <dgm:spPr/>
      <dgm:t>
        <a:bodyPr/>
        <a:lstStyle/>
        <a:p>
          <a:endParaRPr lang="en-US"/>
        </a:p>
      </dgm:t>
    </dgm:pt>
    <dgm:pt modelId="{44E6EDD3-1626-4507-8FC3-3F647B068B87}" type="sibTrans" cxnId="{6FAEE0A1-DA6C-4EFB-B81E-48B7B5D973B9}">
      <dgm:prSet/>
      <dgm:spPr/>
      <dgm:t>
        <a:bodyPr/>
        <a:lstStyle/>
        <a:p>
          <a:endParaRPr lang="en-US"/>
        </a:p>
      </dgm:t>
    </dgm:pt>
    <dgm:pt modelId="{69C0FD4B-F4C8-4DF9-A6E0-11CF8C03BD00}">
      <dgm:prSet phldr="0" custT="1"/>
      <dgm:spPr/>
      <dgm:t>
        <a:bodyPr/>
        <a:lstStyle/>
        <a:p>
          <a:pPr>
            <a:lnSpc>
              <a:spcPct val="100000"/>
            </a:lnSpc>
          </a:pPr>
          <a:r>
            <a:rPr lang="en-US" sz="1600" dirty="0">
              <a:latin typeface="Calibri"/>
              <a:cs typeface="Calibri"/>
            </a:rPr>
            <a:t>Teacher Recommendation </a:t>
          </a:r>
        </a:p>
      </dgm:t>
    </dgm:pt>
    <dgm:pt modelId="{794E597B-3023-429B-A4D5-224116E52B04}" type="parTrans" cxnId="{B40D8B4A-4397-4298-B0EC-C50629E43EE2}">
      <dgm:prSet/>
      <dgm:spPr/>
      <dgm:t>
        <a:bodyPr/>
        <a:lstStyle/>
        <a:p>
          <a:endParaRPr lang="en-US"/>
        </a:p>
      </dgm:t>
    </dgm:pt>
    <dgm:pt modelId="{A58F713E-110F-4393-AEA4-1D7F11F7B9B1}" type="sibTrans" cxnId="{B40D8B4A-4397-4298-B0EC-C50629E43EE2}">
      <dgm:prSet/>
      <dgm:spPr/>
      <dgm:t>
        <a:bodyPr/>
        <a:lstStyle/>
        <a:p>
          <a:endParaRPr lang="en-US"/>
        </a:p>
      </dgm:t>
    </dgm:pt>
    <dgm:pt modelId="{90DE3CC2-D2BF-4250-AE8D-5691B6247DD7}" type="pres">
      <dgm:prSet presAssocID="{5962A395-3225-4343-A0FB-27D429F92F08}" presName="root" presStyleCnt="0">
        <dgm:presLayoutVars>
          <dgm:dir/>
          <dgm:resizeHandles val="exact"/>
        </dgm:presLayoutVars>
      </dgm:prSet>
      <dgm:spPr/>
    </dgm:pt>
    <dgm:pt modelId="{C35CEA71-5279-4C92-BCA4-908FA9CE357F}" type="pres">
      <dgm:prSet presAssocID="{E8E96A3D-DB8B-4A0B-97DD-4AB5438622D2}" presName="compNode" presStyleCnt="0"/>
      <dgm:spPr/>
    </dgm:pt>
    <dgm:pt modelId="{AA3E302E-EAFE-4330-AAF0-C7413A934207}" type="pres">
      <dgm:prSet presAssocID="{E8E96A3D-DB8B-4A0B-97DD-4AB5438622D2}" presName="bgRect" presStyleLbl="bgShp" presStyleIdx="0" presStyleCnt="5" custLinFactNeighborX="-10688" custLinFactNeighborY="-50469"/>
      <dgm:spPr/>
    </dgm:pt>
    <dgm:pt modelId="{873F13E6-B0C2-4456-A803-5765553EE55A}" type="pres">
      <dgm:prSet presAssocID="{E8E96A3D-DB8B-4A0B-97DD-4AB5438622D2}"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uler"/>
        </a:ext>
      </dgm:extLst>
    </dgm:pt>
    <dgm:pt modelId="{64034C00-0AA2-4211-9CBA-3E729D9A99E4}" type="pres">
      <dgm:prSet presAssocID="{E8E96A3D-DB8B-4A0B-97DD-4AB5438622D2}" presName="spaceRect" presStyleCnt="0"/>
      <dgm:spPr/>
    </dgm:pt>
    <dgm:pt modelId="{9D9AB47C-213C-4D6A-8FB0-1DC336613F87}" type="pres">
      <dgm:prSet presAssocID="{E8E96A3D-DB8B-4A0B-97DD-4AB5438622D2}" presName="parTx" presStyleLbl="revTx" presStyleIdx="0" presStyleCnt="10">
        <dgm:presLayoutVars>
          <dgm:chMax val="0"/>
          <dgm:chPref val="0"/>
        </dgm:presLayoutVars>
      </dgm:prSet>
      <dgm:spPr/>
    </dgm:pt>
    <dgm:pt modelId="{92EDDB6E-3BE4-402E-B68D-2665AA2A9E73}" type="pres">
      <dgm:prSet presAssocID="{E8E96A3D-DB8B-4A0B-97DD-4AB5438622D2}" presName="desTx" presStyleLbl="revTx" presStyleIdx="1" presStyleCnt="10">
        <dgm:presLayoutVars/>
      </dgm:prSet>
      <dgm:spPr/>
    </dgm:pt>
    <dgm:pt modelId="{57C397F5-D978-47E1-ADF0-8D020E98B7FA}" type="pres">
      <dgm:prSet presAssocID="{0B2B594E-A970-46B9-9096-539F1C883895}" presName="sibTrans" presStyleCnt="0"/>
      <dgm:spPr/>
    </dgm:pt>
    <dgm:pt modelId="{622121A3-5133-4E15-BCC8-24E98824DB16}" type="pres">
      <dgm:prSet presAssocID="{062FECBD-4E03-4B1A-BAD4-C6AFF2D17DA3}" presName="compNode" presStyleCnt="0"/>
      <dgm:spPr/>
    </dgm:pt>
    <dgm:pt modelId="{383BF68E-E7CD-45F5-A58C-7BE395172764}" type="pres">
      <dgm:prSet presAssocID="{062FECBD-4E03-4B1A-BAD4-C6AFF2D17DA3}" presName="bgRect" presStyleLbl="bgShp" presStyleIdx="1" presStyleCnt="5"/>
      <dgm:spPr/>
    </dgm:pt>
    <dgm:pt modelId="{031AD0BE-13EB-4DB3-816E-C049AD59CD37}" type="pres">
      <dgm:prSet presAssocID="{062FECBD-4E03-4B1A-BAD4-C6AFF2D17DA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tom"/>
        </a:ext>
      </dgm:extLst>
    </dgm:pt>
    <dgm:pt modelId="{31B95134-570B-436B-A1DB-F706AC59DE4A}" type="pres">
      <dgm:prSet presAssocID="{062FECBD-4E03-4B1A-BAD4-C6AFF2D17DA3}" presName="spaceRect" presStyleCnt="0"/>
      <dgm:spPr/>
    </dgm:pt>
    <dgm:pt modelId="{91288EEC-0F5A-41B2-BD26-A07CCC417E69}" type="pres">
      <dgm:prSet presAssocID="{062FECBD-4E03-4B1A-BAD4-C6AFF2D17DA3}" presName="parTx" presStyleLbl="revTx" presStyleIdx="2" presStyleCnt="10">
        <dgm:presLayoutVars>
          <dgm:chMax val="0"/>
          <dgm:chPref val="0"/>
        </dgm:presLayoutVars>
      </dgm:prSet>
      <dgm:spPr/>
    </dgm:pt>
    <dgm:pt modelId="{1F534176-D07A-41D2-92AB-07C1F60A1673}" type="pres">
      <dgm:prSet presAssocID="{062FECBD-4E03-4B1A-BAD4-C6AFF2D17DA3}" presName="desTx" presStyleLbl="revTx" presStyleIdx="3" presStyleCnt="10">
        <dgm:presLayoutVars/>
      </dgm:prSet>
      <dgm:spPr/>
    </dgm:pt>
    <dgm:pt modelId="{040F62D4-2C23-4909-9246-CEA7CE1A2D82}" type="pres">
      <dgm:prSet presAssocID="{A3F3D2EB-FE17-4B88-A24F-5F1F1ECB7E47}" presName="sibTrans" presStyleCnt="0"/>
      <dgm:spPr/>
    </dgm:pt>
    <dgm:pt modelId="{9E29B94B-96BD-41FB-8CE7-E9C9B3E4B7FB}" type="pres">
      <dgm:prSet presAssocID="{B0A40F90-5098-4604-BD73-AA04B4238924}" presName="compNode" presStyleCnt="0"/>
      <dgm:spPr/>
    </dgm:pt>
    <dgm:pt modelId="{CD88C076-277C-4CA5-A1D1-C3C81E17D71C}" type="pres">
      <dgm:prSet presAssocID="{B0A40F90-5098-4604-BD73-AA04B4238924}" presName="bgRect" presStyleLbl="bgShp" presStyleIdx="2" presStyleCnt="5"/>
      <dgm:spPr/>
    </dgm:pt>
    <dgm:pt modelId="{FCEFE633-3CD5-4A7E-BFC8-34839DB5F668}" type="pres">
      <dgm:prSet presAssocID="{B0A40F90-5098-4604-BD73-AA04B4238924}"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alette"/>
        </a:ext>
      </dgm:extLst>
    </dgm:pt>
    <dgm:pt modelId="{57FDF29F-CF76-49F0-9C86-A6354F5FAEC1}" type="pres">
      <dgm:prSet presAssocID="{B0A40F90-5098-4604-BD73-AA04B4238924}" presName="spaceRect" presStyleCnt="0"/>
      <dgm:spPr/>
    </dgm:pt>
    <dgm:pt modelId="{A183A056-A81A-4540-8A67-399E8CF72C54}" type="pres">
      <dgm:prSet presAssocID="{B0A40F90-5098-4604-BD73-AA04B4238924}" presName="parTx" presStyleLbl="revTx" presStyleIdx="4" presStyleCnt="10">
        <dgm:presLayoutVars>
          <dgm:chMax val="0"/>
          <dgm:chPref val="0"/>
        </dgm:presLayoutVars>
      </dgm:prSet>
      <dgm:spPr/>
    </dgm:pt>
    <dgm:pt modelId="{62C3F03D-F880-4D8E-A93D-4DD46597EE21}" type="pres">
      <dgm:prSet presAssocID="{B0A40F90-5098-4604-BD73-AA04B4238924}" presName="desTx" presStyleLbl="revTx" presStyleIdx="5" presStyleCnt="10">
        <dgm:presLayoutVars/>
      </dgm:prSet>
      <dgm:spPr/>
    </dgm:pt>
    <dgm:pt modelId="{B02448A5-9EFD-4C0B-AB70-DB9A1145C5E2}" type="pres">
      <dgm:prSet presAssocID="{6BE433E9-8B0A-4893-9B54-89DE30968542}" presName="sibTrans" presStyleCnt="0"/>
      <dgm:spPr/>
    </dgm:pt>
    <dgm:pt modelId="{AB4851F2-3F6A-4DF1-9701-9A4370D73064}" type="pres">
      <dgm:prSet presAssocID="{2B60C0CB-802D-4E36-B640-409F4EF41DDE}" presName="compNode" presStyleCnt="0"/>
      <dgm:spPr/>
    </dgm:pt>
    <dgm:pt modelId="{7F50BDBD-5F2B-4A77-ACE0-DBEE8C504EDB}" type="pres">
      <dgm:prSet presAssocID="{2B60C0CB-802D-4E36-B640-409F4EF41DDE}" presName="bgRect" presStyleLbl="bgShp" presStyleIdx="3" presStyleCnt="5"/>
      <dgm:spPr/>
    </dgm:pt>
    <dgm:pt modelId="{75C5766E-0A95-4084-A004-39D7DB12B57C}" type="pres">
      <dgm:prSet presAssocID="{2B60C0CB-802D-4E36-B640-409F4EF41DDE}" presName="iconRect" presStyleLbl="node1" presStyleIdx="3" presStyleCnt="5"/>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Globe with solid fill"/>
        </a:ext>
      </dgm:extLst>
    </dgm:pt>
    <dgm:pt modelId="{3AFCEE5D-A998-4EB3-B34A-7491352D9275}" type="pres">
      <dgm:prSet presAssocID="{2B60C0CB-802D-4E36-B640-409F4EF41DDE}" presName="spaceRect" presStyleCnt="0"/>
      <dgm:spPr/>
    </dgm:pt>
    <dgm:pt modelId="{43C50643-3DCE-494B-A990-72DBC2EC8B2F}" type="pres">
      <dgm:prSet presAssocID="{2B60C0CB-802D-4E36-B640-409F4EF41DDE}" presName="parTx" presStyleLbl="revTx" presStyleIdx="6" presStyleCnt="10">
        <dgm:presLayoutVars>
          <dgm:chMax val="0"/>
          <dgm:chPref val="0"/>
        </dgm:presLayoutVars>
      </dgm:prSet>
      <dgm:spPr/>
    </dgm:pt>
    <dgm:pt modelId="{7F4410DB-B95B-4398-BE53-3E0EB7D825C3}" type="pres">
      <dgm:prSet presAssocID="{2B60C0CB-802D-4E36-B640-409F4EF41DDE}" presName="desTx" presStyleLbl="revTx" presStyleIdx="7" presStyleCnt="10">
        <dgm:presLayoutVars/>
      </dgm:prSet>
      <dgm:spPr/>
    </dgm:pt>
    <dgm:pt modelId="{02BD303D-7B5E-443C-8402-581F273BDD5C}" type="pres">
      <dgm:prSet presAssocID="{72AF6DA6-AED8-44D3-B1FB-54B51D88E604}" presName="sibTrans" presStyleCnt="0"/>
      <dgm:spPr/>
    </dgm:pt>
    <dgm:pt modelId="{13FBD040-DD4A-43BC-A64C-77CC65CCCA63}" type="pres">
      <dgm:prSet presAssocID="{C115D5F0-E652-457A-81AC-35FE285CAAE3}" presName="compNode" presStyleCnt="0"/>
      <dgm:spPr/>
    </dgm:pt>
    <dgm:pt modelId="{9DB1B0F5-B23F-44DC-99BB-245A55CF50D3}" type="pres">
      <dgm:prSet presAssocID="{C115D5F0-E652-457A-81AC-35FE285CAAE3}" presName="bgRect" presStyleLbl="bgShp" presStyleIdx="4" presStyleCnt="5"/>
      <dgm:spPr/>
    </dgm:pt>
    <dgm:pt modelId="{C44896EB-8F71-4427-9746-76BF2A770D11}" type="pres">
      <dgm:prSet presAssocID="{C115D5F0-E652-457A-81AC-35FE285CAAE3}"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Lecturer"/>
        </a:ext>
      </dgm:extLst>
    </dgm:pt>
    <dgm:pt modelId="{22044CCD-E84A-4BE1-AB72-A3DC85F0984F}" type="pres">
      <dgm:prSet presAssocID="{C115D5F0-E652-457A-81AC-35FE285CAAE3}" presName="spaceRect" presStyleCnt="0"/>
      <dgm:spPr/>
    </dgm:pt>
    <dgm:pt modelId="{DD79EEC9-B9B1-47CD-9BEA-56D3EF17562A}" type="pres">
      <dgm:prSet presAssocID="{C115D5F0-E652-457A-81AC-35FE285CAAE3}" presName="parTx" presStyleLbl="revTx" presStyleIdx="8" presStyleCnt="10">
        <dgm:presLayoutVars>
          <dgm:chMax val="0"/>
          <dgm:chPref val="0"/>
        </dgm:presLayoutVars>
      </dgm:prSet>
      <dgm:spPr/>
    </dgm:pt>
    <dgm:pt modelId="{9BDB176D-3E37-48D2-84CA-0E38572CFB7F}" type="pres">
      <dgm:prSet presAssocID="{C115D5F0-E652-457A-81AC-35FE285CAAE3}" presName="desTx" presStyleLbl="revTx" presStyleIdx="9" presStyleCnt="10">
        <dgm:presLayoutVars/>
      </dgm:prSet>
      <dgm:spPr/>
    </dgm:pt>
  </dgm:ptLst>
  <dgm:cxnLst>
    <dgm:cxn modelId="{54753906-7AAF-4D87-9181-76B5C18A28EC}" srcId="{5962A395-3225-4343-A0FB-27D429F92F08}" destId="{2B60C0CB-802D-4E36-B640-409F4EF41DDE}" srcOrd="3" destOrd="0" parTransId="{709989AB-E778-431B-A694-F98B1A268BD6}" sibTransId="{72AF6DA6-AED8-44D3-B1FB-54B51D88E604}"/>
    <dgm:cxn modelId="{44A93E0F-893E-4005-B37A-D0B22F6E0288}" type="presOf" srcId="{6CA467B3-841A-4C8E-85DD-74A920DAFD25}" destId="{1F534176-D07A-41D2-92AB-07C1F60A1673}" srcOrd="0" destOrd="0" presId="urn:microsoft.com/office/officeart/2018/2/layout/IconVerticalSolidList"/>
    <dgm:cxn modelId="{57DF2418-0CB4-48F8-8280-0DAE7DE57866}" type="presOf" srcId="{5962A395-3225-4343-A0FB-27D429F92F08}" destId="{90DE3CC2-D2BF-4250-AE8D-5691B6247DD7}" srcOrd="0" destOrd="0" presId="urn:microsoft.com/office/officeart/2018/2/layout/IconVerticalSolidList"/>
    <dgm:cxn modelId="{1D0C601F-88C2-477C-B998-862C44A4C272}" srcId="{062FECBD-4E03-4B1A-BAD4-C6AFF2D17DA3}" destId="{6CA467B3-841A-4C8E-85DD-74A920DAFD25}" srcOrd="0" destOrd="0" parTransId="{E5D5EE18-BBA3-4492-803D-FB1A55A6FAD5}" sibTransId="{0009683E-2117-4974-861E-3A44072B3CE5}"/>
    <dgm:cxn modelId="{7C88AA22-BA3C-44F3-942A-074EA0E95558}" srcId="{5962A395-3225-4343-A0FB-27D429F92F08}" destId="{E8E96A3D-DB8B-4A0B-97DD-4AB5438622D2}" srcOrd="0" destOrd="0" parTransId="{94126FE0-74DF-488E-95AC-6C781747229B}" sibTransId="{0B2B594E-A970-46B9-9096-539F1C883895}"/>
    <dgm:cxn modelId="{F4C6DF23-916E-49C0-A6F6-47BFAD6DDEE2}" type="presOf" srcId="{C115D5F0-E652-457A-81AC-35FE285CAAE3}" destId="{DD79EEC9-B9B1-47CD-9BEA-56D3EF17562A}" srcOrd="0" destOrd="0" presId="urn:microsoft.com/office/officeart/2018/2/layout/IconVerticalSolidList"/>
    <dgm:cxn modelId="{1C582825-3676-4E48-988A-FEC0F58571E4}" srcId="{B0A40F90-5098-4604-BD73-AA04B4238924}" destId="{671AA257-DF18-456C-BC10-F2DE8A1D0DA9}" srcOrd="0" destOrd="0" parTransId="{E1E614FA-4BA9-4201-8397-FB4568B8012D}" sibTransId="{C0C76BC9-A0D9-4F1F-9132-8569302789DF}"/>
    <dgm:cxn modelId="{B4B0CF26-7ACB-48B8-BF09-8015ADF32EB5}" type="presOf" srcId="{69C0FD4B-F4C8-4DF9-A6E0-11CF8C03BD00}" destId="{1F534176-D07A-41D2-92AB-07C1F60A1673}" srcOrd="0" destOrd="1" presId="urn:microsoft.com/office/officeart/2018/2/layout/IconVerticalSolidList"/>
    <dgm:cxn modelId="{99B97B2C-8085-40FB-BDE5-17C709E0D78D}" type="presOf" srcId="{062FECBD-4E03-4B1A-BAD4-C6AFF2D17DA3}" destId="{91288EEC-0F5A-41B2-BD26-A07CCC417E69}" srcOrd="0" destOrd="0" presId="urn:microsoft.com/office/officeart/2018/2/layout/IconVerticalSolidList"/>
    <dgm:cxn modelId="{9C215F37-3E40-42E3-8EBE-E68C71176926}" type="presOf" srcId="{DA4285FD-D3AB-454E-BC00-DB8DBB9B4A8D}" destId="{92EDDB6E-3BE4-402E-B68D-2665AA2A9E73}" srcOrd="0" destOrd="0" presId="urn:microsoft.com/office/officeart/2018/2/layout/IconVerticalSolidList"/>
    <dgm:cxn modelId="{931F263E-23A1-4287-835B-7ABDEFF219AC}" type="presOf" srcId="{E8E96A3D-DB8B-4A0B-97DD-4AB5438622D2}" destId="{9D9AB47C-213C-4D6A-8FB0-1DC336613F87}" srcOrd="0" destOrd="0" presId="urn:microsoft.com/office/officeart/2018/2/layout/IconVerticalSolidList"/>
    <dgm:cxn modelId="{B40D8B4A-4397-4298-B0EC-C50629E43EE2}" srcId="{062FECBD-4E03-4B1A-BAD4-C6AFF2D17DA3}" destId="{69C0FD4B-F4C8-4DF9-A6E0-11CF8C03BD00}" srcOrd="1" destOrd="0" parTransId="{794E597B-3023-429B-A4D5-224116E52B04}" sibTransId="{A58F713E-110F-4393-AEA4-1D7F11F7B9B1}"/>
    <dgm:cxn modelId="{0381BC71-22E4-4831-BD84-85A5D5E9AA11}" type="presOf" srcId="{F4CAF5DA-9EAD-429E-AA38-CF6CE1B53654}" destId="{7F4410DB-B95B-4398-BE53-3E0EB7D825C3}" srcOrd="0" destOrd="0" presId="urn:microsoft.com/office/officeart/2018/2/layout/IconVerticalSolidList"/>
    <dgm:cxn modelId="{8B0D0054-FF63-4648-B646-51B4FAD55244}" type="presOf" srcId="{2B60C0CB-802D-4E36-B640-409F4EF41DDE}" destId="{43C50643-3DCE-494B-A990-72DBC2EC8B2F}" srcOrd="0" destOrd="0" presId="urn:microsoft.com/office/officeart/2018/2/layout/IconVerticalSolidList"/>
    <dgm:cxn modelId="{F830438A-3F66-40A5-BB61-ED9C3B74EE45}" type="presOf" srcId="{AAFC17DD-AB32-4218-930E-450A35BAD85D}" destId="{92EDDB6E-3BE4-402E-B68D-2665AA2A9E73}" srcOrd="0" destOrd="1" presId="urn:microsoft.com/office/officeart/2018/2/layout/IconVerticalSolidList"/>
    <dgm:cxn modelId="{CDC8878B-23FB-466F-9B47-D6183CFD9013}" type="presOf" srcId="{B0A40F90-5098-4604-BD73-AA04B4238924}" destId="{A183A056-A81A-4540-8A67-399E8CF72C54}" srcOrd="0" destOrd="0" presId="urn:microsoft.com/office/officeart/2018/2/layout/IconVerticalSolidList"/>
    <dgm:cxn modelId="{6FAEE0A1-DA6C-4EFB-B81E-48B7B5D973B9}" srcId="{C115D5F0-E652-457A-81AC-35FE285CAAE3}" destId="{F6A196F2-B7E1-4027-9324-9370CA8518E8}" srcOrd="0" destOrd="0" parTransId="{6835EB96-34CD-46D7-ADC0-9326E3A02436}" sibTransId="{44E6EDD3-1626-4507-8FC3-3F647B068B87}"/>
    <dgm:cxn modelId="{9E1997A5-EE79-46CA-A043-8AF170A36281}" srcId="{E8E96A3D-DB8B-4A0B-97DD-4AB5438622D2}" destId="{DA4285FD-D3AB-454E-BC00-DB8DBB9B4A8D}" srcOrd="0" destOrd="0" parTransId="{C7D9562E-3373-4A82-874E-1944C453B938}" sibTransId="{25406F27-EA8D-4B0C-B8EB-F187172847B8}"/>
    <dgm:cxn modelId="{C1B559B2-C4F1-45B0-BE31-28A9132BA331}" srcId="{E8E96A3D-DB8B-4A0B-97DD-4AB5438622D2}" destId="{AAFC17DD-AB32-4218-930E-450A35BAD85D}" srcOrd="1" destOrd="0" parTransId="{FA19359F-5C4B-4581-A363-9F394E105CA6}" sibTransId="{3B86FB0A-010E-4CD5-AFBE-A16CD04AA607}"/>
    <dgm:cxn modelId="{BC295CBE-F319-4CBD-AD93-73ECD67C9AF4}" srcId="{2B60C0CB-802D-4E36-B640-409F4EF41DDE}" destId="{F4CAF5DA-9EAD-429E-AA38-CF6CE1B53654}" srcOrd="0" destOrd="0" parTransId="{5E7F938B-7434-4D3F-B00B-BCABE7A35133}" sibTransId="{06EFEC91-9012-4D59-B5DB-84E602AD2514}"/>
    <dgm:cxn modelId="{7B6B82C1-E71A-4F96-8C02-9236FB3DA192}" srcId="{5962A395-3225-4343-A0FB-27D429F92F08}" destId="{C115D5F0-E652-457A-81AC-35FE285CAAE3}" srcOrd="4" destOrd="0" parTransId="{788602FD-A67B-46E7-8964-CED03B24AF09}" sibTransId="{B9C1DD72-7EF5-4935-AE69-870AC5C6BCC7}"/>
    <dgm:cxn modelId="{8375BDC2-3CA0-460B-B623-DE5E09FD70D0}" srcId="{5962A395-3225-4343-A0FB-27D429F92F08}" destId="{062FECBD-4E03-4B1A-BAD4-C6AFF2D17DA3}" srcOrd="1" destOrd="0" parTransId="{841FDF0A-0664-4554-9138-A530969D6F3F}" sibTransId="{A3F3D2EB-FE17-4B88-A24F-5F1F1ECB7E47}"/>
    <dgm:cxn modelId="{9B83D5D6-713D-4112-8845-17CF032DC4F7}" type="presOf" srcId="{F6A196F2-B7E1-4027-9324-9370CA8518E8}" destId="{9BDB176D-3E37-48D2-84CA-0E38572CFB7F}" srcOrd="0" destOrd="0" presId="urn:microsoft.com/office/officeart/2018/2/layout/IconVerticalSolidList"/>
    <dgm:cxn modelId="{87BECADA-083A-4213-8B0C-B71CBF4C3CB8}" type="presOf" srcId="{671AA257-DF18-456C-BC10-F2DE8A1D0DA9}" destId="{62C3F03D-F880-4D8E-A93D-4DD46597EE21}" srcOrd="0" destOrd="0" presId="urn:microsoft.com/office/officeart/2018/2/layout/IconVerticalSolidList"/>
    <dgm:cxn modelId="{320AA6E3-5767-477D-BD35-4B7E4E54212D}" srcId="{5962A395-3225-4343-A0FB-27D429F92F08}" destId="{B0A40F90-5098-4604-BD73-AA04B4238924}" srcOrd="2" destOrd="0" parTransId="{BD5004A4-5C05-44FD-A19B-8D6B4F3B157A}" sibTransId="{6BE433E9-8B0A-4893-9B54-89DE30968542}"/>
    <dgm:cxn modelId="{B65A03A1-F2A5-45A7-9DF4-04DB2B184592}" type="presParOf" srcId="{90DE3CC2-D2BF-4250-AE8D-5691B6247DD7}" destId="{C35CEA71-5279-4C92-BCA4-908FA9CE357F}" srcOrd="0" destOrd="0" presId="urn:microsoft.com/office/officeart/2018/2/layout/IconVerticalSolidList"/>
    <dgm:cxn modelId="{BC942264-9C9D-4897-A248-17C0C5B64AAE}" type="presParOf" srcId="{C35CEA71-5279-4C92-BCA4-908FA9CE357F}" destId="{AA3E302E-EAFE-4330-AAF0-C7413A934207}" srcOrd="0" destOrd="0" presId="urn:microsoft.com/office/officeart/2018/2/layout/IconVerticalSolidList"/>
    <dgm:cxn modelId="{A918C1B4-D57B-4944-9ECC-B7ABD2F8B8B1}" type="presParOf" srcId="{C35CEA71-5279-4C92-BCA4-908FA9CE357F}" destId="{873F13E6-B0C2-4456-A803-5765553EE55A}" srcOrd="1" destOrd="0" presId="urn:microsoft.com/office/officeart/2018/2/layout/IconVerticalSolidList"/>
    <dgm:cxn modelId="{122E8B50-8423-4EE3-8989-047250D6B643}" type="presParOf" srcId="{C35CEA71-5279-4C92-BCA4-908FA9CE357F}" destId="{64034C00-0AA2-4211-9CBA-3E729D9A99E4}" srcOrd="2" destOrd="0" presId="urn:microsoft.com/office/officeart/2018/2/layout/IconVerticalSolidList"/>
    <dgm:cxn modelId="{80BCCB6B-28C6-4D8A-A135-D181B2176930}" type="presParOf" srcId="{C35CEA71-5279-4C92-BCA4-908FA9CE357F}" destId="{9D9AB47C-213C-4D6A-8FB0-1DC336613F87}" srcOrd="3" destOrd="0" presId="urn:microsoft.com/office/officeart/2018/2/layout/IconVerticalSolidList"/>
    <dgm:cxn modelId="{628E3727-B42C-4F26-98BB-F668E2170F8F}" type="presParOf" srcId="{C35CEA71-5279-4C92-BCA4-908FA9CE357F}" destId="{92EDDB6E-3BE4-402E-B68D-2665AA2A9E73}" srcOrd="4" destOrd="0" presId="urn:microsoft.com/office/officeart/2018/2/layout/IconVerticalSolidList"/>
    <dgm:cxn modelId="{B2984A4E-6DFB-4054-AAFF-666EC013E19D}" type="presParOf" srcId="{90DE3CC2-D2BF-4250-AE8D-5691B6247DD7}" destId="{57C397F5-D978-47E1-ADF0-8D020E98B7FA}" srcOrd="1" destOrd="0" presId="urn:microsoft.com/office/officeart/2018/2/layout/IconVerticalSolidList"/>
    <dgm:cxn modelId="{B867E27E-89A4-4BE2-8F6D-102D2E4B7B6A}" type="presParOf" srcId="{90DE3CC2-D2BF-4250-AE8D-5691B6247DD7}" destId="{622121A3-5133-4E15-BCC8-24E98824DB16}" srcOrd="2" destOrd="0" presId="urn:microsoft.com/office/officeart/2018/2/layout/IconVerticalSolidList"/>
    <dgm:cxn modelId="{D713B8D7-7363-4CCF-9FB6-ABD7D121AE30}" type="presParOf" srcId="{622121A3-5133-4E15-BCC8-24E98824DB16}" destId="{383BF68E-E7CD-45F5-A58C-7BE395172764}" srcOrd="0" destOrd="0" presId="urn:microsoft.com/office/officeart/2018/2/layout/IconVerticalSolidList"/>
    <dgm:cxn modelId="{4AC2D522-A31D-4B2D-9567-4ED085846493}" type="presParOf" srcId="{622121A3-5133-4E15-BCC8-24E98824DB16}" destId="{031AD0BE-13EB-4DB3-816E-C049AD59CD37}" srcOrd="1" destOrd="0" presId="urn:microsoft.com/office/officeart/2018/2/layout/IconVerticalSolidList"/>
    <dgm:cxn modelId="{503F1156-1AF4-4D92-9776-10CBEA3FE7EA}" type="presParOf" srcId="{622121A3-5133-4E15-BCC8-24E98824DB16}" destId="{31B95134-570B-436B-A1DB-F706AC59DE4A}" srcOrd="2" destOrd="0" presId="urn:microsoft.com/office/officeart/2018/2/layout/IconVerticalSolidList"/>
    <dgm:cxn modelId="{BFF8BDB9-7BEE-4CEB-94EE-5C00D5FDF3F6}" type="presParOf" srcId="{622121A3-5133-4E15-BCC8-24E98824DB16}" destId="{91288EEC-0F5A-41B2-BD26-A07CCC417E69}" srcOrd="3" destOrd="0" presId="urn:microsoft.com/office/officeart/2018/2/layout/IconVerticalSolidList"/>
    <dgm:cxn modelId="{EE1C0C86-4161-40CD-9995-C145B5C1CB54}" type="presParOf" srcId="{622121A3-5133-4E15-BCC8-24E98824DB16}" destId="{1F534176-D07A-41D2-92AB-07C1F60A1673}" srcOrd="4" destOrd="0" presId="urn:microsoft.com/office/officeart/2018/2/layout/IconVerticalSolidList"/>
    <dgm:cxn modelId="{7E5F44BF-43D4-49E0-A90A-687CD2F7B1E4}" type="presParOf" srcId="{90DE3CC2-D2BF-4250-AE8D-5691B6247DD7}" destId="{040F62D4-2C23-4909-9246-CEA7CE1A2D82}" srcOrd="3" destOrd="0" presId="urn:microsoft.com/office/officeart/2018/2/layout/IconVerticalSolidList"/>
    <dgm:cxn modelId="{2EAA82E5-D240-44E6-8019-24EBB48D8D3E}" type="presParOf" srcId="{90DE3CC2-D2BF-4250-AE8D-5691B6247DD7}" destId="{9E29B94B-96BD-41FB-8CE7-E9C9B3E4B7FB}" srcOrd="4" destOrd="0" presId="urn:microsoft.com/office/officeart/2018/2/layout/IconVerticalSolidList"/>
    <dgm:cxn modelId="{6C5CFC63-1623-4C68-8F49-6420046AC9FA}" type="presParOf" srcId="{9E29B94B-96BD-41FB-8CE7-E9C9B3E4B7FB}" destId="{CD88C076-277C-4CA5-A1D1-C3C81E17D71C}" srcOrd="0" destOrd="0" presId="urn:microsoft.com/office/officeart/2018/2/layout/IconVerticalSolidList"/>
    <dgm:cxn modelId="{998E7834-1A97-48C7-B087-AB5BE8B6A757}" type="presParOf" srcId="{9E29B94B-96BD-41FB-8CE7-E9C9B3E4B7FB}" destId="{FCEFE633-3CD5-4A7E-BFC8-34839DB5F668}" srcOrd="1" destOrd="0" presId="urn:microsoft.com/office/officeart/2018/2/layout/IconVerticalSolidList"/>
    <dgm:cxn modelId="{C6528CC4-9B06-4BBE-AC54-DE6813556000}" type="presParOf" srcId="{9E29B94B-96BD-41FB-8CE7-E9C9B3E4B7FB}" destId="{57FDF29F-CF76-49F0-9C86-A6354F5FAEC1}" srcOrd="2" destOrd="0" presId="urn:microsoft.com/office/officeart/2018/2/layout/IconVerticalSolidList"/>
    <dgm:cxn modelId="{33D1375C-ED94-4413-A6DE-AE6D536D857A}" type="presParOf" srcId="{9E29B94B-96BD-41FB-8CE7-E9C9B3E4B7FB}" destId="{A183A056-A81A-4540-8A67-399E8CF72C54}" srcOrd="3" destOrd="0" presId="urn:microsoft.com/office/officeart/2018/2/layout/IconVerticalSolidList"/>
    <dgm:cxn modelId="{36E80A0E-DCE3-46AC-B0C4-A01D90D98770}" type="presParOf" srcId="{9E29B94B-96BD-41FB-8CE7-E9C9B3E4B7FB}" destId="{62C3F03D-F880-4D8E-A93D-4DD46597EE21}" srcOrd="4" destOrd="0" presId="urn:microsoft.com/office/officeart/2018/2/layout/IconVerticalSolidList"/>
    <dgm:cxn modelId="{C3E5DC18-1AD8-4B89-9F1A-41F38546222B}" type="presParOf" srcId="{90DE3CC2-D2BF-4250-AE8D-5691B6247DD7}" destId="{B02448A5-9EFD-4C0B-AB70-DB9A1145C5E2}" srcOrd="5" destOrd="0" presId="urn:microsoft.com/office/officeart/2018/2/layout/IconVerticalSolidList"/>
    <dgm:cxn modelId="{6A036EF2-5302-4910-9038-35B05FFE8992}" type="presParOf" srcId="{90DE3CC2-D2BF-4250-AE8D-5691B6247DD7}" destId="{AB4851F2-3F6A-4DF1-9701-9A4370D73064}" srcOrd="6" destOrd="0" presId="urn:microsoft.com/office/officeart/2018/2/layout/IconVerticalSolidList"/>
    <dgm:cxn modelId="{DA8C94BB-8C37-40AB-91D5-CA3D45FD7956}" type="presParOf" srcId="{AB4851F2-3F6A-4DF1-9701-9A4370D73064}" destId="{7F50BDBD-5F2B-4A77-ACE0-DBEE8C504EDB}" srcOrd="0" destOrd="0" presId="urn:microsoft.com/office/officeart/2018/2/layout/IconVerticalSolidList"/>
    <dgm:cxn modelId="{FD526663-E485-4C0E-BED8-C015957ADDBC}" type="presParOf" srcId="{AB4851F2-3F6A-4DF1-9701-9A4370D73064}" destId="{75C5766E-0A95-4084-A004-39D7DB12B57C}" srcOrd="1" destOrd="0" presId="urn:microsoft.com/office/officeart/2018/2/layout/IconVerticalSolidList"/>
    <dgm:cxn modelId="{2511BB7B-3D82-4A6C-BA23-15440FDBF15E}" type="presParOf" srcId="{AB4851F2-3F6A-4DF1-9701-9A4370D73064}" destId="{3AFCEE5D-A998-4EB3-B34A-7491352D9275}" srcOrd="2" destOrd="0" presId="urn:microsoft.com/office/officeart/2018/2/layout/IconVerticalSolidList"/>
    <dgm:cxn modelId="{3D7A955D-46E6-44CC-A539-DDA42CA2429C}" type="presParOf" srcId="{AB4851F2-3F6A-4DF1-9701-9A4370D73064}" destId="{43C50643-3DCE-494B-A990-72DBC2EC8B2F}" srcOrd="3" destOrd="0" presId="urn:microsoft.com/office/officeart/2018/2/layout/IconVerticalSolidList"/>
    <dgm:cxn modelId="{0E3191E5-0838-42C0-AD38-ADA59317DE4F}" type="presParOf" srcId="{AB4851F2-3F6A-4DF1-9701-9A4370D73064}" destId="{7F4410DB-B95B-4398-BE53-3E0EB7D825C3}" srcOrd="4" destOrd="0" presId="urn:microsoft.com/office/officeart/2018/2/layout/IconVerticalSolidList"/>
    <dgm:cxn modelId="{BF1B34DD-21E5-4456-8ED8-8F4D16506070}" type="presParOf" srcId="{90DE3CC2-D2BF-4250-AE8D-5691B6247DD7}" destId="{02BD303D-7B5E-443C-8402-581F273BDD5C}" srcOrd="7" destOrd="0" presId="urn:microsoft.com/office/officeart/2018/2/layout/IconVerticalSolidList"/>
    <dgm:cxn modelId="{4D9B229A-90B7-4E8C-9986-8C4EC7870A18}" type="presParOf" srcId="{90DE3CC2-D2BF-4250-AE8D-5691B6247DD7}" destId="{13FBD040-DD4A-43BC-A64C-77CC65CCCA63}" srcOrd="8" destOrd="0" presId="urn:microsoft.com/office/officeart/2018/2/layout/IconVerticalSolidList"/>
    <dgm:cxn modelId="{DFA46FAC-6EAF-4278-85E7-C33EDD1DE946}" type="presParOf" srcId="{13FBD040-DD4A-43BC-A64C-77CC65CCCA63}" destId="{9DB1B0F5-B23F-44DC-99BB-245A55CF50D3}" srcOrd="0" destOrd="0" presId="urn:microsoft.com/office/officeart/2018/2/layout/IconVerticalSolidList"/>
    <dgm:cxn modelId="{E33AEDD2-DF1C-45B8-B3E5-1B8FCFC0840B}" type="presParOf" srcId="{13FBD040-DD4A-43BC-A64C-77CC65CCCA63}" destId="{C44896EB-8F71-4427-9746-76BF2A770D11}" srcOrd="1" destOrd="0" presId="urn:microsoft.com/office/officeart/2018/2/layout/IconVerticalSolidList"/>
    <dgm:cxn modelId="{10E74D89-894D-4D30-843C-D496D10FF7BC}" type="presParOf" srcId="{13FBD040-DD4A-43BC-A64C-77CC65CCCA63}" destId="{22044CCD-E84A-4BE1-AB72-A3DC85F0984F}" srcOrd="2" destOrd="0" presId="urn:microsoft.com/office/officeart/2018/2/layout/IconVerticalSolidList"/>
    <dgm:cxn modelId="{DA82CA4C-F46C-45C5-82A1-62A317FAEB35}" type="presParOf" srcId="{13FBD040-DD4A-43BC-A64C-77CC65CCCA63}" destId="{DD79EEC9-B9B1-47CD-9BEA-56D3EF17562A}" srcOrd="3" destOrd="0" presId="urn:microsoft.com/office/officeart/2018/2/layout/IconVerticalSolidList"/>
    <dgm:cxn modelId="{36939DED-C0AE-410E-A4B5-B472495F7449}" type="presParOf" srcId="{13FBD040-DD4A-43BC-A64C-77CC65CCCA63}" destId="{9BDB176D-3E37-48D2-84CA-0E38572CFB7F}"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026445-D908-4DE4-9F95-BACAD953C439}">
      <dsp:nvSpPr>
        <dsp:cNvPr id="0" name=""/>
        <dsp:cNvSpPr/>
      </dsp:nvSpPr>
      <dsp:spPr>
        <a:xfrm rot="5400000">
          <a:off x="2422213" y="-660839"/>
          <a:ext cx="1223252" cy="2855378"/>
        </a:xfrm>
        <a:prstGeom prst="round2SameRect">
          <a:avLst/>
        </a:prstGeom>
        <a:solidFill>
          <a:schemeClr val="accent3">
            <a:lumMod val="40000"/>
            <a:lumOff val="6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b="0" kern="1200" dirty="0">
              <a:solidFill>
                <a:schemeClr val="tx1"/>
              </a:solidFill>
            </a:rPr>
            <a:t>Fridays at Five</a:t>
          </a:r>
        </a:p>
      </dsp:txBody>
      <dsp:txXfrm rot="-5400000">
        <a:off x="1606150" y="214938"/>
        <a:ext cx="2795664" cy="1103824"/>
      </dsp:txXfrm>
    </dsp:sp>
    <dsp:sp modelId="{551367AE-B617-44DE-923B-7FD08C7B47CB}">
      <dsp:nvSpPr>
        <dsp:cNvPr id="0" name=""/>
        <dsp:cNvSpPr/>
      </dsp:nvSpPr>
      <dsp:spPr>
        <a:xfrm>
          <a:off x="0" y="2316"/>
          <a:ext cx="1606150" cy="1529065"/>
        </a:xfrm>
        <a:prstGeom prst="roundRect">
          <a:avLst/>
        </a:prstGeom>
        <a:solidFill>
          <a:schemeClr val="accent1">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b="0" kern="1200" dirty="0">
              <a:solidFill>
                <a:schemeClr val="tx1"/>
              </a:solidFill>
            </a:rPr>
            <a:t>Weekly Newsletters </a:t>
          </a:r>
        </a:p>
      </dsp:txBody>
      <dsp:txXfrm>
        <a:off x="74643" y="76959"/>
        <a:ext cx="1456864" cy="1379779"/>
      </dsp:txXfrm>
    </dsp:sp>
    <dsp:sp modelId="{5DCDA1DF-0669-4158-A350-377A24FD3787}">
      <dsp:nvSpPr>
        <dsp:cNvPr id="0" name=""/>
        <dsp:cNvSpPr/>
      </dsp:nvSpPr>
      <dsp:spPr>
        <a:xfrm rot="5400000">
          <a:off x="2422213" y="944678"/>
          <a:ext cx="1223252" cy="2855378"/>
        </a:xfrm>
        <a:prstGeom prst="round2SameRect">
          <a:avLst/>
        </a:prstGeom>
        <a:solidFill>
          <a:schemeClr val="accent3">
            <a:lumMod val="40000"/>
            <a:lumOff val="6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b="0" kern="1200" dirty="0">
              <a:solidFill>
                <a:schemeClr val="tx1"/>
              </a:solidFill>
            </a:rPr>
            <a:t>All teachers post assignments &amp; resources</a:t>
          </a:r>
        </a:p>
      </dsp:txBody>
      <dsp:txXfrm rot="-5400000">
        <a:off x="1606150" y="1820455"/>
        <a:ext cx="2795664" cy="1103824"/>
      </dsp:txXfrm>
    </dsp:sp>
    <dsp:sp modelId="{7AFAE2B0-35F0-4CBC-A0C7-94FA5BBD79D4}">
      <dsp:nvSpPr>
        <dsp:cNvPr id="0" name=""/>
        <dsp:cNvSpPr/>
      </dsp:nvSpPr>
      <dsp:spPr>
        <a:xfrm>
          <a:off x="0" y="1607835"/>
          <a:ext cx="1606150" cy="1529065"/>
        </a:xfrm>
        <a:prstGeom prst="roundRect">
          <a:avLst/>
        </a:prstGeom>
        <a:solidFill>
          <a:schemeClr val="accent1">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b="0" kern="1200" dirty="0">
              <a:solidFill>
                <a:schemeClr val="tx1"/>
              </a:solidFill>
              <a:latin typeface="Calibri Light" panose="020F0302020204030204"/>
            </a:rPr>
            <a:t>CTLS</a:t>
          </a:r>
          <a:endParaRPr lang="en-US" sz="2100" b="0" kern="1200" dirty="0">
            <a:solidFill>
              <a:schemeClr val="tx1"/>
            </a:solidFill>
          </a:endParaRPr>
        </a:p>
      </dsp:txBody>
      <dsp:txXfrm>
        <a:off x="74643" y="1682478"/>
        <a:ext cx="1456864" cy="1379779"/>
      </dsp:txXfrm>
    </dsp:sp>
    <dsp:sp modelId="{2AB676E6-51F0-43D5-B865-AFB95204185C}">
      <dsp:nvSpPr>
        <dsp:cNvPr id="0" name=""/>
        <dsp:cNvSpPr/>
      </dsp:nvSpPr>
      <dsp:spPr>
        <a:xfrm rot="5400000">
          <a:off x="2422213" y="2550197"/>
          <a:ext cx="1223252" cy="285537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b="0" kern="1200" dirty="0"/>
            <a:t>All progress reports are posted electronically – no paper copies</a:t>
          </a:r>
        </a:p>
      </dsp:txBody>
      <dsp:txXfrm rot="-5400000">
        <a:off x="1606150" y="3425974"/>
        <a:ext cx="2795664" cy="1103824"/>
      </dsp:txXfrm>
    </dsp:sp>
    <dsp:sp modelId="{35749FB2-E49C-4262-AB26-50A80D5AB163}">
      <dsp:nvSpPr>
        <dsp:cNvPr id="0" name=""/>
        <dsp:cNvSpPr/>
      </dsp:nvSpPr>
      <dsp:spPr>
        <a:xfrm>
          <a:off x="0" y="3213353"/>
          <a:ext cx="1606150" cy="1529065"/>
        </a:xfrm>
        <a:prstGeom prst="roundRect">
          <a:avLst/>
        </a:prstGeom>
        <a:solidFill>
          <a:schemeClr val="accent1">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b="0" kern="1200" dirty="0" err="1">
              <a:solidFill>
                <a:schemeClr val="tx1"/>
              </a:solidFill>
              <a:effectLst/>
            </a:rPr>
            <a:t>ParentVue</a:t>
          </a:r>
          <a:endParaRPr lang="en-US" sz="2100" b="0" kern="1200" dirty="0">
            <a:solidFill>
              <a:schemeClr val="tx1"/>
            </a:solidFill>
            <a:effectLst/>
          </a:endParaRPr>
        </a:p>
      </dsp:txBody>
      <dsp:txXfrm>
        <a:off x="74643" y="3287996"/>
        <a:ext cx="1456864" cy="13797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3E302E-EAFE-4330-AAF0-C7413A934207}">
      <dsp:nvSpPr>
        <dsp:cNvPr id="0" name=""/>
        <dsp:cNvSpPr/>
      </dsp:nvSpPr>
      <dsp:spPr>
        <a:xfrm>
          <a:off x="0" y="0"/>
          <a:ext cx="6248400" cy="94031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3F13E6-B0C2-4456-A803-5765553EE55A}">
      <dsp:nvSpPr>
        <dsp:cNvPr id="0" name=""/>
        <dsp:cNvSpPr/>
      </dsp:nvSpPr>
      <dsp:spPr>
        <a:xfrm>
          <a:off x="284446" y="218748"/>
          <a:ext cx="517175" cy="5171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D9AB47C-213C-4D6A-8FB0-1DC336613F87}">
      <dsp:nvSpPr>
        <dsp:cNvPr id="0" name=""/>
        <dsp:cNvSpPr/>
      </dsp:nvSpPr>
      <dsp:spPr>
        <a:xfrm>
          <a:off x="1086067" y="7176"/>
          <a:ext cx="2811780" cy="940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17" tIns="99517" rIns="99517" bIns="99517" numCol="1" spcCol="1270" anchor="ctr" anchorCtr="0">
          <a:noAutofit/>
        </a:bodyPr>
        <a:lstStyle/>
        <a:p>
          <a:pPr marL="0" lvl="0" indent="0" algn="l" defTabSz="844550">
            <a:lnSpc>
              <a:spcPct val="100000"/>
            </a:lnSpc>
            <a:spcBef>
              <a:spcPct val="0"/>
            </a:spcBef>
            <a:spcAft>
              <a:spcPct val="35000"/>
            </a:spcAft>
            <a:buNone/>
          </a:pPr>
          <a:r>
            <a:rPr lang="en-US" sz="1900" kern="1200" dirty="0"/>
            <a:t>HS Algebra</a:t>
          </a:r>
        </a:p>
      </dsp:txBody>
      <dsp:txXfrm>
        <a:off x="1086067" y="7176"/>
        <a:ext cx="2811780" cy="940318"/>
      </dsp:txXfrm>
    </dsp:sp>
    <dsp:sp modelId="{92EDDB6E-3BE4-402E-B68D-2665AA2A9E73}">
      <dsp:nvSpPr>
        <dsp:cNvPr id="0" name=""/>
        <dsp:cNvSpPr/>
      </dsp:nvSpPr>
      <dsp:spPr>
        <a:xfrm>
          <a:off x="3897847" y="7176"/>
          <a:ext cx="2349490" cy="940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17" tIns="99517" rIns="99517" bIns="99517" numCol="1" spcCol="1270" anchor="ctr" anchorCtr="0">
          <a:noAutofit/>
        </a:bodyPr>
        <a:lstStyle/>
        <a:p>
          <a:pPr marL="0" lvl="0" indent="0" algn="l" defTabSz="711200">
            <a:lnSpc>
              <a:spcPct val="100000"/>
            </a:lnSpc>
            <a:spcBef>
              <a:spcPct val="0"/>
            </a:spcBef>
            <a:spcAft>
              <a:spcPct val="35000"/>
            </a:spcAft>
            <a:buNone/>
          </a:pPr>
          <a:r>
            <a:rPr lang="en-US" sz="1600" kern="1200" dirty="0"/>
            <a:t>Math 7/8</a:t>
          </a:r>
        </a:p>
        <a:p>
          <a:pPr marL="0" lvl="0" indent="0" algn="l" defTabSz="711200">
            <a:lnSpc>
              <a:spcPct val="100000"/>
            </a:lnSpc>
            <a:spcBef>
              <a:spcPct val="0"/>
            </a:spcBef>
            <a:spcAft>
              <a:spcPct val="35000"/>
            </a:spcAft>
            <a:buNone/>
          </a:pPr>
          <a:r>
            <a:rPr lang="en-US" sz="1600" kern="1200" dirty="0"/>
            <a:t>Math 6/7</a:t>
          </a:r>
        </a:p>
      </dsp:txBody>
      <dsp:txXfrm>
        <a:off x="3897847" y="7176"/>
        <a:ext cx="2349490" cy="940318"/>
      </dsp:txXfrm>
    </dsp:sp>
    <dsp:sp modelId="{383BF68E-E7CD-45F5-A58C-7BE395172764}">
      <dsp:nvSpPr>
        <dsp:cNvPr id="0" name=""/>
        <dsp:cNvSpPr/>
      </dsp:nvSpPr>
      <dsp:spPr>
        <a:xfrm>
          <a:off x="0" y="1182574"/>
          <a:ext cx="6248400" cy="94031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1AD0BE-13EB-4DB3-816E-C049AD59CD37}">
      <dsp:nvSpPr>
        <dsp:cNvPr id="0" name=""/>
        <dsp:cNvSpPr/>
      </dsp:nvSpPr>
      <dsp:spPr>
        <a:xfrm>
          <a:off x="284446" y="1394146"/>
          <a:ext cx="517175" cy="5171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1288EEC-0F5A-41B2-BD26-A07CCC417E69}">
      <dsp:nvSpPr>
        <dsp:cNvPr id="0" name=""/>
        <dsp:cNvSpPr/>
      </dsp:nvSpPr>
      <dsp:spPr>
        <a:xfrm>
          <a:off x="1086067" y="1182574"/>
          <a:ext cx="2811780" cy="940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17" tIns="99517" rIns="99517" bIns="99517" numCol="1" spcCol="1270" anchor="ctr" anchorCtr="0">
          <a:noAutofit/>
        </a:bodyPr>
        <a:lstStyle/>
        <a:p>
          <a:pPr marL="0" lvl="0" indent="0" algn="l" defTabSz="844550">
            <a:lnSpc>
              <a:spcPct val="100000"/>
            </a:lnSpc>
            <a:spcBef>
              <a:spcPct val="0"/>
            </a:spcBef>
            <a:spcAft>
              <a:spcPct val="35000"/>
            </a:spcAft>
            <a:buNone/>
          </a:pPr>
          <a:r>
            <a:rPr lang="en-US" sz="1900" kern="1200" dirty="0"/>
            <a:t>HS Physical Science</a:t>
          </a:r>
        </a:p>
      </dsp:txBody>
      <dsp:txXfrm>
        <a:off x="1086067" y="1182574"/>
        <a:ext cx="2811780" cy="940318"/>
      </dsp:txXfrm>
    </dsp:sp>
    <dsp:sp modelId="{1F534176-D07A-41D2-92AB-07C1F60A1673}">
      <dsp:nvSpPr>
        <dsp:cNvPr id="0" name=""/>
        <dsp:cNvSpPr/>
      </dsp:nvSpPr>
      <dsp:spPr>
        <a:xfrm>
          <a:off x="3897847" y="1182574"/>
          <a:ext cx="2349490" cy="940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17" tIns="99517" rIns="99517" bIns="99517" numCol="1" spcCol="1270" anchor="ctr" anchorCtr="0">
          <a:noAutofit/>
        </a:bodyPr>
        <a:lstStyle/>
        <a:p>
          <a:pPr marL="0" lvl="0" indent="0" algn="l" defTabSz="711200">
            <a:lnSpc>
              <a:spcPct val="100000"/>
            </a:lnSpc>
            <a:spcBef>
              <a:spcPct val="0"/>
            </a:spcBef>
            <a:spcAft>
              <a:spcPct val="35000"/>
            </a:spcAft>
            <a:buNone/>
          </a:pPr>
          <a:r>
            <a:rPr lang="en-US" sz="1600" kern="1200" dirty="0">
              <a:latin typeface="Calibri"/>
              <a:cs typeface="Calibri"/>
            </a:rPr>
            <a:t>AC Science</a:t>
          </a:r>
        </a:p>
        <a:p>
          <a:pPr marL="0" lvl="0" indent="0" algn="l" defTabSz="711200">
            <a:lnSpc>
              <a:spcPct val="100000"/>
            </a:lnSpc>
            <a:spcBef>
              <a:spcPct val="0"/>
            </a:spcBef>
            <a:spcAft>
              <a:spcPct val="35000"/>
            </a:spcAft>
            <a:buNone/>
          </a:pPr>
          <a:r>
            <a:rPr lang="en-US" sz="1600" kern="1200" dirty="0">
              <a:latin typeface="Calibri"/>
              <a:cs typeface="Calibri"/>
            </a:rPr>
            <a:t>Teacher Recommendation </a:t>
          </a:r>
        </a:p>
      </dsp:txBody>
      <dsp:txXfrm>
        <a:off x="3897847" y="1182574"/>
        <a:ext cx="2349490" cy="940318"/>
      </dsp:txXfrm>
    </dsp:sp>
    <dsp:sp modelId="{CD88C076-277C-4CA5-A1D1-C3C81E17D71C}">
      <dsp:nvSpPr>
        <dsp:cNvPr id="0" name=""/>
        <dsp:cNvSpPr/>
      </dsp:nvSpPr>
      <dsp:spPr>
        <a:xfrm>
          <a:off x="0" y="2357972"/>
          <a:ext cx="6248400" cy="94031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EFE633-3CD5-4A7E-BFC8-34839DB5F668}">
      <dsp:nvSpPr>
        <dsp:cNvPr id="0" name=""/>
        <dsp:cNvSpPr/>
      </dsp:nvSpPr>
      <dsp:spPr>
        <a:xfrm>
          <a:off x="284446" y="2569543"/>
          <a:ext cx="517175" cy="5171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183A056-A81A-4540-8A67-399E8CF72C54}">
      <dsp:nvSpPr>
        <dsp:cNvPr id="0" name=""/>
        <dsp:cNvSpPr/>
      </dsp:nvSpPr>
      <dsp:spPr>
        <a:xfrm>
          <a:off x="1086067" y="2357972"/>
          <a:ext cx="2811780" cy="940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17" tIns="99517" rIns="99517" bIns="99517" numCol="1" spcCol="1270" anchor="ctr" anchorCtr="0">
          <a:noAutofit/>
        </a:bodyPr>
        <a:lstStyle/>
        <a:p>
          <a:pPr marL="0" lvl="0" indent="0" algn="l" defTabSz="844550">
            <a:lnSpc>
              <a:spcPct val="100000"/>
            </a:lnSpc>
            <a:spcBef>
              <a:spcPct val="0"/>
            </a:spcBef>
            <a:spcAft>
              <a:spcPct val="35000"/>
            </a:spcAft>
            <a:buNone/>
          </a:pPr>
          <a:r>
            <a:rPr lang="en-US" sz="1900" kern="1200" dirty="0"/>
            <a:t>HS Visual Art</a:t>
          </a:r>
        </a:p>
      </dsp:txBody>
      <dsp:txXfrm>
        <a:off x="1086067" y="2357972"/>
        <a:ext cx="2811780" cy="940318"/>
      </dsp:txXfrm>
    </dsp:sp>
    <dsp:sp modelId="{62C3F03D-F880-4D8E-A93D-4DD46597EE21}">
      <dsp:nvSpPr>
        <dsp:cNvPr id="0" name=""/>
        <dsp:cNvSpPr/>
      </dsp:nvSpPr>
      <dsp:spPr>
        <a:xfrm>
          <a:off x="3897847" y="2357972"/>
          <a:ext cx="2349490" cy="940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17" tIns="99517" rIns="99517" bIns="99517" numCol="1" spcCol="1270" anchor="ctr" anchorCtr="0">
          <a:noAutofit/>
        </a:bodyPr>
        <a:lstStyle/>
        <a:p>
          <a:pPr marL="0" lvl="0" indent="0" algn="l" defTabSz="711200">
            <a:lnSpc>
              <a:spcPct val="100000"/>
            </a:lnSpc>
            <a:spcBef>
              <a:spcPct val="0"/>
            </a:spcBef>
            <a:spcAft>
              <a:spcPct val="35000"/>
            </a:spcAft>
            <a:buNone/>
          </a:pPr>
          <a:r>
            <a:rPr lang="en-US" sz="1600" kern="1200" dirty="0"/>
            <a:t>Teacher Recommendation</a:t>
          </a:r>
        </a:p>
      </dsp:txBody>
      <dsp:txXfrm>
        <a:off x="3897847" y="2357972"/>
        <a:ext cx="2349490" cy="940318"/>
      </dsp:txXfrm>
    </dsp:sp>
    <dsp:sp modelId="{7F50BDBD-5F2B-4A77-ACE0-DBEE8C504EDB}">
      <dsp:nvSpPr>
        <dsp:cNvPr id="0" name=""/>
        <dsp:cNvSpPr/>
      </dsp:nvSpPr>
      <dsp:spPr>
        <a:xfrm>
          <a:off x="0" y="3533370"/>
          <a:ext cx="6248400" cy="94031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C5766E-0A95-4084-A004-39D7DB12B57C}">
      <dsp:nvSpPr>
        <dsp:cNvPr id="0" name=""/>
        <dsp:cNvSpPr/>
      </dsp:nvSpPr>
      <dsp:spPr>
        <a:xfrm>
          <a:off x="284446" y="3744941"/>
          <a:ext cx="517175" cy="517175"/>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3C50643-3DCE-494B-A990-72DBC2EC8B2F}">
      <dsp:nvSpPr>
        <dsp:cNvPr id="0" name=""/>
        <dsp:cNvSpPr/>
      </dsp:nvSpPr>
      <dsp:spPr>
        <a:xfrm>
          <a:off x="1086067" y="3533370"/>
          <a:ext cx="2811780" cy="940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17" tIns="99517" rIns="99517" bIns="99517" numCol="1" spcCol="1270" anchor="ctr" anchorCtr="0">
          <a:noAutofit/>
        </a:bodyPr>
        <a:lstStyle/>
        <a:p>
          <a:pPr marL="0" lvl="0" indent="0" algn="l" defTabSz="844550">
            <a:lnSpc>
              <a:spcPct val="100000"/>
            </a:lnSpc>
            <a:spcBef>
              <a:spcPct val="0"/>
            </a:spcBef>
            <a:spcAft>
              <a:spcPct val="35000"/>
            </a:spcAft>
            <a:buNone/>
          </a:pPr>
          <a:r>
            <a:rPr lang="en-US" sz="1900" kern="1200" dirty="0"/>
            <a:t>HS Spanish	</a:t>
          </a:r>
        </a:p>
      </dsp:txBody>
      <dsp:txXfrm>
        <a:off x="1086067" y="3533370"/>
        <a:ext cx="2811780" cy="940318"/>
      </dsp:txXfrm>
    </dsp:sp>
    <dsp:sp modelId="{7F4410DB-B95B-4398-BE53-3E0EB7D825C3}">
      <dsp:nvSpPr>
        <dsp:cNvPr id="0" name=""/>
        <dsp:cNvSpPr/>
      </dsp:nvSpPr>
      <dsp:spPr>
        <a:xfrm>
          <a:off x="3897847" y="3533370"/>
          <a:ext cx="2349490" cy="940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17" tIns="99517" rIns="99517" bIns="99517" numCol="1" spcCol="1270" anchor="ctr" anchorCtr="0">
          <a:noAutofit/>
        </a:bodyPr>
        <a:lstStyle/>
        <a:p>
          <a:pPr marL="0" lvl="0" indent="0" algn="l" defTabSz="711200">
            <a:lnSpc>
              <a:spcPct val="100000"/>
            </a:lnSpc>
            <a:spcBef>
              <a:spcPct val="0"/>
            </a:spcBef>
            <a:spcAft>
              <a:spcPct val="35000"/>
            </a:spcAft>
            <a:buNone/>
          </a:pPr>
          <a:r>
            <a:rPr lang="en-US" sz="1600" kern="1200" dirty="0"/>
            <a:t>Spanish Academy</a:t>
          </a:r>
        </a:p>
        <a:p>
          <a:pPr marL="0" lvl="0" indent="0" algn="l" defTabSz="711200">
            <a:lnSpc>
              <a:spcPct val="100000"/>
            </a:lnSpc>
            <a:spcBef>
              <a:spcPct val="0"/>
            </a:spcBef>
            <a:spcAft>
              <a:spcPct val="35000"/>
            </a:spcAft>
            <a:buNone/>
          </a:pPr>
          <a:r>
            <a:rPr lang="en-US" sz="1600" kern="1200" dirty="0">
              <a:latin typeface="Calibri" panose="020F0502020204030204" pitchFamily="34" charset="0"/>
              <a:cs typeface="Calibri" panose="020F0502020204030204" pitchFamily="34" charset="0"/>
            </a:rPr>
            <a:t>Data Driven</a:t>
          </a:r>
          <a:endParaRPr lang="en-US" sz="1600" kern="1200" dirty="0">
            <a:latin typeface="Calibri Light" panose="020F0302020204030204"/>
          </a:endParaRPr>
        </a:p>
      </dsp:txBody>
      <dsp:txXfrm>
        <a:off x="3897847" y="3533370"/>
        <a:ext cx="2349490" cy="940318"/>
      </dsp:txXfrm>
    </dsp:sp>
    <dsp:sp modelId="{9DB1B0F5-B23F-44DC-99BB-245A55CF50D3}">
      <dsp:nvSpPr>
        <dsp:cNvPr id="0" name=""/>
        <dsp:cNvSpPr/>
      </dsp:nvSpPr>
      <dsp:spPr>
        <a:xfrm>
          <a:off x="0" y="4708768"/>
          <a:ext cx="6248400" cy="94031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4896EB-8F71-4427-9746-76BF2A770D11}">
      <dsp:nvSpPr>
        <dsp:cNvPr id="0" name=""/>
        <dsp:cNvSpPr/>
      </dsp:nvSpPr>
      <dsp:spPr>
        <a:xfrm>
          <a:off x="284446" y="4920339"/>
          <a:ext cx="517175" cy="51717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D79EEC9-B9B1-47CD-9BEA-56D3EF17562A}">
      <dsp:nvSpPr>
        <dsp:cNvPr id="0" name=""/>
        <dsp:cNvSpPr/>
      </dsp:nvSpPr>
      <dsp:spPr>
        <a:xfrm>
          <a:off x="1086067" y="4708768"/>
          <a:ext cx="2811780" cy="940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17" tIns="99517" rIns="99517" bIns="99517" numCol="1" spcCol="1270" anchor="ctr" anchorCtr="0">
          <a:noAutofit/>
        </a:bodyPr>
        <a:lstStyle/>
        <a:p>
          <a:pPr marL="0" lvl="0" indent="0" algn="l" defTabSz="844550">
            <a:lnSpc>
              <a:spcPct val="100000"/>
            </a:lnSpc>
            <a:spcBef>
              <a:spcPct val="0"/>
            </a:spcBef>
            <a:spcAft>
              <a:spcPct val="35000"/>
            </a:spcAft>
            <a:buNone/>
          </a:pPr>
          <a:r>
            <a:rPr lang="en-US" sz="1900" kern="1200" dirty="0"/>
            <a:t>HS LAS</a:t>
          </a:r>
        </a:p>
      </dsp:txBody>
      <dsp:txXfrm>
        <a:off x="1086067" y="4708768"/>
        <a:ext cx="2811780" cy="940318"/>
      </dsp:txXfrm>
    </dsp:sp>
    <dsp:sp modelId="{9BDB176D-3E37-48D2-84CA-0E38572CFB7F}">
      <dsp:nvSpPr>
        <dsp:cNvPr id="0" name=""/>
        <dsp:cNvSpPr/>
      </dsp:nvSpPr>
      <dsp:spPr>
        <a:xfrm>
          <a:off x="3897847" y="4708768"/>
          <a:ext cx="2349490" cy="940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17" tIns="99517" rIns="99517" bIns="99517" numCol="1" spcCol="1270" anchor="ctr" anchorCtr="0">
          <a:noAutofit/>
        </a:bodyPr>
        <a:lstStyle/>
        <a:p>
          <a:pPr marL="0" lvl="0" indent="0" algn="l" defTabSz="711200">
            <a:lnSpc>
              <a:spcPct val="100000"/>
            </a:lnSpc>
            <a:spcBef>
              <a:spcPct val="0"/>
            </a:spcBef>
            <a:spcAft>
              <a:spcPct val="35000"/>
            </a:spcAft>
            <a:buNone/>
          </a:pPr>
          <a:r>
            <a:rPr lang="en-US" sz="1600" b="0" i="0" kern="1200" dirty="0"/>
            <a:t>Leadership, Law, and Public Service </a:t>
          </a:r>
          <a:r>
            <a:rPr lang="en-US" sz="1600" kern="1200" dirty="0"/>
            <a:t>Academy</a:t>
          </a:r>
        </a:p>
      </dsp:txBody>
      <dsp:txXfrm>
        <a:off x="3897847" y="4708768"/>
        <a:ext cx="2349490" cy="94031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364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9466" y="0"/>
            <a:ext cx="3013763" cy="463646"/>
          </a:xfrm>
          <a:prstGeom prst="rect">
            <a:avLst/>
          </a:prstGeom>
        </p:spPr>
        <p:txBody>
          <a:bodyPr vert="horz" lIns="91440" tIns="45720" rIns="91440" bIns="45720" rtlCol="0"/>
          <a:lstStyle>
            <a:lvl1pPr algn="r">
              <a:defRPr sz="1200"/>
            </a:lvl1pPr>
          </a:lstStyle>
          <a:p>
            <a:fld id="{4E0BC4BE-0D73-E240-8B38-104FAC465A91}" type="datetimeFigureOut">
              <a:rPr lang="en-US" smtClean="0"/>
              <a:t>2/18/2023</a:t>
            </a:fld>
            <a:endParaRPr lang="en-US"/>
          </a:p>
        </p:txBody>
      </p:sp>
      <p:sp>
        <p:nvSpPr>
          <p:cNvPr id="4" name="Slide Image Placeholder 3"/>
          <p:cNvSpPr>
            <a:spLocks noGrp="1" noRot="1" noChangeAspect="1"/>
          </p:cNvSpPr>
          <p:nvPr>
            <p:ph type="sldImg" idx="2"/>
          </p:nvPr>
        </p:nvSpPr>
        <p:spPr>
          <a:xfrm>
            <a:off x="706438" y="1155700"/>
            <a:ext cx="5541962"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484" y="4447153"/>
            <a:ext cx="5563870" cy="363858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7193"/>
            <a:ext cx="3013763" cy="46364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777193"/>
            <a:ext cx="3013763" cy="463645"/>
          </a:xfrm>
          <a:prstGeom prst="rect">
            <a:avLst/>
          </a:prstGeom>
        </p:spPr>
        <p:txBody>
          <a:bodyPr vert="horz" lIns="91440" tIns="45720" rIns="91440" bIns="45720" rtlCol="0" anchor="b"/>
          <a:lstStyle>
            <a:lvl1pPr algn="r">
              <a:defRPr sz="1200"/>
            </a:lvl1pPr>
          </a:lstStyle>
          <a:p>
            <a:fld id="{5E8C15C5-0688-5345-99FC-721E08AD15D5}" type="slidenum">
              <a:rPr lang="en-US" smtClean="0"/>
              <a:t>‹#›</a:t>
            </a:fld>
            <a:endParaRPr lang="en-US"/>
          </a:p>
        </p:txBody>
      </p:sp>
    </p:spTree>
    <p:extLst>
      <p:ext uri="{BB962C8B-B14F-4D97-AF65-F5344CB8AC3E}">
        <p14:creationId xmlns:p14="http://schemas.microsoft.com/office/powerpoint/2010/main" val="427685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Stump</a:t>
            </a:r>
          </a:p>
          <a:p>
            <a:r>
              <a:rPr lang="en-US" dirty="0">
                <a:cs typeface="Calibri"/>
              </a:rPr>
              <a:t>Welcome and Introductions</a:t>
            </a:r>
          </a:p>
          <a:p>
            <a:r>
              <a:rPr lang="en-US" dirty="0">
                <a:cs typeface="Calibri"/>
              </a:rPr>
              <a:t>Remind online viewers that questions are disabled, but they can always email</a:t>
            </a:r>
          </a:p>
        </p:txBody>
      </p:sp>
      <p:sp>
        <p:nvSpPr>
          <p:cNvPr id="4" name="Slide Number Placeholder 3"/>
          <p:cNvSpPr>
            <a:spLocks noGrp="1"/>
          </p:cNvSpPr>
          <p:nvPr>
            <p:ph type="sldNum" sz="quarter" idx="5"/>
          </p:nvPr>
        </p:nvSpPr>
        <p:spPr/>
        <p:txBody>
          <a:bodyPr/>
          <a:lstStyle/>
          <a:p>
            <a:fld id="{5E8C15C5-0688-5345-99FC-721E08AD15D5}" type="slidenum">
              <a:rPr lang="en-US" smtClean="0"/>
              <a:t>1</a:t>
            </a:fld>
            <a:endParaRPr lang="en-US"/>
          </a:p>
        </p:txBody>
      </p:sp>
    </p:spTree>
    <p:extLst>
      <p:ext uri="{BB962C8B-B14F-4D97-AF65-F5344CB8AC3E}">
        <p14:creationId xmlns:p14="http://schemas.microsoft.com/office/powerpoint/2010/main" val="3525008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panose="020F0502020204030204"/>
              </a:rPr>
              <a:t>Moss</a:t>
            </a:r>
          </a:p>
          <a:p>
            <a:endParaRPr lang="en-US" dirty="0">
              <a:cs typeface="Calibri" panose="020F0502020204030204"/>
            </a:endParaRPr>
          </a:p>
          <a:p>
            <a:r>
              <a:rPr lang="en-US" dirty="0">
                <a:cs typeface="Calibri" panose="020F0502020204030204"/>
              </a:rPr>
              <a:t>This is what we used last year and we are modifying it for this year.  We use as much data as possible to place students. </a:t>
            </a:r>
          </a:p>
        </p:txBody>
      </p:sp>
      <p:sp>
        <p:nvSpPr>
          <p:cNvPr id="4" name="Slide Number Placeholder 3"/>
          <p:cNvSpPr>
            <a:spLocks noGrp="1"/>
          </p:cNvSpPr>
          <p:nvPr>
            <p:ph type="sldNum" sz="quarter" idx="5"/>
          </p:nvPr>
        </p:nvSpPr>
        <p:spPr/>
        <p:txBody>
          <a:bodyPr/>
          <a:lstStyle/>
          <a:p>
            <a:fld id="{5E8C15C5-0688-5345-99FC-721E08AD15D5}" type="slidenum">
              <a:rPr lang="en-US" smtClean="0"/>
              <a:t>10</a:t>
            </a:fld>
            <a:endParaRPr lang="en-US"/>
          </a:p>
        </p:txBody>
      </p:sp>
    </p:spTree>
    <p:extLst>
      <p:ext uri="{BB962C8B-B14F-4D97-AF65-F5344CB8AC3E}">
        <p14:creationId xmlns:p14="http://schemas.microsoft.com/office/powerpoint/2010/main" val="3758163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Moss</a:t>
            </a:r>
          </a:p>
        </p:txBody>
      </p:sp>
      <p:sp>
        <p:nvSpPr>
          <p:cNvPr id="4" name="Slide Number Placeholder 3"/>
          <p:cNvSpPr>
            <a:spLocks noGrp="1"/>
          </p:cNvSpPr>
          <p:nvPr>
            <p:ph type="sldNum" sz="quarter" idx="5"/>
          </p:nvPr>
        </p:nvSpPr>
        <p:spPr/>
        <p:txBody>
          <a:bodyPr/>
          <a:lstStyle/>
          <a:p>
            <a:fld id="{5E8C15C5-0688-5345-99FC-721E08AD15D5}" type="slidenum">
              <a:rPr lang="en-US" smtClean="0"/>
              <a:t>11</a:t>
            </a:fld>
            <a:endParaRPr lang="en-US"/>
          </a:p>
        </p:txBody>
      </p:sp>
    </p:spTree>
    <p:extLst>
      <p:ext uri="{BB962C8B-B14F-4D97-AF65-F5344CB8AC3E}">
        <p14:creationId xmlns:p14="http://schemas.microsoft.com/office/powerpoint/2010/main" val="10857275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Waltz</a:t>
            </a:r>
          </a:p>
        </p:txBody>
      </p:sp>
      <p:sp>
        <p:nvSpPr>
          <p:cNvPr id="4" name="Slide Number Placeholder 3"/>
          <p:cNvSpPr>
            <a:spLocks noGrp="1"/>
          </p:cNvSpPr>
          <p:nvPr>
            <p:ph type="sldNum" sz="quarter" idx="5"/>
          </p:nvPr>
        </p:nvSpPr>
        <p:spPr/>
        <p:txBody>
          <a:bodyPr/>
          <a:lstStyle/>
          <a:p>
            <a:fld id="{5E8C15C5-0688-5345-99FC-721E08AD15D5}" type="slidenum">
              <a:rPr lang="en-US" smtClean="0"/>
              <a:t>12</a:t>
            </a:fld>
            <a:endParaRPr lang="en-US"/>
          </a:p>
        </p:txBody>
      </p:sp>
    </p:spTree>
    <p:extLst>
      <p:ext uri="{BB962C8B-B14F-4D97-AF65-F5344CB8AC3E}">
        <p14:creationId xmlns:p14="http://schemas.microsoft.com/office/powerpoint/2010/main" val="36501228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McAfee </a:t>
            </a:r>
          </a:p>
        </p:txBody>
      </p:sp>
      <p:sp>
        <p:nvSpPr>
          <p:cNvPr id="4" name="Slide Number Placeholder 3"/>
          <p:cNvSpPr>
            <a:spLocks noGrp="1"/>
          </p:cNvSpPr>
          <p:nvPr>
            <p:ph type="sldNum" sz="quarter" idx="5"/>
          </p:nvPr>
        </p:nvSpPr>
        <p:spPr/>
        <p:txBody>
          <a:bodyPr/>
          <a:lstStyle/>
          <a:p>
            <a:fld id="{5E8C15C5-0688-5345-99FC-721E08AD15D5}" type="slidenum">
              <a:rPr lang="en-US" smtClean="0"/>
              <a:t>13</a:t>
            </a:fld>
            <a:endParaRPr lang="en-US"/>
          </a:p>
        </p:txBody>
      </p:sp>
    </p:spTree>
    <p:extLst>
      <p:ext uri="{BB962C8B-B14F-4D97-AF65-F5344CB8AC3E}">
        <p14:creationId xmlns:p14="http://schemas.microsoft.com/office/powerpoint/2010/main" val="26332220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Waltz</a:t>
            </a:r>
          </a:p>
        </p:txBody>
      </p:sp>
      <p:sp>
        <p:nvSpPr>
          <p:cNvPr id="4" name="Slide Number Placeholder 3"/>
          <p:cNvSpPr>
            <a:spLocks noGrp="1"/>
          </p:cNvSpPr>
          <p:nvPr>
            <p:ph type="sldNum" sz="quarter" idx="5"/>
          </p:nvPr>
        </p:nvSpPr>
        <p:spPr/>
        <p:txBody>
          <a:bodyPr/>
          <a:lstStyle/>
          <a:p>
            <a:fld id="{5E8C15C5-0688-5345-99FC-721E08AD15D5}" type="slidenum">
              <a:rPr lang="en-US" smtClean="0"/>
              <a:t>14</a:t>
            </a:fld>
            <a:endParaRPr lang="en-US"/>
          </a:p>
        </p:txBody>
      </p:sp>
    </p:spTree>
    <p:extLst>
      <p:ext uri="{BB962C8B-B14F-4D97-AF65-F5344CB8AC3E}">
        <p14:creationId xmlns:p14="http://schemas.microsoft.com/office/powerpoint/2010/main" val="38373217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Pope</a:t>
            </a:r>
          </a:p>
        </p:txBody>
      </p:sp>
      <p:sp>
        <p:nvSpPr>
          <p:cNvPr id="4" name="Slide Number Placeholder 3"/>
          <p:cNvSpPr>
            <a:spLocks noGrp="1"/>
          </p:cNvSpPr>
          <p:nvPr>
            <p:ph type="sldNum" sz="quarter" idx="5"/>
          </p:nvPr>
        </p:nvSpPr>
        <p:spPr/>
        <p:txBody>
          <a:bodyPr/>
          <a:lstStyle/>
          <a:p>
            <a:fld id="{5E8C15C5-0688-5345-99FC-721E08AD15D5}" type="slidenum">
              <a:rPr lang="en-US" smtClean="0"/>
              <a:t>15</a:t>
            </a:fld>
            <a:endParaRPr lang="en-US"/>
          </a:p>
        </p:txBody>
      </p:sp>
    </p:spTree>
    <p:extLst>
      <p:ext uri="{BB962C8B-B14F-4D97-AF65-F5344CB8AC3E}">
        <p14:creationId xmlns:p14="http://schemas.microsoft.com/office/powerpoint/2010/main" val="9482224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panose="020F0502020204030204"/>
              </a:rPr>
              <a:t>Pope</a:t>
            </a:r>
          </a:p>
        </p:txBody>
      </p:sp>
      <p:sp>
        <p:nvSpPr>
          <p:cNvPr id="4" name="Slide Number Placeholder 3"/>
          <p:cNvSpPr>
            <a:spLocks noGrp="1"/>
          </p:cNvSpPr>
          <p:nvPr>
            <p:ph type="sldNum" sz="quarter" idx="5"/>
          </p:nvPr>
        </p:nvSpPr>
        <p:spPr/>
        <p:txBody>
          <a:bodyPr/>
          <a:lstStyle/>
          <a:p>
            <a:fld id="{5E8C15C5-0688-5345-99FC-721E08AD15D5}" type="slidenum">
              <a:rPr lang="en-US" smtClean="0"/>
              <a:t>16</a:t>
            </a:fld>
            <a:endParaRPr lang="en-US"/>
          </a:p>
        </p:txBody>
      </p:sp>
    </p:spTree>
    <p:extLst>
      <p:ext uri="{BB962C8B-B14F-4D97-AF65-F5344CB8AC3E}">
        <p14:creationId xmlns:p14="http://schemas.microsoft.com/office/powerpoint/2010/main" val="9044617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Pope</a:t>
            </a:r>
          </a:p>
        </p:txBody>
      </p:sp>
      <p:sp>
        <p:nvSpPr>
          <p:cNvPr id="4" name="Slide Number Placeholder 3"/>
          <p:cNvSpPr>
            <a:spLocks noGrp="1"/>
          </p:cNvSpPr>
          <p:nvPr>
            <p:ph type="sldNum" sz="quarter" idx="5"/>
          </p:nvPr>
        </p:nvSpPr>
        <p:spPr/>
        <p:txBody>
          <a:bodyPr/>
          <a:lstStyle/>
          <a:p>
            <a:fld id="{5E8C15C5-0688-5345-99FC-721E08AD15D5}" type="slidenum">
              <a:rPr lang="en-US" smtClean="0"/>
              <a:t>17</a:t>
            </a:fld>
            <a:endParaRPr lang="en-US"/>
          </a:p>
        </p:txBody>
      </p:sp>
    </p:spTree>
    <p:extLst>
      <p:ext uri="{BB962C8B-B14F-4D97-AF65-F5344CB8AC3E}">
        <p14:creationId xmlns:p14="http://schemas.microsoft.com/office/powerpoint/2010/main" val="13257866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Pope &amp; Stump</a:t>
            </a:r>
          </a:p>
        </p:txBody>
      </p:sp>
      <p:sp>
        <p:nvSpPr>
          <p:cNvPr id="4" name="Slide Number Placeholder 3"/>
          <p:cNvSpPr>
            <a:spLocks noGrp="1"/>
          </p:cNvSpPr>
          <p:nvPr>
            <p:ph type="sldNum" sz="quarter" idx="5"/>
          </p:nvPr>
        </p:nvSpPr>
        <p:spPr/>
        <p:txBody>
          <a:bodyPr/>
          <a:lstStyle/>
          <a:p>
            <a:fld id="{5E8C15C5-0688-5345-99FC-721E08AD15D5}" type="slidenum">
              <a:rPr lang="en-US" smtClean="0"/>
              <a:t>18</a:t>
            </a:fld>
            <a:endParaRPr lang="en-US"/>
          </a:p>
        </p:txBody>
      </p:sp>
    </p:spTree>
    <p:extLst>
      <p:ext uri="{BB962C8B-B14F-4D97-AF65-F5344CB8AC3E}">
        <p14:creationId xmlns:p14="http://schemas.microsoft.com/office/powerpoint/2010/main" val="16490686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mn-lt"/>
                <a:cs typeface="+mn-lt"/>
              </a:rPr>
              <a:t>Pope </a:t>
            </a:r>
          </a:p>
          <a:p>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19</a:t>
            </a:fld>
            <a:endParaRPr lang="en-US"/>
          </a:p>
        </p:txBody>
      </p:sp>
    </p:spTree>
    <p:extLst>
      <p:ext uri="{BB962C8B-B14F-4D97-AF65-F5344CB8AC3E}">
        <p14:creationId xmlns:p14="http://schemas.microsoft.com/office/powerpoint/2010/main" val="3854875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Stump</a:t>
            </a:r>
          </a:p>
        </p:txBody>
      </p:sp>
      <p:sp>
        <p:nvSpPr>
          <p:cNvPr id="4" name="Slide Number Placeholder 3"/>
          <p:cNvSpPr>
            <a:spLocks noGrp="1"/>
          </p:cNvSpPr>
          <p:nvPr>
            <p:ph type="sldNum" sz="quarter" idx="5"/>
          </p:nvPr>
        </p:nvSpPr>
        <p:spPr/>
        <p:txBody>
          <a:bodyPr/>
          <a:lstStyle/>
          <a:p>
            <a:fld id="{5E8C15C5-0688-5345-99FC-721E08AD15D5}" type="slidenum">
              <a:rPr lang="en-US" smtClean="0"/>
              <a:t>2</a:t>
            </a:fld>
            <a:endParaRPr lang="en-US"/>
          </a:p>
        </p:txBody>
      </p:sp>
    </p:spTree>
    <p:extLst>
      <p:ext uri="{BB962C8B-B14F-4D97-AF65-F5344CB8AC3E}">
        <p14:creationId xmlns:p14="http://schemas.microsoft.com/office/powerpoint/2010/main" val="13413167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Stump</a:t>
            </a:r>
          </a:p>
        </p:txBody>
      </p:sp>
      <p:sp>
        <p:nvSpPr>
          <p:cNvPr id="4" name="Slide Number Placeholder 3"/>
          <p:cNvSpPr>
            <a:spLocks noGrp="1"/>
          </p:cNvSpPr>
          <p:nvPr>
            <p:ph type="sldNum" sz="quarter" idx="5"/>
          </p:nvPr>
        </p:nvSpPr>
        <p:spPr/>
        <p:txBody>
          <a:bodyPr/>
          <a:lstStyle/>
          <a:p>
            <a:fld id="{5E8C15C5-0688-5345-99FC-721E08AD15D5}" type="slidenum">
              <a:rPr lang="en-US" smtClean="0"/>
              <a:t>20</a:t>
            </a:fld>
            <a:endParaRPr lang="en-US"/>
          </a:p>
        </p:txBody>
      </p:sp>
    </p:spTree>
    <p:extLst>
      <p:ext uri="{BB962C8B-B14F-4D97-AF65-F5344CB8AC3E}">
        <p14:creationId xmlns:p14="http://schemas.microsoft.com/office/powerpoint/2010/main" val="16177951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Stump</a:t>
            </a:r>
          </a:p>
        </p:txBody>
      </p:sp>
      <p:sp>
        <p:nvSpPr>
          <p:cNvPr id="4" name="Slide Number Placeholder 3"/>
          <p:cNvSpPr>
            <a:spLocks noGrp="1"/>
          </p:cNvSpPr>
          <p:nvPr>
            <p:ph type="sldNum" sz="quarter" idx="5"/>
          </p:nvPr>
        </p:nvSpPr>
        <p:spPr/>
        <p:txBody>
          <a:bodyPr/>
          <a:lstStyle/>
          <a:p>
            <a:fld id="{5E8C15C5-0688-5345-99FC-721E08AD15D5}" type="slidenum">
              <a:rPr lang="en-US" smtClean="0"/>
              <a:t>21</a:t>
            </a:fld>
            <a:endParaRPr lang="en-US"/>
          </a:p>
        </p:txBody>
      </p:sp>
    </p:spTree>
    <p:extLst>
      <p:ext uri="{BB962C8B-B14F-4D97-AF65-F5344CB8AC3E}">
        <p14:creationId xmlns:p14="http://schemas.microsoft.com/office/powerpoint/2010/main" val="5590524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Stump</a:t>
            </a:r>
          </a:p>
        </p:txBody>
      </p:sp>
      <p:sp>
        <p:nvSpPr>
          <p:cNvPr id="4" name="Slide Number Placeholder 3"/>
          <p:cNvSpPr>
            <a:spLocks noGrp="1"/>
          </p:cNvSpPr>
          <p:nvPr>
            <p:ph type="sldNum" sz="quarter" idx="5"/>
          </p:nvPr>
        </p:nvSpPr>
        <p:spPr/>
        <p:txBody>
          <a:bodyPr/>
          <a:lstStyle/>
          <a:p>
            <a:fld id="{5E8C15C5-0688-5345-99FC-721E08AD15D5}" type="slidenum">
              <a:rPr lang="en-US" smtClean="0"/>
              <a:t>22</a:t>
            </a:fld>
            <a:endParaRPr lang="en-US"/>
          </a:p>
        </p:txBody>
      </p:sp>
    </p:spTree>
    <p:extLst>
      <p:ext uri="{BB962C8B-B14F-4D97-AF65-F5344CB8AC3E}">
        <p14:creationId xmlns:p14="http://schemas.microsoft.com/office/powerpoint/2010/main" val="5273131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Stump</a:t>
            </a:r>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23</a:t>
            </a:fld>
            <a:endParaRPr lang="en-US"/>
          </a:p>
        </p:txBody>
      </p:sp>
    </p:spTree>
    <p:extLst>
      <p:ext uri="{BB962C8B-B14F-4D97-AF65-F5344CB8AC3E}">
        <p14:creationId xmlns:p14="http://schemas.microsoft.com/office/powerpoint/2010/main" val="30266620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24</a:t>
            </a:fld>
            <a:endParaRPr lang="en-US"/>
          </a:p>
        </p:txBody>
      </p:sp>
    </p:spTree>
    <p:extLst>
      <p:ext uri="{BB962C8B-B14F-4D97-AF65-F5344CB8AC3E}">
        <p14:creationId xmlns:p14="http://schemas.microsoft.com/office/powerpoint/2010/main" val="2056017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Waltz</a:t>
            </a:r>
          </a:p>
          <a:p>
            <a:r>
              <a:rPr lang="en-US" dirty="0">
                <a:cs typeface="Calibri"/>
              </a:rPr>
              <a:t>Update-add teacher profiles (percentage that's gifted certified (70%), ESOL certified, advanced degrees) </a:t>
            </a:r>
          </a:p>
        </p:txBody>
      </p:sp>
      <p:sp>
        <p:nvSpPr>
          <p:cNvPr id="4" name="Slide Number Placeholder 3"/>
          <p:cNvSpPr>
            <a:spLocks noGrp="1"/>
          </p:cNvSpPr>
          <p:nvPr>
            <p:ph type="sldNum" sz="quarter" idx="5"/>
          </p:nvPr>
        </p:nvSpPr>
        <p:spPr/>
        <p:txBody>
          <a:bodyPr/>
          <a:lstStyle/>
          <a:p>
            <a:fld id="{5E8C15C5-0688-5345-99FC-721E08AD15D5}" type="slidenum">
              <a:rPr lang="en-US" smtClean="0"/>
              <a:t>3</a:t>
            </a:fld>
            <a:endParaRPr lang="en-US"/>
          </a:p>
        </p:txBody>
      </p:sp>
    </p:spTree>
    <p:extLst>
      <p:ext uri="{BB962C8B-B14F-4D97-AF65-F5344CB8AC3E}">
        <p14:creationId xmlns:p14="http://schemas.microsoft.com/office/powerpoint/2010/main" val="649635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Waltz </a:t>
            </a:r>
            <a:endParaRPr lang="en-US">
              <a:cs typeface="Calibri"/>
            </a:endParaRPr>
          </a:p>
        </p:txBody>
      </p:sp>
      <p:sp>
        <p:nvSpPr>
          <p:cNvPr id="4" name="Slide Number Placeholder 3"/>
          <p:cNvSpPr>
            <a:spLocks noGrp="1"/>
          </p:cNvSpPr>
          <p:nvPr>
            <p:ph type="sldNum" sz="quarter" idx="5"/>
          </p:nvPr>
        </p:nvSpPr>
        <p:spPr/>
        <p:txBody>
          <a:bodyPr/>
          <a:lstStyle/>
          <a:p>
            <a:fld id="{5E8C15C5-0688-5345-99FC-721E08AD15D5}" type="slidenum">
              <a:rPr lang="en-US" smtClean="0"/>
              <a:t>4</a:t>
            </a:fld>
            <a:endParaRPr lang="en-US"/>
          </a:p>
        </p:txBody>
      </p:sp>
    </p:spTree>
    <p:extLst>
      <p:ext uri="{BB962C8B-B14F-4D97-AF65-F5344CB8AC3E}">
        <p14:creationId xmlns:p14="http://schemas.microsoft.com/office/powerpoint/2010/main" val="3457105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Waltz </a:t>
            </a:r>
          </a:p>
        </p:txBody>
      </p:sp>
      <p:sp>
        <p:nvSpPr>
          <p:cNvPr id="4" name="Slide Number Placeholder 3"/>
          <p:cNvSpPr>
            <a:spLocks noGrp="1"/>
          </p:cNvSpPr>
          <p:nvPr>
            <p:ph type="sldNum" sz="quarter" idx="5"/>
          </p:nvPr>
        </p:nvSpPr>
        <p:spPr/>
        <p:txBody>
          <a:bodyPr/>
          <a:lstStyle/>
          <a:p>
            <a:fld id="{5E8C15C5-0688-5345-99FC-721E08AD15D5}" type="slidenum">
              <a:rPr lang="en-US" smtClean="0"/>
              <a:t>5</a:t>
            </a:fld>
            <a:endParaRPr lang="en-US"/>
          </a:p>
        </p:txBody>
      </p:sp>
    </p:spTree>
    <p:extLst>
      <p:ext uri="{BB962C8B-B14F-4D97-AF65-F5344CB8AC3E}">
        <p14:creationId xmlns:p14="http://schemas.microsoft.com/office/powerpoint/2010/main" val="3751137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Waltz</a:t>
            </a:r>
          </a:p>
        </p:txBody>
      </p:sp>
      <p:sp>
        <p:nvSpPr>
          <p:cNvPr id="4" name="Slide Number Placeholder 3"/>
          <p:cNvSpPr>
            <a:spLocks noGrp="1"/>
          </p:cNvSpPr>
          <p:nvPr>
            <p:ph type="sldNum" sz="quarter" idx="5"/>
          </p:nvPr>
        </p:nvSpPr>
        <p:spPr/>
        <p:txBody>
          <a:bodyPr/>
          <a:lstStyle/>
          <a:p>
            <a:fld id="{5E8C15C5-0688-5345-99FC-721E08AD15D5}" type="slidenum">
              <a:rPr lang="en-US" smtClean="0"/>
              <a:t>6</a:t>
            </a:fld>
            <a:endParaRPr lang="en-US"/>
          </a:p>
        </p:txBody>
      </p:sp>
    </p:spTree>
    <p:extLst>
      <p:ext uri="{BB962C8B-B14F-4D97-AF65-F5344CB8AC3E}">
        <p14:creationId xmlns:p14="http://schemas.microsoft.com/office/powerpoint/2010/main" val="18785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Moss</a:t>
            </a:r>
          </a:p>
        </p:txBody>
      </p:sp>
      <p:sp>
        <p:nvSpPr>
          <p:cNvPr id="4" name="Slide Number Placeholder 3"/>
          <p:cNvSpPr>
            <a:spLocks noGrp="1"/>
          </p:cNvSpPr>
          <p:nvPr>
            <p:ph type="sldNum" sz="quarter" idx="5"/>
          </p:nvPr>
        </p:nvSpPr>
        <p:spPr/>
        <p:txBody>
          <a:bodyPr/>
          <a:lstStyle/>
          <a:p>
            <a:fld id="{5E8C15C5-0688-5345-99FC-721E08AD15D5}" type="slidenum">
              <a:rPr lang="en-US" smtClean="0"/>
              <a:t>7</a:t>
            </a:fld>
            <a:endParaRPr lang="en-US"/>
          </a:p>
        </p:txBody>
      </p:sp>
    </p:spTree>
    <p:extLst>
      <p:ext uri="{BB962C8B-B14F-4D97-AF65-F5344CB8AC3E}">
        <p14:creationId xmlns:p14="http://schemas.microsoft.com/office/powerpoint/2010/main" val="533228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Moss</a:t>
            </a:r>
          </a:p>
        </p:txBody>
      </p:sp>
      <p:sp>
        <p:nvSpPr>
          <p:cNvPr id="4" name="Slide Number Placeholder 3"/>
          <p:cNvSpPr>
            <a:spLocks noGrp="1"/>
          </p:cNvSpPr>
          <p:nvPr>
            <p:ph type="sldNum" sz="quarter" idx="5"/>
          </p:nvPr>
        </p:nvSpPr>
        <p:spPr/>
        <p:txBody>
          <a:bodyPr/>
          <a:lstStyle/>
          <a:p>
            <a:fld id="{5E8C15C5-0688-5345-99FC-721E08AD15D5}" type="slidenum">
              <a:rPr lang="en-US" smtClean="0"/>
              <a:t>8</a:t>
            </a:fld>
            <a:endParaRPr lang="en-US"/>
          </a:p>
        </p:txBody>
      </p:sp>
    </p:spTree>
    <p:extLst>
      <p:ext uri="{BB962C8B-B14F-4D97-AF65-F5344CB8AC3E}">
        <p14:creationId xmlns:p14="http://schemas.microsoft.com/office/powerpoint/2010/main" val="625191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Moss.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Times New Roman" panose="02020603050405020304" pitchFamily="18" charset="0"/>
              </a:rPr>
              <a:t>We won't make any decisions until we have EOG scores back and end of the year RI and MI scores, so please wait until your students and their scores roll up to Daniell – usually after July 1</a:t>
            </a:r>
            <a:endParaRPr lang="en-US" dirty="0">
              <a:cs typeface="Calibri"/>
            </a:endParaRPr>
          </a:p>
        </p:txBody>
      </p:sp>
      <p:sp>
        <p:nvSpPr>
          <p:cNvPr id="4" name="Slide Number Placeholder 3"/>
          <p:cNvSpPr>
            <a:spLocks noGrp="1"/>
          </p:cNvSpPr>
          <p:nvPr>
            <p:ph type="sldNum" sz="quarter" idx="5"/>
          </p:nvPr>
        </p:nvSpPr>
        <p:spPr/>
        <p:txBody>
          <a:bodyPr/>
          <a:lstStyle/>
          <a:p>
            <a:fld id="{5E8C15C5-0688-5345-99FC-721E08AD15D5}" type="slidenum">
              <a:rPr lang="en-US" smtClean="0"/>
              <a:t>9</a:t>
            </a:fld>
            <a:endParaRPr lang="en-US"/>
          </a:p>
        </p:txBody>
      </p:sp>
    </p:spTree>
    <p:extLst>
      <p:ext uri="{BB962C8B-B14F-4D97-AF65-F5344CB8AC3E}">
        <p14:creationId xmlns:p14="http://schemas.microsoft.com/office/powerpoint/2010/main" val="4290584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6205D-5097-4908-996E-3C1F812D98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4A156B1-28EA-42E2-A66C-9229552C00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F0D3E8-DBC1-4D9F-BEFD-FCEBA9D611B2}"/>
              </a:ext>
            </a:extLst>
          </p:cNvPr>
          <p:cNvSpPr>
            <a:spLocks noGrp="1"/>
          </p:cNvSpPr>
          <p:nvPr>
            <p:ph type="dt" sz="half" idx="10"/>
          </p:nvPr>
        </p:nvSpPr>
        <p:spPr/>
        <p:txBody>
          <a:bodyPr/>
          <a:lstStyle/>
          <a:p>
            <a:fld id="{B61BEF0D-F0BB-DE4B-95CE-6DB70DBA9567}" type="datetimeFigureOut">
              <a:rPr lang="en-US" smtClean="0"/>
              <a:pPr/>
              <a:t>2/18/2023</a:t>
            </a:fld>
            <a:endParaRPr lang="en-US" dirty="0"/>
          </a:p>
        </p:txBody>
      </p:sp>
      <p:sp>
        <p:nvSpPr>
          <p:cNvPr id="5" name="Footer Placeholder 4">
            <a:extLst>
              <a:ext uri="{FF2B5EF4-FFF2-40B4-BE49-F238E27FC236}">
                <a16:creationId xmlns:a16="http://schemas.microsoft.com/office/drawing/2014/main" id="{42D8B56A-5866-4382-88CB-64B0B1A0361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B5FE990-A657-493C-B1E0-48699E3DB75F}"/>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24163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F220E-6C94-4767-9307-49EFCD96A5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0F596E-47EB-4CE2-B999-10A648A568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42CD2D-9BF0-4F4B-B28C-5825485B1840}"/>
              </a:ext>
            </a:extLst>
          </p:cNvPr>
          <p:cNvSpPr>
            <a:spLocks noGrp="1"/>
          </p:cNvSpPr>
          <p:nvPr>
            <p:ph type="dt" sz="half" idx="10"/>
          </p:nvPr>
        </p:nvSpPr>
        <p:spPr/>
        <p:txBody>
          <a:bodyPr/>
          <a:lstStyle/>
          <a:p>
            <a:fld id="{B61BEF0D-F0BB-DE4B-95CE-6DB70DBA9567}" type="datetimeFigureOut">
              <a:rPr lang="en-US" smtClean="0"/>
              <a:pPr/>
              <a:t>2/18/2023</a:t>
            </a:fld>
            <a:endParaRPr lang="en-US" dirty="0"/>
          </a:p>
        </p:txBody>
      </p:sp>
      <p:sp>
        <p:nvSpPr>
          <p:cNvPr id="5" name="Footer Placeholder 4">
            <a:extLst>
              <a:ext uri="{FF2B5EF4-FFF2-40B4-BE49-F238E27FC236}">
                <a16:creationId xmlns:a16="http://schemas.microsoft.com/office/drawing/2014/main" id="{0E322430-64DE-4D46-9EAD-A76F7664A96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FC17633-F4E3-452B-AFA2-D8A7EF5161CF}"/>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18195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0AD8AA-ED5C-46DB-952E-2D53A92AA2E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3F5DB52-CA76-4483-8A3D-24369D70412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48F95C-BBE4-4D8A-86F8-A0D53C0E6D69}"/>
              </a:ext>
            </a:extLst>
          </p:cNvPr>
          <p:cNvSpPr>
            <a:spLocks noGrp="1"/>
          </p:cNvSpPr>
          <p:nvPr>
            <p:ph type="dt" sz="half" idx="10"/>
          </p:nvPr>
        </p:nvSpPr>
        <p:spPr/>
        <p:txBody>
          <a:bodyPr/>
          <a:lstStyle/>
          <a:p>
            <a:fld id="{B61BEF0D-F0BB-DE4B-95CE-6DB70DBA9567}" type="datetimeFigureOut">
              <a:rPr lang="en-US" smtClean="0"/>
              <a:pPr/>
              <a:t>2/18/2023</a:t>
            </a:fld>
            <a:endParaRPr lang="en-US" dirty="0"/>
          </a:p>
        </p:txBody>
      </p:sp>
      <p:sp>
        <p:nvSpPr>
          <p:cNvPr id="5" name="Footer Placeholder 4">
            <a:extLst>
              <a:ext uri="{FF2B5EF4-FFF2-40B4-BE49-F238E27FC236}">
                <a16:creationId xmlns:a16="http://schemas.microsoft.com/office/drawing/2014/main" id="{A5D6503B-8B4E-4362-A2EF-A13CC735980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FC0C8F-DDF8-4596-9717-517AAECC5BCC}"/>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39716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D31C2-FE8B-4FCE-9768-A4ABB3876C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1468F1-A438-4941-ADBB-F96AC96A6B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3341D3-DB43-4827-ABBB-8C23AF358592}"/>
              </a:ext>
            </a:extLst>
          </p:cNvPr>
          <p:cNvSpPr>
            <a:spLocks noGrp="1"/>
          </p:cNvSpPr>
          <p:nvPr>
            <p:ph type="dt" sz="half" idx="10"/>
          </p:nvPr>
        </p:nvSpPr>
        <p:spPr/>
        <p:txBody>
          <a:bodyPr/>
          <a:lstStyle/>
          <a:p>
            <a:fld id="{B61BEF0D-F0BB-DE4B-95CE-6DB70DBA9567}" type="datetimeFigureOut">
              <a:rPr lang="en-US" smtClean="0"/>
              <a:pPr/>
              <a:t>2/18/2023</a:t>
            </a:fld>
            <a:endParaRPr lang="en-US" dirty="0"/>
          </a:p>
        </p:txBody>
      </p:sp>
      <p:sp>
        <p:nvSpPr>
          <p:cNvPr id="5" name="Footer Placeholder 4">
            <a:extLst>
              <a:ext uri="{FF2B5EF4-FFF2-40B4-BE49-F238E27FC236}">
                <a16:creationId xmlns:a16="http://schemas.microsoft.com/office/drawing/2014/main" id="{E6A86B62-9E2B-433E-A123-58C2875BCD4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5B6AA67-FB60-410F-AD00-D739976219AC}"/>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93687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F3F55-0F70-4F32-841C-10E3F7099B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C05476E-43CE-487C-A9E7-A4E1ED944F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2D50EC-6222-4E40-A3B6-EF692407771E}"/>
              </a:ext>
            </a:extLst>
          </p:cNvPr>
          <p:cNvSpPr>
            <a:spLocks noGrp="1"/>
          </p:cNvSpPr>
          <p:nvPr>
            <p:ph type="dt" sz="half" idx="10"/>
          </p:nvPr>
        </p:nvSpPr>
        <p:spPr/>
        <p:txBody>
          <a:bodyPr/>
          <a:lstStyle/>
          <a:p>
            <a:fld id="{B61BEF0D-F0BB-DE4B-95CE-6DB70DBA9567}" type="datetimeFigureOut">
              <a:rPr lang="en-US" smtClean="0"/>
              <a:pPr/>
              <a:t>2/18/2023</a:t>
            </a:fld>
            <a:endParaRPr lang="en-US" dirty="0"/>
          </a:p>
        </p:txBody>
      </p:sp>
      <p:sp>
        <p:nvSpPr>
          <p:cNvPr id="5" name="Footer Placeholder 4">
            <a:extLst>
              <a:ext uri="{FF2B5EF4-FFF2-40B4-BE49-F238E27FC236}">
                <a16:creationId xmlns:a16="http://schemas.microsoft.com/office/drawing/2014/main" id="{8812F105-06A7-484F-BEE3-C01BC246EE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35631CF-2002-4148-AC50-6856D6B772EE}"/>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28156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E5BE9-0459-4645-B0FD-32B7FB65C0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0292EC-F19D-44C0-8FA3-0D59AFFC2E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24517AA-FDC5-4E88-BEB1-129D402B9A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E51C9B-FEDF-42B7-8470-7D57455D0324}"/>
              </a:ext>
            </a:extLst>
          </p:cNvPr>
          <p:cNvSpPr>
            <a:spLocks noGrp="1"/>
          </p:cNvSpPr>
          <p:nvPr>
            <p:ph type="dt" sz="half" idx="10"/>
          </p:nvPr>
        </p:nvSpPr>
        <p:spPr/>
        <p:txBody>
          <a:bodyPr/>
          <a:lstStyle/>
          <a:p>
            <a:fld id="{B61BEF0D-F0BB-DE4B-95CE-6DB70DBA9567}" type="datetimeFigureOut">
              <a:rPr lang="en-US" smtClean="0"/>
              <a:pPr/>
              <a:t>2/18/2023</a:t>
            </a:fld>
            <a:endParaRPr lang="en-US" dirty="0"/>
          </a:p>
        </p:txBody>
      </p:sp>
      <p:sp>
        <p:nvSpPr>
          <p:cNvPr id="6" name="Footer Placeholder 5">
            <a:extLst>
              <a:ext uri="{FF2B5EF4-FFF2-40B4-BE49-F238E27FC236}">
                <a16:creationId xmlns:a16="http://schemas.microsoft.com/office/drawing/2014/main" id="{83B4E1B5-5A69-4C53-A1D6-CB1592FC512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9D588BE-1AF6-4D6F-B118-D96492493ABC}"/>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21317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2A117-BF6D-4821-9749-53E1BC49CC7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34AB94F-FAEF-49D0-BC7F-EDFD36F22A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A9D32E-A5A9-4F70-8C27-6239C54BB73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96B4E4B-D510-474E-8383-0C94EF28CA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0C187A-BBE3-434F-BEC6-D4F0D6C4712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31452BC-8D0C-4A60-AA79-C7E1B2A23304}"/>
              </a:ext>
            </a:extLst>
          </p:cNvPr>
          <p:cNvSpPr>
            <a:spLocks noGrp="1"/>
          </p:cNvSpPr>
          <p:nvPr>
            <p:ph type="dt" sz="half" idx="10"/>
          </p:nvPr>
        </p:nvSpPr>
        <p:spPr/>
        <p:txBody>
          <a:bodyPr/>
          <a:lstStyle/>
          <a:p>
            <a:fld id="{B61BEF0D-F0BB-DE4B-95CE-6DB70DBA9567}" type="datetimeFigureOut">
              <a:rPr lang="en-US" smtClean="0"/>
              <a:pPr/>
              <a:t>2/18/2023</a:t>
            </a:fld>
            <a:endParaRPr lang="en-US" dirty="0"/>
          </a:p>
        </p:txBody>
      </p:sp>
      <p:sp>
        <p:nvSpPr>
          <p:cNvPr id="8" name="Footer Placeholder 7">
            <a:extLst>
              <a:ext uri="{FF2B5EF4-FFF2-40B4-BE49-F238E27FC236}">
                <a16:creationId xmlns:a16="http://schemas.microsoft.com/office/drawing/2014/main" id="{4C92FC3D-C625-4F53-9FBF-2DB78627D45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22EE9B5-C972-46FD-AFAF-F7B021D3C49A}"/>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79761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B2728-0372-4E38-A82C-FF754333DB8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FE6BD6C-7214-4AC1-B4F1-EA1D987D52F4}"/>
              </a:ext>
            </a:extLst>
          </p:cNvPr>
          <p:cNvSpPr>
            <a:spLocks noGrp="1"/>
          </p:cNvSpPr>
          <p:nvPr>
            <p:ph type="dt" sz="half" idx="10"/>
          </p:nvPr>
        </p:nvSpPr>
        <p:spPr/>
        <p:txBody>
          <a:bodyPr/>
          <a:lstStyle/>
          <a:p>
            <a:fld id="{B61BEF0D-F0BB-DE4B-95CE-6DB70DBA9567}" type="datetimeFigureOut">
              <a:rPr lang="en-US" smtClean="0"/>
              <a:pPr/>
              <a:t>2/18/2023</a:t>
            </a:fld>
            <a:endParaRPr lang="en-US" dirty="0"/>
          </a:p>
        </p:txBody>
      </p:sp>
      <p:sp>
        <p:nvSpPr>
          <p:cNvPr id="4" name="Footer Placeholder 3">
            <a:extLst>
              <a:ext uri="{FF2B5EF4-FFF2-40B4-BE49-F238E27FC236}">
                <a16:creationId xmlns:a16="http://schemas.microsoft.com/office/drawing/2014/main" id="{56E66B35-BD30-4355-94D5-A9D62669D56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A9C7370-6F72-4F35-87E3-51717547E652}"/>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44998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A45CA0-5EF5-456B-B6B1-18B0AB1D66ED}"/>
              </a:ext>
            </a:extLst>
          </p:cNvPr>
          <p:cNvSpPr>
            <a:spLocks noGrp="1"/>
          </p:cNvSpPr>
          <p:nvPr>
            <p:ph type="dt" sz="half" idx="10"/>
          </p:nvPr>
        </p:nvSpPr>
        <p:spPr/>
        <p:txBody>
          <a:bodyPr/>
          <a:lstStyle/>
          <a:p>
            <a:fld id="{B61BEF0D-F0BB-DE4B-95CE-6DB70DBA9567}" type="datetimeFigureOut">
              <a:rPr lang="en-US" smtClean="0"/>
              <a:pPr/>
              <a:t>2/18/2023</a:t>
            </a:fld>
            <a:endParaRPr lang="en-US" dirty="0"/>
          </a:p>
        </p:txBody>
      </p:sp>
      <p:sp>
        <p:nvSpPr>
          <p:cNvPr id="3" name="Footer Placeholder 2">
            <a:extLst>
              <a:ext uri="{FF2B5EF4-FFF2-40B4-BE49-F238E27FC236}">
                <a16:creationId xmlns:a16="http://schemas.microsoft.com/office/drawing/2014/main" id="{05A8DBBC-91AE-451D-8498-F8C7E9EC87D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080302C-C3D7-4BF4-AF5D-3171ADB7EC72}"/>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06573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C77D9-EF35-4054-83F5-178D8C41F9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31490A-22CF-4729-AC05-FB8482C2BB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43AA215-E275-407C-B124-9CFD39A797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BF7730-BA0F-4DFE-B9B1-702C330213D9}"/>
              </a:ext>
            </a:extLst>
          </p:cNvPr>
          <p:cNvSpPr>
            <a:spLocks noGrp="1"/>
          </p:cNvSpPr>
          <p:nvPr>
            <p:ph type="dt" sz="half" idx="10"/>
          </p:nvPr>
        </p:nvSpPr>
        <p:spPr/>
        <p:txBody>
          <a:bodyPr/>
          <a:lstStyle/>
          <a:p>
            <a:fld id="{B61BEF0D-F0BB-DE4B-95CE-6DB70DBA9567}" type="datetimeFigureOut">
              <a:rPr lang="en-US" smtClean="0"/>
              <a:pPr/>
              <a:t>2/18/2023</a:t>
            </a:fld>
            <a:endParaRPr lang="en-US" dirty="0"/>
          </a:p>
        </p:txBody>
      </p:sp>
      <p:sp>
        <p:nvSpPr>
          <p:cNvPr id="6" name="Footer Placeholder 5">
            <a:extLst>
              <a:ext uri="{FF2B5EF4-FFF2-40B4-BE49-F238E27FC236}">
                <a16:creationId xmlns:a16="http://schemas.microsoft.com/office/drawing/2014/main" id="{636F1001-C75E-492A-957E-EF9B672FF5F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D16A29F-4E23-4B36-B46E-776362BCBF29}"/>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26938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8F147-D5F0-4FF5-B935-B80D716A0E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E4780D8-E0BD-4DCC-BC9D-8FA12DF1B1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29240F0-6024-4267-8E44-4088B7BE1C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8C2B79-A74C-4FFB-860D-BD30DBD8F5F4}"/>
              </a:ext>
            </a:extLst>
          </p:cNvPr>
          <p:cNvSpPr>
            <a:spLocks noGrp="1"/>
          </p:cNvSpPr>
          <p:nvPr>
            <p:ph type="dt" sz="half" idx="10"/>
          </p:nvPr>
        </p:nvSpPr>
        <p:spPr/>
        <p:txBody>
          <a:bodyPr/>
          <a:lstStyle/>
          <a:p>
            <a:fld id="{B61BEF0D-F0BB-DE4B-95CE-6DB70DBA9567}" type="datetimeFigureOut">
              <a:rPr lang="en-US" smtClean="0"/>
              <a:pPr/>
              <a:t>2/18/2023</a:t>
            </a:fld>
            <a:endParaRPr lang="en-US" dirty="0"/>
          </a:p>
        </p:txBody>
      </p:sp>
      <p:sp>
        <p:nvSpPr>
          <p:cNvPr id="6" name="Footer Placeholder 5">
            <a:extLst>
              <a:ext uri="{FF2B5EF4-FFF2-40B4-BE49-F238E27FC236}">
                <a16:creationId xmlns:a16="http://schemas.microsoft.com/office/drawing/2014/main" id="{79A8602F-5AF1-426C-BE6A-179F23E07B9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B8CB3CD-D5C4-410E-9EDF-999CF93C7779}"/>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11428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8000" b="-98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8F2BCD-A4AB-4C7C-8D95-97DE99DBAC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91BE81D-D51B-455C-9160-42CC3ABD37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F6B421-A0AE-4550-AFFC-30D3D157DE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2/18/2023</a:t>
            </a:fld>
            <a:endParaRPr lang="en-US" dirty="0"/>
          </a:p>
        </p:txBody>
      </p:sp>
      <p:sp>
        <p:nvSpPr>
          <p:cNvPr id="5" name="Footer Placeholder 4">
            <a:extLst>
              <a:ext uri="{FF2B5EF4-FFF2-40B4-BE49-F238E27FC236}">
                <a16:creationId xmlns:a16="http://schemas.microsoft.com/office/drawing/2014/main" id="{0859E69F-9113-480C-8ED4-6C8B55C7A1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3A7D6E0-A9B4-459C-8BE7-C6FFA4A0CE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70431998"/>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129_8C7D3100.xm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18/10/relationships/comments" Target="../comments/modernComment_110_D9F9AFF4.xm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18/10/relationships/comments" Target="../comments/modernComment_12B_17F43033.xm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mailto:Angelica.Moss@cobbk12.org" TargetMode="External"/><Relationship Id="rId3" Type="http://schemas.openxmlformats.org/officeDocument/2006/relationships/image" Target="../media/image29.png"/><Relationship Id="rId7" Type="http://schemas.openxmlformats.org/officeDocument/2006/relationships/hyperlink" Target="mailto:Cayce.Pope@cobbk12.org" TargetMode="External"/><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hyperlink" Target="mailto:Donald.Stanley@cobbk12.org" TargetMode="External"/><Relationship Id="rId5" Type="http://schemas.openxmlformats.org/officeDocument/2006/relationships/hyperlink" Target="mailto:James.Rawls@cobbk12.org" TargetMode="External"/><Relationship Id="rId4" Type="http://schemas.openxmlformats.org/officeDocument/2006/relationships/image" Target="../media/image24.jpeg"/><Relationship Id="rId9" Type="http://schemas.openxmlformats.org/officeDocument/2006/relationships/hyperlink" Target="http://www.cobbk12.org/daniel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bepartofthemusic.org/group/index.php?id=5619"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80833-6B30-404E-B0FA-39D7DC4B1616}"/>
              </a:ext>
            </a:extLst>
          </p:cNvPr>
          <p:cNvSpPr>
            <a:spLocks noGrp="1"/>
          </p:cNvSpPr>
          <p:nvPr>
            <p:ph type="ctrTitle"/>
          </p:nvPr>
        </p:nvSpPr>
        <p:spPr>
          <a:xfrm>
            <a:off x="6217187" y="1607127"/>
            <a:ext cx="5466813" cy="3648364"/>
          </a:xfrm>
        </p:spPr>
        <p:txBody>
          <a:bodyPr anchor="b">
            <a:noAutofit/>
          </a:bodyPr>
          <a:lstStyle/>
          <a:p>
            <a:pPr algn="l"/>
            <a:r>
              <a:rPr lang="en-US" sz="7200" b="1" dirty="0">
                <a:effectLst>
                  <a:outerShdw blurRad="38100" dist="38100" dir="2700000" algn="tl">
                    <a:srgbClr val="000000">
                      <a:alpha val="43137"/>
                    </a:srgbClr>
                  </a:outerShdw>
                </a:effectLst>
                <a:latin typeface="Ink Free" panose="03080402000500000000" pitchFamily="66" charset="0"/>
              </a:rPr>
              <a:t>Rising 6th Grade </a:t>
            </a:r>
            <a:br>
              <a:rPr lang="en-US" sz="7200" b="1" dirty="0">
                <a:effectLst>
                  <a:outerShdw blurRad="38100" dist="38100" dir="2700000" algn="tl">
                    <a:srgbClr val="000000">
                      <a:alpha val="43137"/>
                    </a:srgbClr>
                  </a:outerShdw>
                </a:effectLst>
                <a:latin typeface="Ink Free" panose="03080402000500000000" pitchFamily="66" charset="0"/>
              </a:rPr>
            </a:br>
            <a:r>
              <a:rPr lang="en-US" sz="7200" b="1" dirty="0">
                <a:effectLst>
                  <a:outerShdw blurRad="38100" dist="38100" dir="2700000" algn="tl">
                    <a:srgbClr val="000000">
                      <a:alpha val="43137"/>
                    </a:srgbClr>
                  </a:outerShdw>
                </a:effectLst>
                <a:latin typeface="Ink Free" panose="03080402000500000000" pitchFamily="66" charset="0"/>
              </a:rPr>
              <a:t>Parent Night</a:t>
            </a:r>
          </a:p>
        </p:txBody>
      </p:sp>
      <p:pic>
        <p:nvPicPr>
          <p:cNvPr id="10" name="Picture 9">
            <a:extLst>
              <a:ext uri="{FF2B5EF4-FFF2-40B4-BE49-F238E27FC236}">
                <a16:creationId xmlns:a16="http://schemas.microsoft.com/office/drawing/2014/main" id="{0534BB13-C178-4E1A-AE56-D23BBD9BDB4F}"/>
              </a:ext>
            </a:extLst>
          </p:cNvPr>
          <p:cNvPicPr/>
          <p:nvPr/>
        </p:nvPicPr>
        <p:blipFill rotWithShape="1">
          <a:blip r:embed="rId3"/>
          <a:srcRect l="7790" r="4946" b="4"/>
          <a:stretch/>
        </p:blipFill>
        <p:spPr bwMode="auto">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extLst>
            <a:ext uri="{53640926-AAD7-44D8-BBD7-CCE9431645EC}">
              <a14:shadowObscured xmlns:a14="http://schemas.microsoft.com/office/drawing/2010/main"/>
            </a:ext>
          </a:extLst>
        </p:spPr>
      </p:pic>
      <p:sp>
        <p:nvSpPr>
          <p:cNvPr id="3" name="Rectangle 2">
            <a:extLst>
              <a:ext uri="{FF2B5EF4-FFF2-40B4-BE49-F238E27FC236}">
                <a16:creationId xmlns:a16="http://schemas.microsoft.com/office/drawing/2014/main" id="{367A473F-4980-495C-BD01-0340301AFA5C}"/>
              </a:ext>
            </a:extLst>
          </p:cNvPr>
          <p:cNvSpPr/>
          <p:nvPr/>
        </p:nvSpPr>
        <p:spPr>
          <a:xfrm>
            <a:off x="5974813" y="3244334"/>
            <a:ext cx="242374" cy="369332"/>
          </a:xfrm>
          <a:prstGeom prst="rect">
            <a:avLst/>
          </a:prstGeom>
        </p:spPr>
        <p:txBody>
          <a:bodyPr wrap="none">
            <a:spAutoFit/>
          </a:bodyPr>
          <a:lstStyle/>
          <a:p>
            <a:pPr>
              <a:spcAft>
                <a:spcPts val="600"/>
              </a:spcAft>
            </a:pPr>
            <a:r>
              <a:rPr lang="en-US" b="0" i="0" u="none" strike="noStrike" dirty="0">
                <a:solidFill>
                  <a:srgbClr val="000000"/>
                </a:solidFill>
                <a:effectLst/>
                <a:latin typeface="Times New Roman" panose="02020603050405020304" pitchFamily="18" charset="0"/>
              </a:rPr>
              <a:t> </a:t>
            </a:r>
            <a:endParaRPr lang="en-US"/>
          </a:p>
        </p:txBody>
      </p:sp>
    </p:spTree>
    <p:extLst>
      <p:ext uri="{BB962C8B-B14F-4D97-AF65-F5344CB8AC3E}">
        <p14:creationId xmlns:p14="http://schemas.microsoft.com/office/powerpoint/2010/main" val="81410191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4570" y="441753"/>
            <a:ext cx="6938010" cy="1008690"/>
          </a:xfrm>
        </p:spPr>
        <p:txBody>
          <a:bodyPr vert="horz" lIns="91440" tIns="45720" rIns="91440" bIns="45720" rtlCol="0" anchor="b">
            <a:noAutofit/>
          </a:bodyPr>
          <a:lstStyle/>
          <a:p>
            <a:pPr algn="ctr"/>
            <a:r>
              <a:rPr lang="en-US" sz="4000" b="1" dirty="0">
                <a:solidFill>
                  <a:schemeClr val="bg1"/>
                </a:solidFill>
                <a:effectLst>
                  <a:outerShdw blurRad="38100" dist="38100" dir="2700000" algn="tl">
                    <a:srgbClr val="000000">
                      <a:alpha val="43137"/>
                    </a:srgbClr>
                  </a:outerShdw>
                </a:effectLst>
                <a:latin typeface="Ink Free" panose="03080402000500000000" pitchFamily="66" charset="0"/>
              </a:rPr>
              <a:t>AC Classes</a:t>
            </a:r>
            <a:br>
              <a:rPr lang="en-US" sz="2400" b="1" dirty="0">
                <a:solidFill>
                  <a:schemeClr val="accent1">
                    <a:lumMod val="60000"/>
                    <a:lumOff val="40000"/>
                  </a:schemeClr>
                </a:solidFill>
                <a:effectLst>
                  <a:outerShdw blurRad="38100" dist="38100" dir="2700000" algn="tl">
                    <a:srgbClr val="000000">
                      <a:alpha val="43137"/>
                    </a:srgbClr>
                  </a:outerShdw>
                </a:effectLst>
                <a:latin typeface="Ink Free" panose="03080402000500000000" pitchFamily="66" charset="0"/>
              </a:rPr>
            </a:br>
            <a:r>
              <a:rPr lang="en-US" sz="2400" b="1" dirty="0">
                <a:solidFill>
                  <a:schemeClr val="accent1">
                    <a:lumMod val="60000"/>
                    <a:lumOff val="40000"/>
                  </a:schemeClr>
                </a:solidFill>
                <a:effectLst>
                  <a:outerShdw blurRad="38100" dist="38100" dir="2700000" algn="tl">
                    <a:srgbClr val="000000">
                      <a:alpha val="43137"/>
                    </a:srgbClr>
                  </a:outerShdw>
                </a:effectLst>
                <a:latin typeface="Ink Free" panose="03080402000500000000" pitchFamily="66" charset="0"/>
              </a:rPr>
              <a:t>Recommendation form for 22-23</a:t>
            </a:r>
          </a:p>
        </p:txBody>
      </p:sp>
      <p:pic>
        <p:nvPicPr>
          <p:cNvPr id="3" name="Picture 2">
            <a:extLst>
              <a:ext uri="{FF2B5EF4-FFF2-40B4-BE49-F238E27FC236}">
                <a16:creationId xmlns:a16="http://schemas.microsoft.com/office/drawing/2014/main" id="{319629A0-9357-400D-AAAB-7CC465CC028D}"/>
              </a:ext>
            </a:extLst>
          </p:cNvPr>
          <p:cNvPicPr>
            <a:picLocks noChangeAspect="1"/>
          </p:cNvPicPr>
          <p:nvPr/>
        </p:nvPicPr>
        <p:blipFill>
          <a:blip r:embed="rId4"/>
          <a:stretch>
            <a:fillRect/>
          </a:stretch>
        </p:blipFill>
        <p:spPr>
          <a:xfrm>
            <a:off x="457995" y="1843246"/>
            <a:ext cx="11569160" cy="4869711"/>
          </a:xfrm>
          <a:prstGeom prst="rect">
            <a:avLst/>
          </a:prstGeom>
        </p:spPr>
      </p:pic>
      <p:pic>
        <p:nvPicPr>
          <p:cNvPr id="1026" name="Picture 2" descr="Daniell Middle School">
            <a:extLst>
              <a:ext uri="{FF2B5EF4-FFF2-40B4-BE49-F238E27FC236}">
                <a16:creationId xmlns:a16="http://schemas.microsoft.com/office/drawing/2014/main" id="{D8F82E92-6DA2-49E5-A801-55EF78C542A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610325" y="431312"/>
            <a:ext cx="2414763" cy="1536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7014784"/>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CA1E0-4EC5-4A46-9E88-1C9E19DC889D}"/>
              </a:ext>
            </a:extLst>
          </p:cNvPr>
          <p:cNvSpPr>
            <a:spLocks noGrp="1"/>
          </p:cNvSpPr>
          <p:nvPr>
            <p:ph type="title"/>
          </p:nvPr>
        </p:nvSpPr>
        <p:spPr>
          <a:xfrm>
            <a:off x="762000" y="559678"/>
            <a:ext cx="3567915" cy="4952492"/>
          </a:xfrm>
        </p:spPr>
        <p:txBody>
          <a:bodyPr>
            <a:normAutofit/>
          </a:bodyPr>
          <a:lstStyle/>
          <a:p>
            <a:r>
              <a:rPr lang="en-US" b="1" dirty="0">
                <a:solidFill>
                  <a:schemeClr val="bg1"/>
                </a:solidFill>
                <a:latin typeface="Ink Free" panose="03080402000500000000" pitchFamily="66" charset="0"/>
                <a:cs typeface="Calibri Light"/>
              </a:rPr>
              <a:t>Pathways Towards HS Credit</a:t>
            </a:r>
          </a:p>
        </p:txBody>
      </p:sp>
      <p:graphicFrame>
        <p:nvGraphicFramePr>
          <p:cNvPr id="5" name="Diagram 4">
            <a:extLst>
              <a:ext uri="{FF2B5EF4-FFF2-40B4-BE49-F238E27FC236}">
                <a16:creationId xmlns:a16="http://schemas.microsoft.com/office/drawing/2014/main" id="{001C5351-EC67-4259-B18B-0C0769961445}"/>
              </a:ext>
            </a:extLst>
          </p:cNvPr>
          <p:cNvGraphicFramePr/>
          <p:nvPr>
            <p:extLst>
              <p:ext uri="{D42A27DB-BD31-4B8C-83A1-F6EECF244321}">
                <p14:modId xmlns:p14="http://schemas.microsoft.com/office/powerpoint/2010/main" val="641129177"/>
              </p:ext>
            </p:extLst>
          </p:nvPr>
        </p:nvGraphicFramePr>
        <p:xfrm>
          <a:off x="5181600" y="568325"/>
          <a:ext cx="6248400" cy="5656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Daniell Middle School">
            <a:extLst>
              <a:ext uri="{FF2B5EF4-FFF2-40B4-BE49-F238E27FC236}">
                <a16:creationId xmlns:a16="http://schemas.microsoft.com/office/drawing/2014/main" id="{77F09CA0-714A-4AE5-8C5A-8E0C33D87AB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8123" y="4398077"/>
            <a:ext cx="3501434" cy="2228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077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781464" y="551865"/>
            <a:ext cx="5314536" cy="1325563"/>
          </a:xfrm>
        </p:spPr>
        <p:txBody>
          <a:bodyPr>
            <a:normAutofit/>
          </a:bodyPr>
          <a:lstStyle/>
          <a:p>
            <a:r>
              <a:rPr lang="en-US" b="1" dirty="0">
                <a:latin typeface="Ink Free" panose="03080402000500000000" pitchFamily="66" charset="0"/>
              </a:rPr>
              <a:t>PBIS</a:t>
            </a:r>
          </a:p>
        </p:txBody>
      </p:sp>
      <p:sp>
        <p:nvSpPr>
          <p:cNvPr id="7" name="Content Placeholder 6"/>
          <p:cNvSpPr>
            <a:spLocks noGrp="1"/>
          </p:cNvSpPr>
          <p:nvPr>
            <p:ph idx="1"/>
          </p:nvPr>
        </p:nvSpPr>
        <p:spPr>
          <a:xfrm>
            <a:off x="681990" y="1877427"/>
            <a:ext cx="5314543" cy="4397325"/>
          </a:xfrm>
        </p:spPr>
        <p:txBody>
          <a:bodyPr anchor="t">
            <a:normAutofit lnSpcReduction="10000"/>
          </a:bodyPr>
          <a:lstStyle/>
          <a:p>
            <a:r>
              <a:rPr lang="en-US" sz="2000" i="1" dirty="0"/>
              <a:t>SWARM</a:t>
            </a:r>
            <a:r>
              <a:rPr lang="en-US" sz="2000" dirty="0"/>
              <a:t> –</a:t>
            </a:r>
            <a:r>
              <a:rPr lang="en-US" sz="2000" i="1" dirty="0"/>
              <a:t>SWARM</a:t>
            </a:r>
            <a:r>
              <a:rPr lang="en-US" sz="2000" dirty="0"/>
              <a:t> is the model for behavior expectations</a:t>
            </a:r>
          </a:p>
          <a:p>
            <a:pPr lvl="1"/>
            <a:r>
              <a:rPr lang="en-US" sz="2000" dirty="0"/>
              <a:t>S – Show Positive Leadership</a:t>
            </a:r>
          </a:p>
          <a:p>
            <a:pPr lvl="1"/>
            <a:r>
              <a:rPr lang="en-US" sz="2000" dirty="0"/>
              <a:t>W – Work Hard</a:t>
            </a:r>
          </a:p>
          <a:p>
            <a:pPr lvl="1"/>
            <a:r>
              <a:rPr lang="en-US" sz="2000" dirty="0"/>
              <a:t>A – Accept Accountability </a:t>
            </a:r>
          </a:p>
          <a:p>
            <a:pPr lvl="1"/>
            <a:r>
              <a:rPr lang="en-US" sz="2000" dirty="0"/>
              <a:t>R – Respect Others</a:t>
            </a:r>
          </a:p>
          <a:p>
            <a:pPr lvl="1"/>
            <a:r>
              <a:rPr lang="en-US" sz="2000" dirty="0"/>
              <a:t>M – Make Good Choices</a:t>
            </a:r>
          </a:p>
          <a:p>
            <a:r>
              <a:rPr lang="en-US" sz="2000" dirty="0"/>
              <a:t> Student Recognition:</a:t>
            </a:r>
          </a:p>
          <a:p>
            <a:pPr lvl="1"/>
            <a:r>
              <a:rPr lang="en-US" sz="2000" dirty="0"/>
              <a:t>SWARM Points</a:t>
            </a:r>
          </a:p>
          <a:p>
            <a:pPr lvl="1"/>
            <a:r>
              <a:rPr lang="en-US" sz="2000" dirty="0"/>
              <a:t>J.J. Days</a:t>
            </a:r>
          </a:p>
          <a:p>
            <a:pPr lvl="1"/>
            <a:r>
              <a:rPr lang="en-US" sz="2000" dirty="0"/>
              <a:t>Student of the Month</a:t>
            </a:r>
          </a:p>
          <a:p>
            <a:pPr lvl="1"/>
            <a:r>
              <a:rPr lang="en-US" sz="2000" dirty="0"/>
              <a:t>Honors Days</a:t>
            </a:r>
          </a:p>
          <a:p>
            <a:pPr lvl="1"/>
            <a:r>
              <a:rPr lang="en-US" sz="2000" dirty="0"/>
              <a:t>Golden Stinger</a:t>
            </a:r>
          </a:p>
          <a:p>
            <a:pPr marL="0" indent="0">
              <a:buNone/>
            </a:pPr>
            <a:endParaRPr lang="en-US" sz="1500" dirty="0"/>
          </a:p>
        </p:txBody>
      </p:sp>
      <p:pic>
        <p:nvPicPr>
          <p:cNvPr id="2" name="Picture 1">
            <a:extLst>
              <a:ext uri="{FF2B5EF4-FFF2-40B4-BE49-F238E27FC236}">
                <a16:creationId xmlns:a16="http://schemas.microsoft.com/office/drawing/2014/main" id="{3F556F34-73BC-4013-8334-E3BCAB4E785D}"/>
              </a:ext>
            </a:extLst>
          </p:cNvPr>
          <p:cNvPicPr>
            <a:picLocks noChangeAspect="1"/>
          </p:cNvPicPr>
          <p:nvPr/>
        </p:nvPicPr>
        <p:blipFill rotWithShape="1">
          <a:blip r:embed="rId3"/>
          <a:srcRect l="13663" r="450" b="-1"/>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2265921507"/>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show="0">
  <p:cSld>
    <p:bg>
      <p:bgPr>
        <a:blipFill dpi="0" rotWithShape="1">
          <a:blip r:embed="rId4">
            <a:lum/>
          </a:blip>
          <a:srcRect/>
          <a:stretch>
            <a:fillRect t="-98000" b="-98000"/>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6234865" y="568517"/>
            <a:ext cx="5248221" cy="1067209"/>
          </a:xfrm>
        </p:spPr>
        <p:txBody>
          <a:bodyPr>
            <a:normAutofit/>
          </a:bodyPr>
          <a:lstStyle/>
          <a:p>
            <a:r>
              <a:rPr lang="en-US" b="1">
                <a:solidFill>
                  <a:schemeClr val="bg1"/>
                </a:solidFill>
                <a:latin typeface="Ink Free"/>
              </a:rPr>
              <a:t>Lockers </a:t>
            </a:r>
            <a:endParaRPr lang="en-US" b="1">
              <a:solidFill>
                <a:schemeClr val="bg1"/>
              </a:solidFill>
              <a:latin typeface="Ink Free" panose="03080402000500000000" pitchFamily="66" charset="0"/>
            </a:endParaRPr>
          </a:p>
        </p:txBody>
      </p:sp>
      <p:sp>
        <p:nvSpPr>
          <p:cNvPr id="7" name="Content Placeholder 6"/>
          <p:cNvSpPr>
            <a:spLocks noGrp="1"/>
          </p:cNvSpPr>
          <p:nvPr>
            <p:ph idx="1"/>
          </p:nvPr>
        </p:nvSpPr>
        <p:spPr>
          <a:xfrm>
            <a:off x="6234868" y="1820369"/>
            <a:ext cx="5217173" cy="4351338"/>
          </a:xfrm>
        </p:spPr>
        <p:txBody>
          <a:bodyPr>
            <a:normAutofit/>
          </a:bodyPr>
          <a:lstStyle/>
          <a:p>
            <a:r>
              <a:rPr lang="en-US">
                <a:solidFill>
                  <a:schemeClr val="bg1"/>
                </a:solidFill>
                <a:effectLst>
                  <a:glow rad="38100">
                    <a:schemeClr val="bg1">
                      <a:lumMod val="50000"/>
                      <a:lumOff val="50000"/>
                      <a:alpha val="20000"/>
                    </a:schemeClr>
                  </a:glow>
                </a:effectLst>
              </a:rPr>
              <a:t>Students are assigned lockers around 2</a:t>
            </a:r>
            <a:r>
              <a:rPr lang="en-US" baseline="30000">
                <a:solidFill>
                  <a:schemeClr val="bg1"/>
                </a:solidFill>
                <a:effectLst>
                  <a:glow rad="38100">
                    <a:schemeClr val="bg1">
                      <a:lumMod val="50000"/>
                      <a:lumOff val="50000"/>
                      <a:alpha val="20000"/>
                    </a:schemeClr>
                  </a:glow>
                </a:effectLst>
              </a:rPr>
              <a:t>nd</a:t>
            </a:r>
            <a:r>
              <a:rPr lang="en-US">
                <a:solidFill>
                  <a:schemeClr val="bg1"/>
                </a:solidFill>
                <a:effectLst>
                  <a:glow rad="38100">
                    <a:schemeClr val="bg1">
                      <a:lumMod val="50000"/>
                      <a:lumOff val="50000"/>
                      <a:alpha val="20000"/>
                    </a:schemeClr>
                  </a:glow>
                </a:effectLst>
              </a:rPr>
              <a:t> week of school</a:t>
            </a:r>
          </a:p>
          <a:p>
            <a:r>
              <a:rPr lang="en-US">
                <a:solidFill>
                  <a:schemeClr val="bg1"/>
                </a:solidFill>
                <a:effectLst>
                  <a:glow rad="38100">
                    <a:schemeClr val="bg1">
                      <a:lumMod val="50000"/>
                      <a:lumOff val="50000"/>
                      <a:alpha val="20000"/>
                    </a:schemeClr>
                  </a:glow>
                </a:effectLst>
              </a:rPr>
              <a:t>Gym lockers are also provided, if students are dressing out</a:t>
            </a:r>
            <a:endParaRPr lang="en-US">
              <a:solidFill>
                <a:schemeClr val="bg1"/>
              </a:solidFill>
              <a:effectLst>
                <a:glow rad="38100">
                  <a:prstClr val="white">
                    <a:lumMod val="50000"/>
                    <a:lumOff val="50000"/>
                    <a:alpha val="20000"/>
                  </a:prstClr>
                </a:glow>
              </a:effectLst>
              <a:cs typeface="Calibri"/>
            </a:endParaRPr>
          </a:p>
          <a:p>
            <a:r>
              <a:rPr lang="en-US">
                <a:solidFill>
                  <a:schemeClr val="bg1"/>
                </a:solidFill>
                <a:effectLst>
                  <a:glow rad="38100">
                    <a:schemeClr val="bg1">
                      <a:lumMod val="50000"/>
                      <a:lumOff val="50000"/>
                      <a:alpha val="20000"/>
                    </a:schemeClr>
                  </a:glow>
                </a:effectLst>
              </a:rPr>
              <a:t>Need Practice?</a:t>
            </a:r>
          </a:p>
          <a:p>
            <a:pPr lvl="1"/>
            <a:r>
              <a:rPr lang="en-US">
                <a:solidFill>
                  <a:schemeClr val="bg1"/>
                </a:solidFill>
                <a:effectLst>
                  <a:glow rad="38100">
                    <a:schemeClr val="bg1">
                      <a:lumMod val="50000"/>
                      <a:lumOff val="50000"/>
                      <a:alpha val="20000"/>
                    </a:schemeClr>
                  </a:glow>
                </a:effectLst>
              </a:rPr>
              <a:t>Apps </a:t>
            </a:r>
          </a:p>
          <a:p>
            <a:pPr lvl="2"/>
            <a:r>
              <a:rPr lang="en-US">
                <a:solidFill>
                  <a:schemeClr val="bg1"/>
                </a:solidFill>
                <a:effectLst>
                  <a:glow rad="38100">
                    <a:schemeClr val="bg1">
                      <a:lumMod val="50000"/>
                      <a:lumOff val="50000"/>
                      <a:alpha val="20000"/>
                    </a:schemeClr>
                  </a:glow>
                </a:effectLst>
              </a:rPr>
              <a:t>Combo Lock 101 ($.99)</a:t>
            </a:r>
            <a:endParaRPr lang="en-US">
              <a:solidFill>
                <a:schemeClr val="bg1"/>
              </a:solidFill>
              <a:effectLst>
                <a:glow rad="38100">
                  <a:prstClr val="white">
                    <a:lumMod val="50000"/>
                    <a:lumOff val="50000"/>
                    <a:alpha val="20000"/>
                  </a:prstClr>
                </a:glow>
              </a:effectLst>
              <a:cs typeface="Calibri"/>
            </a:endParaRPr>
          </a:p>
          <a:p>
            <a:pPr lvl="2"/>
            <a:r>
              <a:rPr lang="en-US">
                <a:solidFill>
                  <a:schemeClr val="bg1"/>
                </a:solidFill>
                <a:effectLst>
                  <a:glow rad="38100">
                    <a:schemeClr val="bg1">
                      <a:lumMod val="50000"/>
                      <a:lumOff val="50000"/>
                      <a:alpha val="20000"/>
                    </a:schemeClr>
                  </a:glow>
                </a:effectLst>
              </a:rPr>
              <a:t>School Lock ($.99)</a:t>
            </a:r>
            <a:endParaRPr lang="en-US">
              <a:solidFill>
                <a:schemeClr val="bg1"/>
              </a:solidFill>
              <a:effectLst>
                <a:glow rad="38100">
                  <a:prstClr val="white">
                    <a:lumMod val="50000"/>
                    <a:lumOff val="50000"/>
                    <a:alpha val="20000"/>
                  </a:prstClr>
                </a:glow>
              </a:effectLst>
              <a:cs typeface="Calibri"/>
            </a:endParaRPr>
          </a:p>
          <a:p>
            <a:pPr lvl="1"/>
            <a:r>
              <a:rPr lang="en-US">
                <a:solidFill>
                  <a:schemeClr val="bg1"/>
                </a:solidFill>
                <a:effectLst>
                  <a:glow rad="38100">
                    <a:schemeClr val="bg1">
                      <a:lumMod val="50000"/>
                      <a:lumOff val="50000"/>
                      <a:alpha val="20000"/>
                    </a:schemeClr>
                  </a:glow>
                </a:effectLst>
              </a:rPr>
              <a:t>Master Lock</a:t>
            </a:r>
            <a:endParaRPr lang="en-US">
              <a:solidFill>
                <a:schemeClr val="bg1"/>
              </a:solidFill>
              <a:effectLst>
                <a:glow rad="38100">
                  <a:prstClr val="white">
                    <a:lumMod val="50000"/>
                    <a:lumOff val="50000"/>
                    <a:alpha val="20000"/>
                  </a:prstClr>
                </a:glow>
              </a:effectLst>
              <a:cs typeface="Calibri"/>
            </a:endParaRPr>
          </a:p>
          <a:p>
            <a:endParaRPr lang="en-US">
              <a:solidFill>
                <a:schemeClr val="bg1"/>
              </a:solidFill>
              <a:effectLst>
                <a:glow rad="38100">
                  <a:prstClr val="white">
                    <a:lumMod val="50000"/>
                    <a:lumOff val="50000"/>
                    <a:alpha val="20000"/>
                  </a:prstClr>
                </a:glow>
              </a:effectLst>
              <a:cs typeface="Calibri"/>
            </a:endParaRPr>
          </a:p>
        </p:txBody>
      </p:sp>
      <p:pic>
        <p:nvPicPr>
          <p:cNvPr id="3" name="Picture 2" descr="A picture containing building, ball, room, telephone&#10;&#10;Description automatically generated">
            <a:extLst>
              <a:ext uri="{FF2B5EF4-FFF2-40B4-BE49-F238E27FC236}">
                <a16:creationId xmlns:a16="http://schemas.microsoft.com/office/drawing/2014/main" id="{21D1E88C-4BC8-4FB8-A061-67FDE71A5873}"/>
              </a:ext>
            </a:extLst>
          </p:cNvPr>
          <p:cNvPicPr>
            <a:picLocks noChangeAspect="1"/>
          </p:cNvPicPr>
          <p:nvPr/>
        </p:nvPicPr>
        <p:blipFill rotWithShape="1">
          <a:blip r:embed="rId5"/>
          <a:srcRect l="250" r="-1" b="-1"/>
          <a:stretch/>
        </p:blipFill>
        <p:spPr>
          <a:xfrm>
            <a:off x="739959" y="1095407"/>
            <a:ext cx="4754947" cy="4754947"/>
          </a:xfrm>
          <a:custGeom>
            <a:avLst/>
            <a:gdLst/>
            <a:ahLst/>
            <a:cxnLst/>
            <a:rect l="l" t="t" r="r" b="b"/>
            <a:pathLst>
              <a:path w="2388070" h="2388070">
                <a:moveTo>
                  <a:pt x="1194035" y="0"/>
                </a:moveTo>
                <a:cubicBezTo>
                  <a:pt x="1853482" y="0"/>
                  <a:pt x="2388070" y="534588"/>
                  <a:pt x="2388070" y="1194035"/>
                </a:cubicBezTo>
                <a:cubicBezTo>
                  <a:pt x="2388070" y="1853482"/>
                  <a:pt x="1853482" y="2388070"/>
                  <a:pt x="1194035" y="2388070"/>
                </a:cubicBezTo>
                <a:cubicBezTo>
                  <a:pt x="534588" y="2388070"/>
                  <a:pt x="0" y="1853482"/>
                  <a:pt x="0" y="1194035"/>
                </a:cubicBezTo>
                <a:cubicBezTo>
                  <a:pt x="0" y="534588"/>
                  <a:pt x="534588" y="0"/>
                  <a:pt x="1194035" y="0"/>
                </a:cubicBezTo>
                <a:close/>
              </a:path>
            </a:pathLst>
          </a:custGeom>
          <a:ln w="28575">
            <a:noFill/>
          </a:ln>
        </p:spPr>
      </p:pic>
    </p:spTree>
    <p:extLst>
      <p:ext uri="{BB962C8B-B14F-4D97-AF65-F5344CB8AC3E}">
        <p14:creationId xmlns:p14="http://schemas.microsoft.com/office/powerpoint/2010/main" val="3657019380"/>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6981826" y="980032"/>
            <a:ext cx="4391024" cy="1323439"/>
          </a:xfrm>
        </p:spPr>
        <p:txBody>
          <a:bodyPr anchor="t">
            <a:normAutofit/>
          </a:bodyPr>
          <a:lstStyle/>
          <a:p>
            <a:r>
              <a:rPr lang="en-US" sz="4000" b="1" dirty="0">
                <a:solidFill>
                  <a:schemeClr val="bg1"/>
                </a:solidFill>
                <a:latin typeface="Ink Free" panose="03080402000500000000" pitchFamily="66" charset="0"/>
              </a:rPr>
              <a:t>Transportation</a:t>
            </a:r>
          </a:p>
        </p:txBody>
      </p:sp>
      <p:pic>
        <p:nvPicPr>
          <p:cNvPr id="2" name="Picture 1" descr="A picture containing drawing&#10;&#10;Description automatically generated">
            <a:extLst>
              <a:ext uri="{FF2B5EF4-FFF2-40B4-BE49-F238E27FC236}">
                <a16:creationId xmlns:a16="http://schemas.microsoft.com/office/drawing/2014/main" id="{0CEC0AAA-0054-473E-80A1-0415E3AE1B80}"/>
              </a:ext>
            </a:extLst>
          </p:cNvPr>
          <p:cNvPicPr>
            <a:picLocks noChangeAspect="1"/>
          </p:cNvPicPr>
          <p:nvPr/>
        </p:nvPicPr>
        <p:blipFill rotWithShape="1">
          <a:blip r:embed="rId3"/>
          <a:srcRect t="201" r="-3" b="193"/>
          <a:stretch/>
        </p:blipFill>
        <p:spPr>
          <a:xfrm>
            <a:off x="827088" y="1498600"/>
            <a:ext cx="5260975" cy="4676775"/>
          </a:xfrm>
          <a:custGeom>
            <a:avLst/>
            <a:gdLst/>
            <a:ahLst/>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effectLst>
            <a:outerShdw blurRad="381000" dist="152400" dir="5400000" algn="t" rotWithShape="0">
              <a:prstClr val="black">
                <a:alpha val="10000"/>
              </a:prstClr>
            </a:outerShdw>
          </a:effectLst>
        </p:spPr>
      </p:pic>
      <p:grpSp>
        <p:nvGrpSpPr>
          <p:cNvPr id="14" name="Group 13">
            <a:extLst>
              <a:ext uri="{FF2B5EF4-FFF2-40B4-BE49-F238E27FC236}">
                <a16:creationId xmlns:a16="http://schemas.microsoft.com/office/drawing/2014/main" id="{0EAC7AFE-68C0-41EB-A1C7-108E60D7C3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7088" y="4795537"/>
            <a:ext cx="5260975" cy="1410656"/>
            <a:chOff x="827088" y="4795537"/>
            <a:chExt cx="5260975" cy="1410656"/>
          </a:xfrm>
        </p:grpSpPr>
        <p:sp>
          <p:nvSpPr>
            <p:cNvPr id="15" name="Freeform: Shape 14">
              <a:extLst>
                <a:ext uri="{FF2B5EF4-FFF2-40B4-BE49-F238E27FC236}">
                  <a16:creationId xmlns:a16="http://schemas.microsoft.com/office/drawing/2014/main" id="{127393A7-D6DA-410B-8699-AA56B57BF7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7088" y="4795537"/>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8EC44C88-69E3-42EE-86E8-9B45F712B7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7088" y="4795537"/>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Content Placeholder 6"/>
          <p:cNvSpPr>
            <a:spLocks noGrp="1"/>
          </p:cNvSpPr>
          <p:nvPr>
            <p:ph idx="1"/>
          </p:nvPr>
        </p:nvSpPr>
        <p:spPr>
          <a:xfrm>
            <a:off x="6981826" y="1832131"/>
            <a:ext cx="4391024" cy="3703023"/>
          </a:xfrm>
        </p:spPr>
        <p:txBody>
          <a:bodyPr>
            <a:normAutofit/>
          </a:bodyPr>
          <a:lstStyle/>
          <a:p>
            <a:pPr>
              <a:buClr>
                <a:srgbClr val="A2273E"/>
              </a:buClr>
            </a:pPr>
            <a:r>
              <a:rPr lang="en-US" sz="2000" i="1" dirty="0">
                <a:solidFill>
                  <a:schemeClr val="bg1">
                    <a:alpha val="80000"/>
                  </a:schemeClr>
                </a:solidFill>
              </a:rPr>
              <a:t>Here Comes the Bus</a:t>
            </a:r>
            <a:r>
              <a:rPr lang="en-US" sz="2000" dirty="0">
                <a:solidFill>
                  <a:schemeClr val="bg1">
                    <a:alpha val="80000"/>
                  </a:schemeClr>
                </a:solidFill>
              </a:rPr>
              <a:t> – Bus Tracking </a:t>
            </a:r>
            <a:endParaRPr lang="en-US" sz="2000" i="1" dirty="0">
              <a:solidFill>
                <a:schemeClr val="bg1">
                  <a:alpha val="80000"/>
                </a:schemeClr>
              </a:solidFill>
            </a:endParaRPr>
          </a:p>
          <a:p>
            <a:pPr>
              <a:buClr>
                <a:srgbClr val="A2273E"/>
              </a:buClr>
            </a:pPr>
            <a:r>
              <a:rPr lang="en-US" sz="2000" dirty="0">
                <a:solidFill>
                  <a:schemeClr val="bg1">
                    <a:alpha val="80000"/>
                  </a:schemeClr>
                </a:solidFill>
              </a:rPr>
              <a:t>Bus routes will be updated in late July 2023</a:t>
            </a:r>
            <a:endParaRPr lang="en-US" sz="2000" dirty="0">
              <a:solidFill>
                <a:schemeClr val="bg1">
                  <a:alpha val="80000"/>
                </a:schemeClr>
              </a:solidFill>
              <a:cs typeface="Calibri"/>
            </a:endParaRPr>
          </a:p>
          <a:p>
            <a:pPr>
              <a:buClr>
                <a:srgbClr val="A2273E"/>
              </a:buClr>
            </a:pPr>
            <a:r>
              <a:rPr lang="en-US" sz="2000" dirty="0">
                <a:solidFill>
                  <a:schemeClr val="bg1">
                    <a:alpha val="80000"/>
                  </a:schemeClr>
                </a:solidFill>
              </a:rPr>
              <a:t>Bus Notes</a:t>
            </a:r>
            <a:endParaRPr lang="en-US" sz="2000" dirty="0">
              <a:solidFill>
                <a:schemeClr val="bg1">
                  <a:alpha val="80000"/>
                </a:schemeClr>
              </a:solidFill>
              <a:cs typeface="Calibri"/>
            </a:endParaRPr>
          </a:p>
          <a:p>
            <a:pPr lvl="1">
              <a:buClr>
                <a:srgbClr val="A2273E"/>
              </a:buClr>
            </a:pPr>
            <a:r>
              <a:rPr lang="en-US" sz="2000" dirty="0">
                <a:solidFill>
                  <a:schemeClr val="bg1">
                    <a:alpha val="80000"/>
                  </a:schemeClr>
                </a:solidFill>
              </a:rPr>
              <a:t>Needed when riding a different bus home</a:t>
            </a:r>
            <a:endParaRPr lang="en-US" sz="2000" dirty="0">
              <a:solidFill>
                <a:schemeClr val="bg1">
                  <a:alpha val="80000"/>
                </a:schemeClr>
              </a:solidFill>
              <a:cs typeface="Calibri"/>
            </a:endParaRPr>
          </a:p>
          <a:p>
            <a:pPr lvl="2">
              <a:buClr>
                <a:srgbClr val="A2273E"/>
              </a:buClr>
            </a:pPr>
            <a:r>
              <a:rPr lang="en-US" dirty="0">
                <a:solidFill>
                  <a:schemeClr val="bg1">
                    <a:alpha val="80000"/>
                  </a:schemeClr>
                </a:solidFill>
              </a:rPr>
              <a:t>May be denied because other bus is full</a:t>
            </a:r>
            <a:endParaRPr lang="en-US" dirty="0">
              <a:solidFill>
                <a:schemeClr val="bg1">
                  <a:alpha val="80000"/>
                </a:schemeClr>
              </a:solidFill>
              <a:cs typeface="Calibri"/>
            </a:endParaRPr>
          </a:p>
          <a:p>
            <a:pPr lvl="1">
              <a:buClr>
                <a:srgbClr val="A2273E"/>
              </a:buClr>
            </a:pPr>
            <a:r>
              <a:rPr lang="en-US" sz="2000" dirty="0">
                <a:solidFill>
                  <a:schemeClr val="bg1">
                    <a:alpha val="80000"/>
                  </a:schemeClr>
                </a:solidFill>
              </a:rPr>
              <a:t>Not needed when riding home via car</a:t>
            </a:r>
            <a:endParaRPr lang="en-US" sz="2000" dirty="0">
              <a:solidFill>
                <a:schemeClr val="bg1">
                  <a:alpha val="80000"/>
                </a:schemeClr>
              </a:solidFill>
              <a:cs typeface="Calibri" panose="020F0502020204030204"/>
            </a:endParaRPr>
          </a:p>
          <a:p>
            <a:pPr>
              <a:buClr>
                <a:srgbClr val="A2273E"/>
              </a:buClr>
            </a:pPr>
            <a:r>
              <a:rPr lang="en-US" sz="2000" dirty="0">
                <a:solidFill>
                  <a:schemeClr val="bg1">
                    <a:alpha val="80000"/>
                  </a:schemeClr>
                </a:solidFill>
                <a:cs typeface="Calibri" panose="020F0502020204030204"/>
              </a:rPr>
              <a:t>Car riders are not given placards </a:t>
            </a:r>
          </a:p>
        </p:txBody>
      </p:sp>
    </p:spTree>
    <p:extLst>
      <p:ext uri="{BB962C8B-B14F-4D97-AF65-F5344CB8AC3E}">
        <p14:creationId xmlns:p14="http://schemas.microsoft.com/office/powerpoint/2010/main" val="3563994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72493" y="238539"/>
            <a:ext cx="11018520" cy="1434415"/>
          </a:xfrm>
        </p:spPr>
        <p:txBody>
          <a:bodyPr anchor="b">
            <a:normAutofit/>
          </a:bodyPr>
          <a:lstStyle/>
          <a:p>
            <a:r>
              <a:rPr lang="en-US" sz="5000" b="1" dirty="0">
                <a:solidFill>
                  <a:schemeClr val="bg1"/>
                </a:solidFill>
                <a:latin typeface="Ink Free" panose="03080402000500000000" pitchFamily="66" charset="0"/>
              </a:rPr>
              <a:t>The Logistics of Being a Middle Schooler</a:t>
            </a:r>
          </a:p>
        </p:txBody>
      </p:sp>
      <p:sp>
        <p:nvSpPr>
          <p:cNvPr id="7" name="Content Placeholder 6"/>
          <p:cNvSpPr>
            <a:spLocks noGrp="1"/>
          </p:cNvSpPr>
          <p:nvPr>
            <p:ph idx="1"/>
          </p:nvPr>
        </p:nvSpPr>
        <p:spPr>
          <a:xfrm>
            <a:off x="572493" y="2071316"/>
            <a:ext cx="6713552" cy="4119172"/>
          </a:xfrm>
        </p:spPr>
        <p:txBody>
          <a:bodyPr anchor="t">
            <a:normAutofit lnSpcReduction="10000"/>
          </a:bodyPr>
          <a:lstStyle/>
          <a:p>
            <a:r>
              <a:rPr lang="en-US" sz="2400" dirty="0">
                <a:solidFill>
                  <a:schemeClr val="bg1"/>
                </a:solidFill>
              </a:rPr>
              <a:t>Middle School Hours (9:15 – 4:15)</a:t>
            </a:r>
          </a:p>
          <a:p>
            <a:pPr lvl="1"/>
            <a:r>
              <a:rPr lang="en-US" dirty="0">
                <a:solidFill>
                  <a:schemeClr val="bg1"/>
                </a:solidFill>
              </a:rPr>
              <a:t>There is </a:t>
            </a:r>
            <a:r>
              <a:rPr lang="en-US" b="1" dirty="0">
                <a:solidFill>
                  <a:schemeClr val="bg1"/>
                </a:solidFill>
              </a:rPr>
              <a:t>NO</a:t>
            </a:r>
            <a:r>
              <a:rPr lang="en-US" dirty="0">
                <a:solidFill>
                  <a:schemeClr val="bg1"/>
                </a:solidFill>
              </a:rPr>
              <a:t> ASP</a:t>
            </a:r>
            <a:endParaRPr lang="en-US" dirty="0">
              <a:solidFill>
                <a:schemeClr val="bg1"/>
              </a:solidFill>
              <a:cs typeface="Calibri"/>
            </a:endParaRPr>
          </a:p>
          <a:p>
            <a:pPr lvl="1"/>
            <a:r>
              <a:rPr lang="en-US" dirty="0">
                <a:solidFill>
                  <a:schemeClr val="bg1"/>
                </a:solidFill>
              </a:rPr>
              <a:t>Have a plan if your student:</a:t>
            </a:r>
          </a:p>
          <a:p>
            <a:pPr lvl="2"/>
            <a:r>
              <a:rPr lang="en-US" sz="2400" dirty="0">
                <a:solidFill>
                  <a:schemeClr val="bg1"/>
                </a:solidFill>
              </a:rPr>
              <a:t>Misses the bus</a:t>
            </a:r>
          </a:p>
          <a:p>
            <a:pPr lvl="2"/>
            <a:r>
              <a:rPr lang="en-US" sz="2400" dirty="0">
                <a:solidFill>
                  <a:schemeClr val="bg1"/>
                </a:solidFill>
              </a:rPr>
              <a:t>Loses their key</a:t>
            </a:r>
          </a:p>
          <a:p>
            <a:pPr lvl="2"/>
            <a:r>
              <a:rPr lang="en-US" sz="2400" dirty="0">
                <a:solidFill>
                  <a:schemeClr val="bg1"/>
                </a:solidFill>
              </a:rPr>
              <a:t>Feels unsafe</a:t>
            </a:r>
          </a:p>
          <a:p>
            <a:r>
              <a:rPr lang="en-US" sz="2400" dirty="0">
                <a:solidFill>
                  <a:schemeClr val="bg1"/>
                </a:solidFill>
              </a:rPr>
              <a:t>Hygiene – MS Bodies are different</a:t>
            </a:r>
          </a:p>
          <a:p>
            <a:pPr lvl="1"/>
            <a:r>
              <a:rPr lang="en-US" dirty="0">
                <a:solidFill>
                  <a:schemeClr val="bg1"/>
                </a:solidFill>
              </a:rPr>
              <a:t>Practice good hygiene </a:t>
            </a:r>
            <a:endParaRPr lang="en-US" dirty="0">
              <a:solidFill>
                <a:schemeClr val="bg1"/>
              </a:solidFill>
              <a:cs typeface="Calibri"/>
            </a:endParaRPr>
          </a:p>
          <a:p>
            <a:r>
              <a:rPr lang="en-US" sz="2400" dirty="0">
                <a:solidFill>
                  <a:schemeClr val="bg1"/>
                </a:solidFill>
              </a:rPr>
              <a:t>Emergency Contacts </a:t>
            </a:r>
          </a:p>
          <a:p>
            <a:pPr lvl="1"/>
            <a:r>
              <a:rPr lang="en-US" dirty="0">
                <a:solidFill>
                  <a:schemeClr val="bg1"/>
                </a:solidFill>
              </a:rPr>
              <a:t>Make sure your student knows phone numbers &amp; home address</a:t>
            </a:r>
          </a:p>
        </p:txBody>
      </p:sp>
      <p:pic>
        <p:nvPicPr>
          <p:cNvPr id="2050" name="Picture 2" descr="Daniell Middle School">
            <a:extLst>
              <a:ext uri="{FF2B5EF4-FFF2-40B4-BE49-F238E27FC236}">
                <a16:creationId xmlns:a16="http://schemas.microsoft.com/office/drawing/2014/main" id="{09A967D1-4823-4B48-8CD7-0D74655FAF4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381" r="11398" b="1"/>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220886"/>
      </p:ext>
    </p:extLst>
  </p:cSld>
  <p:clrMapOvr>
    <a:masterClrMapping/>
  </p:clrMapOvr>
  <mc:AlternateContent xmlns:mc="http://schemas.openxmlformats.org/markup-compatibility/2006" xmlns:p14="http://schemas.microsoft.com/office/powerpoint/2010/main">
    <mc:Choice Requires="p14">
      <p:transition spd="slow" p14:dur="2000" advTm="128212"/>
    </mc:Choice>
    <mc:Fallback xmlns="">
      <p:transition spd="slow" advTm="12821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A2A7AF-EB92-4093-AE80-D865FD8CDE0C}"/>
              </a:ext>
            </a:extLst>
          </p:cNvPr>
          <p:cNvSpPr>
            <a:spLocks noGrp="1"/>
          </p:cNvSpPr>
          <p:nvPr>
            <p:ph type="title"/>
          </p:nvPr>
        </p:nvSpPr>
        <p:spPr>
          <a:xfrm>
            <a:off x="6604636" y="318313"/>
            <a:ext cx="5156834" cy="2001977"/>
          </a:xfrm>
        </p:spPr>
        <p:txBody>
          <a:bodyPr anchor="t">
            <a:normAutofit/>
          </a:bodyPr>
          <a:lstStyle/>
          <a:p>
            <a:r>
              <a:rPr lang="en-US" sz="4000" b="1" dirty="0">
                <a:solidFill>
                  <a:schemeClr val="bg1"/>
                </a:solidFill>
                <a:latin typeface="Ink Free" panose="03080402000500000000" pitchFamily="66" charset="0"/>
              </a:rPr>
              <a:t>The Logistics of Being a Middle Schooler:</a:t>
            </a:r>
            <a:br>
              <a:rPr lang="en-US" sz="4000" b="1" dirty="0">
                <a:solidFill>
                  <a:schemeClr val="bg1"/>
                </a:solidFill>
                <a:latin typeface="Ink Free" panose="03080402000500000000" pitchFamily="66" charset="0"/>
              </a:rPr>
            </a:br>
            <a:r>
              <a:rPr lang="en-US" sz="4000" b="1" dirty="0">
                <a:solidFill>
                  <a:schemeClr val="accent1">
                    <a:lumMod val="60000"/>
                    <a:lumOff val="40000"/>
                  </a:schemeClr>
                </a:solidFill>
                <a:latin typeface="Ink Free" panose="03080402000500000000" pitchFamily="66" charset="0"/>
              </a:rPr>
              <a:t>The First Days</a:t>
            </a:r>
          </a:p>
        </p:txBody>
      </p:sp>
      <p:pic>
        <p:nvPicPr>
          <p:cNvPr id="5" name="Picture 4" descr="Logo&#10;&#10;Description automatically generated with medium confidence">
            <a:extLst>
              <a:ext uri="{FF2B5EF4-FFF2-40B4-BE49-F238E27FC236}">
                <a16:creationId xmlns:a16="http://schemas.microsoft.com/office/drawing/2014/main" id="{4069A4DC-2B70-4F67-86FB-1A9CBD1318AA}"/>
              </a:ext>
            </a:extLst>
          </p:cNvPr>
          <p:cNvPicPr>
            <a:picLocks noChangeAspect="1"/>
          </p:cNvPicPr>
          <p:nvPr/>
        </p:nvPicPr>
        <p:blipFill rotWithShape="1">
          <a:blip r:embed="rId4"/>
          <a:srcRect l="6574" r="12711" b="-2"/>
          <a:stretch/>
        </p:blipFill>
        <p:spPr>
          <a:xfrm>
            <a:off x="827088" y="1498600"/>
            <a:ext cx="5260975" cy="4676775"/>
          </a:xfrm>
          <a:custGeom>
            <a:avLst/>
            <a:gdLst/>
            <a:ahLst/>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effectLst>
            <a:outerShdw blurRad="381000" dist="152400" dir="5400000" algn="t" rotWithShape="0">
              <a:prstClr val="black">
                <a:alpha val="10000"/>
              </a:prstClr>
            </a:outerShdw>
          </a:effectLst>
        </p:spPr>
      </p:pic>
      <p:grpSp>
        <p:nvGrpSpPr>
          <p:cNvPr id="12" name="Group 11">
            <a:extLst>
              <a:ext uri="{FF2B5EF4-FFF2-40B4-BE49-F238E27FC236}">
                <a16:creationId xmlns:a16="http://schemas.microsoft.com/office/drawing/2014/main" id="{0EAC7AFE-68C0-41EB-A1C7-108E60D7C3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7088" y="4795537"/>
            <a:ext cx="5260975" cy="1410656"/>
            <a:chOff x="827088" y="4795537"/>
            <a:chExt cx="5260975" cy="1410656"/>
          </a:xfrm>
        </p:grpSpPr>
        <p:sp>
          <p:nvSpPr>
            <p:cNvPr id="13" name="Freeform: Shape 12">
              <a:extLst>
                <a:ext uri="{FF2B5EF4-FFF2-40B4-BE49-F238E27FC236}">
                  <a16:creationId xmlns:a16="http://schemas.microsoft.com/office/drawing/2014/main" id="{127393A7-D6DA-410B-8699-AA56B57BF7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7088" y="4795537"/>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8EC44C88-69E3-42EE-86E8-9B45F712B7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7088" y="4795537"/>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5">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51850E61-5EDE-46BA-AD49-DC77958581BE}"/>
              </a:ext>
            </a:extLst>
          </p:cNvPr>
          <p:cNvSpPr>
            <a:spLocks noGrp="1"/>
          </p:cNvSpPr>
          <p:nvPr>
            <p:ph idx="1"/>
          </p:nvPr>
        </p:nvSpPr>
        <p:spPr>
          <a:xfrm>
            <a:off x="6981826" y="2594610"/>
            <a:ext cx="4391024" cy="3233790"/>
          </a:xfrm>
        </p:spPr>
        <p:txBody>
          <a:bodyPr>
            <a:normAutofit fontScale="92500" lnSpcReduction="20000"/>
          </a:bodyPr>
          <a:lstStyle/>
          <a:p>
            <a:endParaRPr lang="en-US" sz="2000" dirty="0">
              <a:solidFill>
                <a:schemeClr val="bg1">
                  <a:alpha val="80000"/>
                </a:schemeClr>
              </a:solidFill>
            </a:endParaRPr>
          </a:p>
          <a:p>
            <a:r>
              <a:rPr lang="en-US" sz="2600" dirty="0">
                <a:solidFill>
                  <a:schemeClr val="bg1">
                    <a:alpha val="80000"/>
                  </a:schemeClr>
                </a:solidFill>
              </a:rPr>
              <a:t>Something to write with and on</a:t>
            </a:r>
          </a:p>
          <a:p>
            <a:pPr lvl="1"/>
            <a:r>
              <a:rPr lang="en-US" sz="2600" dirty="0">
                <a:solidFill>
                  <a:schemeClr val="bg1">
                    <a:alpha val="80000"/>
                  </a:schemeClr>
                </a:solidFill>
              </a:rPr>
              <a:t>Supply lists will be available during the summer</a:t>
            </a:r>
          </a:p>
          <a:p>
            <a:pPr lvl="1"/>
            <a:r>
              <a:rPr lang="en-US" sz="2600" dirty="0">
                <a:solidFill>
                  <a:schemeClr val="bg1">
                    <a:alpha val="80000"/>
                  </a:schemeClr>
                </a:solidFill>
              </a:rPr>
              <a:t>First days bring a pen or pencil and some paper</a:t>
            </a:r>
          </a:p>
          <a:p>
            <a:pPr lvl="1"/>
            <a:endParaRPr lang="en-US" sz="2600" dirty="0">
              <a:solidFill>
                <a:schemeClr val="bg1">
                  <a:alpha val="80000"/>
                </a:schemeClr>
              </a:solidFill>
            </a:endParaRPr>
          </a:p>
          <a:p>
            <a:r>
              <a:rPr lang="en-US" sz="2600" dirty="0">
                <a:solidFill>
                  <a:schemeClr val="bg1">
                    <a:alpha val="80000"/>
                  </a:schemeClr>
                </a:solidFill>
              </a:rPr>
              <a:t>Meet &amp; Greet</a:t>
            </a:r>
          </a:p>
          <a:p>
            <a:pPr lvl="1"/>
            <a:r>
              <a:rPr lang="en-US" sz="2600" dirty="0">
                <a:solidFill>
                  <a:schemeClr val="bg1">
                    <a:alpha val="80000"/>
                  </a:schemeClr>
                </a:solidFill>
                <a:cs typeface="Calibri"/>
              </a:rPr>
              <a:t>CTLS Message &amp; Daniell Website</a:t>
            </a:r>
          </a:p>
          <a:p>
            <a:pPr lvl="1"/>
            <a:endParaRPr lang="en-US" sz="2000" dirty="0">
              <a:solidFill>
                <a:schemeClr val="bg1">
                  <a:alpha val="80000"/>
                </a:schemeClr>
              </a:solidFill>
              <a:cs typeface="Calibri"/>
            </a:endParaRPr>
          </a:p>
          <a:p>
            <a:pPr marL="0" indent="0">
              <a:buNone/>
            </a:pPr>
            <a:endParaRPr lang="en-US" sz="2000" dirty="0">
              <a:solidFill>
                <a:schemeClr val="bg1">
                  <a:alpha val="80000"/>
                </a:schemeClr>
              </a:solidFill>
            </a:endParaRPr>
          </a:p>
          <a:p>
            <a:pPr lvl="1"/>
            <a:endParaRPr lang="en-US" sz="2000" dirty="0">
              <a:solidFill>
                <a:schemeClr val="bg1">
                  <a:alpha val="80000"/>
                </a:schemeClr>
              </a:solidFill>
            </a:endParaRPr>
          </a:p>
          <a:p>
            <a:endParaRPr lang="en-US" sz="2000" dirty="0">
              <a:solidFill>
                <a:schemeClr val="bg1">
                  <a:alpha val="80000"/>
                </a:schemeClr>
              </a:solidFill>
            </a:endParaRPr>
          </a:p>
        </p:txBody>
      </p:sp>
    </p:spTree>
    <p:extLst>
      <p:ext uri="{BB962C8B-B14F-4D97-AF65-F5344CB8AC3E}">
        <p14:creationId xmlns:p14="http://schemas.microsoft.com/office/powerpoint/2010/main" val="401879091"/>
      </p:ext>
    </p:extLst>
  </p:cSld>
  <p:clrMapOvr>
    <a:masterClrMapping/>
  </p:clrMapOvr>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8000" b="-98000"/>
          </a:stretch>
        </a:blip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676D6CDF-C512-4739-B158-55EE955E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1137033" y="670559"/>
            <a:ext cx="4683321" cy="2148841"/>
          </a:xfrm>
        </p:spPr>
        <p:txBody>
          <a:bodyPr anchor="t">
            <a:normAutofit/>
          </a:bodyPr>
          <a:lstStyle/>
          <a:p>
            <a:r>
              <a:rPr lang="en-US" b="1" dirty="0">
                <a:solidFill>
                  <a:schemeClr val="bg1"/>
                </a:solidFill>
                <a:latin typeface="Ink Free" panose="03080402000500000000" pitchFamily="66" charset="0"/>
              </a:rPr>
              <a:t>The Logistics of Being a Middle Schooler: </a:t>
            </a:r>
            <a:r>
              <a:rPr lang="en-US" b="1" dirty="0">
                <a:solidFill>
                  <a:schemeClr val="accent1">
                    <a:lumMod val="60000"/>
                    <a:lumOff val="40000"/>
                  </a:schemeClr>
                </a:solidFill>
                <a:latin typeface="Ink Free" panose="03080402000500000000" pitchFamily="66" charset="0"/>
              </a:rPr>
              <a:t>Tech</a:t>
            </a:r>
          </a:p>
        </p:txBody>
      </p:sp>
      <p:pic>
        <p:nvPicPr>
          <p:cNvPr id="2050" name="Picture 2" descr="Daniell Middle School">
            <a:extLst>
              <a:ext uri="{FF2B5EF4-FFF2-40B4-BE49-F238E27FC236}">
                <a16:creationId xmlns:a16="http://schemas.microsoft.com/office/drawing/2014/main" id="{09A967D1-4823-4B48-8CD7-0D74655FAF4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054" b="4493"/>
          <a:stretch/>
        </p:blipFill>
        <p:spPr bwMode="auto">
          <a:xfrm>
            <a:off x="1" y="3105151"/>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a:noFill/>
          <a:extLst>
            <a:ext uri="{909E8E84-426E-40DD-AFC4-6F175D3DCCD1}">
              <a14:hiddenFill xmlns:a14="http://schemas.microsoft.com/office/drawing/2010/main">
                <a:solidFill>
                  <a:srgbClr val="FFFFFF"/>
                </a:solidFill>
              </a14:hiddenFill>
            </a:ext>
          </a:extLst>
        </p:spPr>
      </p:pic>
      <p:sp>
        <p:nvSpPr>
          <p:cNvPr id="7" name="Content Placeholder 6"/>
          <p:cNvSpPr>
            <a:spLocks noGrp="1"/>
          </p:cNvSpPr>
          <p:nvPr>
            <p:ph idx="1"/>
          </p:nvPr>
        </p:nvSpPr>
        <p:spPr>
          <a:xfrm>
            <a:off x="6797004" y="670559"/>
            <a:ext cx="4555782" cy="5445076"/>
          </a:xfrm>
        </p:spPr>
        <p:txBody>
          <a:bodyPr anchor="t">
            <a:normAutofit/>
          </a:bodyPr>
          <a:lstStyle/>
          <a:p>
            <a:r>
              <a:rPr lang="en-US" sz="2400" dirty="0">
                <a:solidFill>
                  <a:schemeClr val="bg1"/>
                </a:solidFill>
              </a:rPr>
              <a:t>Cell Phones</a:t>
            </a:r>
          </a:p>
          <a:p>
            <a:pPr lvl="1"/>
            <a:r>
              <a:rPr lang="en-US" dirty="0">
                <a:solidFill>
                  <a:schemeClr val="bg1"/>
                </a:solidFill>
              </a:rPr>
              <a:t>Not required</a:t>
            </a:r>
          </a:p>
          <a:p>
            <a:pPr lvl="1"/>
            <a:r>
              <a:rPr lang="en-US" dirty="0">
                <a:solidFill>
                  <a:schemeClr val="bg1"/>
                </a:solidFill>
              </a:rPr>
              <a:t>Not allowed</a:t>
            </a:r>
          </a:p>
          <a:p>
            <a:pPr lvl="1"/>
            <a:r>
              <a:rPr lang="en-US" dirty="0">
                <a:solidFill>
                  <a:schemeClr val="bg1"/>
                </a:solidFill>
              </a:rPr>
              <a:t>Do not call or text your student throughout the day or have them call or text you</a:t>
            </a:r>
          </a:p>
          <a:p>
            <a:pPr lvl="2"/>
            <a:r>
              <a:rPr lang="en-US" sz="2400" dirty="0">
                <a:solidFill>
                  <a:schemeClr val="bg1"/>
                </a:solidFill>
              </a:rPr>
              <a:t>Please use the front office phones for communication</a:t>
            </a:r>
          </a:p>
          <a:p>
            <a:r>
              <a:rPr lang="en-US" sz="2400" dirty="0">
                <a:solidFill>
                  <a:schemeClr val="bg1"/>
                </a:solidFill>
              </a:rPr>
              <a:t>Technology </a:t>
            </a:r>
          </a:p>
          <a:p>
            <a:pPr lvl="1"/>
            <a:r>
              <a:rPr lang="en-US" dirty="0">
                <a:solidFill>
                  <a:schemeClr val="bg1"/>
                </a:solidFill>
              </a:rPr>
              <a:t>Cobb provided laptops</a:t>
            </a:r>
            <a:endParaRPr lang="en-US" dirty="0">
              <a:solidFill>
                <a:schemeClr val="bg1"/>
              </a:solidFill>
              <a:cs typeface="Calibri"/>
            </a:endParaRPr>
          </a:p>
          <a:p>
            <a:pPr lvl="1"/>
            <a:r>
              <a:rPr lang="en-US" dirty="0">
                <a:solidFill>
                  <a:schemeClr val="bg1"/>
                </a:solidFill>
                <a:cs typeface="Calibri"/>
              </a:rPr>
              <a:t>Students are expected to bring their laptop every day</a:t>
            </a:r>
          </a:p>
          <a:p>
            <a:pPr marL="457200" lvl="1" indent="0">
              <a:buNone/>
            </a:pPr>
            <a:endParaRPr lang="en-US" sz="2000" dirty="0">
              <a:solidFill>
                <a:schemeClr val="bg1"/>
              </a:solidFill>
            </a:endParaRPr>
          </a:p>
        </p:txBody>
      </p:sp>
    </p:spTree>
    <p:extLst>
      <p:ext uri="{BB962C8B-B14F-4D97-AF65-F5344CB8AC3E}">
        <p14:creationId xmlns:p14="http://schemas.microsoft.com/office/powerpoint/2010/main" val="3312793477"/>
      </p:ext>
    </p:extLst>
  </p:cSld>
  <p:clrMapOvr>
    <a:masterClrMapping/>
  </p:clrMapOvr>
  <mc:AlternateContent xmlns:mc="http://schemas.openxmlformats.org/markup-compatibility/2006" xmlns:p14="http://schemas.microsoft.com/office/powerpoint/2010/main">
    <mc:Choice Requires="p14">
      <p:transition spd="slow" p14:dur="2000" advTm="128212"/>
    </mc:Choice>
    <mc:Fallback xmlns="">
      <p:transition spd="slow" advTm="128212"/>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8000" b="-98000"/>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640080" y="325369"/>
            <a:ext cx="4368602" cy="1956841"/>
          </a:xfrm>
        </p:spPr>
        <p:txBody>
          <a:bodyPr anchor="b">
            <a:normAutofit/>
          </a:bodyPr>
          <a:lstStyle/>
          <a:p>
            <a:r>
              <a:rPr lang="en-US" sz="4200" b="1">
                <a:solidFill>
                  <a:schemeClr val="bg1"/>
                </a:solidFill>
                <a:latin typeface="Ink Free" panose="03080402000500000000" pitchFamily="66" charset="0"/>
              </a:rPr>
              <a:t>Social Media &amp; Middle Schoolers</a:t>
            </a:r>
            <a:endParaRPr lang="en-US" sz="4200" b="1" dirty="0">
              <a:solidFill>
                <a:schemeClr val="bg1"/>
              </a:solidFill>
              <a:latin typeface="Ink Free" panose="03080402000500000000" pitchFamily="66" charset="0"/>
            </a:endParaRPr>
          </a:p>
        </p:txBody>
      </p:sp>
      <p:sp>
        <p:nvSpPr>
          <p:cNvPr id="7" name="Content Placeholder 6"/>
          <p:cNvSpPr>
            <a:spLocks noGrp="1"/>
          </p:cNvSpPr>
          <p:nvPr>
            <p:ph idx="1"/>
          </p:nvPr>
        </p:nvSpPr>
        <p:spPr>
          <a:xfrm>
            <a:off x="640080" y="2872899"/>
            <a:ext cx="4243589" cy="3320668"/>
          </a:xfrm>
        </p:spPr>
        <p:txBody>
          <a:bodyPr>
            <a:normAutofit/>
          </a:bodyPr>
          <a:lstStyle/>
          <a:p>
            <a:pPr lvl="1"/>
            <a:r>
              <a:rPr lang="en-US" dirty="0">
                <a:solidFill>
                  <a:schemeClr val="bg1"/>
                </a:solidFill>
                <a:cs typeface="Calibri"/>
              </a:rPr>
              <a:t>Distractions</a:t>
            </a:r>
          </a:p>
          <a:p>
            <a:pPr lvl="1"/>
            <a:r>
              <a:rPr lang="en-US" dirty="0">
                <a:solidFill>
                  <a:schemeClr val="bg1"/>
                </a:solidFill>
                <a:cs typeface="Calibri"/>
              </a:rPr>
              <a:t>Drama</a:t>
            </a:r>
          </a:p>
          <a:p>
            <a:pPr lvl="1"/>
            <a:r>
              <a:rPr lang="en-US" dirty="0">
                <a:solidFill>
                  <a:schemeClr val="bg1"/>
                </a:solidFill>
                <a:cs typeface="Calibri"/>
              </a:rPr>
              <a:t>Deceptive</a:t>
            </a:r>
          </a:p>
          <a:p>
            <a:pPr lvl="1"/>
            <a:r>
              <a:rPr lang="en-US" dirty="0">
                <a:solidFill>
                  <a:schemeClr val="bg1"/>
                </a:solidFill>
                <a:cs typeface="Calibri"/>
              </a:rPr>
              <a:t>Dangerous</a:t>
            </a:r>
          </a:p>
          <a:p>
            <a:pPr lvl="1"/>
            <a:endParaRPr lang="en-US" sz="2200" dirty="0">
              <a:solidFill>
                <a:schemeClr val="bg1"/>
              </a:solidFill>
            </a:endParaRPr>
          </a:p>
        </p:txBody>
      </p:sp>
      <p:pic>
        <p:nvPicPr>
          <p:cNvPr id="1028" name="Picture 4" descr="Image result for social media cartoon images distortions">
            <a:extLst>
              <a:ext uri="{FF2B5EF4-FFF2-40B4-BE49-F238E27FC236}">
                <a16:creationId xmlns:a16="http://schemas.microsoft.com/office/drawing/2014/main" id="{1877EB46-B464-41B9-A680-651B3DEFFB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8682" y="813281"/>
            <a:ext cx="6838236" cy="5231437"/>
          </a:xfrm>
          <a:custGeom>
            <a:avLst/>
            <a:gdLst>
              <a:gd name="connsiteX0" fmla="*/ 0 w 6838236"/>
              <a:gd name="connsiteY0" fmla="*/ 0 h 5231437"/>
              <a:gd name="connsiteX1" fmla="*/ 501471 w 6838236"/>
              <a:gd name="connsiteY1" fmla="*/ 0 h 5231437"/>
              <a:gd name="connsiteX2" fmla="*/ 866177 w 6838236"/>
              <a:gd name="connsiteY2" fmla="*/ 0 h 5231437"/>
              <a:gd name="connsiteX3" fmla="*/ 1572794 w 6838236"/>
              <a:gd name="connsiteY3" fmla="*/ 0 h 5231437"/>
              <a:gd name="connsiteX4" fmla="*/ 2074265 w 6838236"/>
              <a:gd name="connsiteY4" fmla="*/ 0 h 5231437"/>
              <a:gd name="connsiteX5" fmla="*/ 2575736 w 6838236"/>
              <a:gd name="connsiteY5" fmla="*/ 0 h 5231437"/>
              <a:gd name="connsiteX6" fmla="*/ 3282353 w 6838236"/>
              <a:gd name="connsiteY6" fmla="*/ 0 h 5231437"/>
              <a:gd name="connsiteX7" fmla="*/ 3715442 w 6838236"/>
              <a:gd name="connsiteY7" fmla="*/ 0 h 5231437"/>
              <a:gd name="connsiteX8" fmla="*/ 4422059 w 6838236"/>
              <a:gd name="connsiteY8" fmla="*/ 0 h 5231437"/>
              <a:gd name="connsiteX9" fmla="*/ 5128677 w 6838236"/>
              <a:gd name="connsiteY9" fmla="*/ 0 h 5231437"/>
              <a:gd name="connsiteX10" fmla="*/ 5698530 w 6838236"/>
              <a:gd name="connsiteY10" fmla="*/ 0 h 5231437"/>
              <a:gd name="connsiteX11" fmla="*/ 6838236 w 6838236"/>
              <a:gd name="connsiteY11" fmla="*/ 0 h 5231437"/>
              <a:gd name="connsiteX12" fmla="*/ 6838236 w 6838236"/>
              <a:gd name="connsiteY12" fmla="*/ 528956 h 5231437"/>
              <a:gd name="connsiteX13" fmla="*/ 6838236 w 6838236"/>
              <a:gd name="connsiteY13" fmla="*/ 953284 h 5231437"/>
              <a:gd name="connsiteX14" fmla="*/ 6838236 w 6838236"/>
              <a:gd name="connsiteY14" fmla="*/ 1534555 h 5231437"/>
              <a:gd name="connsiteX15" fmla="*/ 6838236 w 6838236"/>
              <a:gd name="connsiteY15" fmla="*/ 2115826 h 5231437"/>
              <a:gd name="connsiteX16" fmla="*/ 6838236 w 6838236"/>
              <a:gd name="connsiteY16" fmla="*/ 2697096 h 5231437"/>
              <a:gd name="connsiteX17" fmla="*/ 6838236 w 6838236"/>
              <a:gd name="connsiteY17" fmla="*/ 3330682 h 5231437"/>
              <a:gd name="connsiteX18" fmla="*/ 6838236 w 6838236"/>
              <a:gd name="connsiteY18" fmla="*/ 3964267 h 5231437"/>
              <a:gd name="connsiteX19" fmla="*/ 6838236 w 6838236"/>
              <a:gd name="connsiteY19" fmla="*/ 4597852 h 5231437"/>
              <a:gd name="connsiteX20" fmla="*/ 6838236 w 6838236"/>
              <a:gd name="connsiteY20" fmla="*/ 5231437 h 5231437"/>
              <a:gd name="connsiteX21" fmla="*/ 6405148 w 6838236"/>
              <a:gd name="connsiteY21" fmla="*/ 5231437 h 5231437"/>
              <a:gd name="connsiteX22" fmla="*/ 5835295 w 6838236"/>
              <a:gd name="connsiteY22" fmla="*/ 5231437 h 5231437"/>
              <a:gd name="connsiteX23" fmla="*/ 5402206 w 6838236"/>
              <a:gd name="connsiteY23" fmla="*/ 5231437 h 5231437"/>
              <a:gd name="connsiteX24" fmla="*/ 4832353 w 6838236"/>
              <a:gd name="connsiteY24" fmla="*/ 5231437 h 5231437"/>
              <a:gd name="connsiteX25" fmla="*/ 4467648 w 6838236"/>
              <a:gd name="connsiteY25" fmla="*/ 5231437 h 5231437"/>
              <a:gd name="connsiteX26" fmla="*/ 4102942 w 6838236"/>
              <a:gd name="connsiteY26" fmla="*/ 5231437 h 5231437"/>
              <a:gd name="connsiteX27" fmla="*/ 3533089 w 6838236"/>
              <a:gd name="connsiteY27" fmla="*/ 5231437 h 5231437"/>
              <a:gd name="connsiteX28" fmla="*/ 3100000 w 6838236"/>
              <a:gd name="connsiteY28" fmla="*/ 5231437 h 5231437"/>
              <a:gd name="connsiteX29" fmla="*/ 2461765 w 6838236"/>
              <a:gd name="connsiteY29" fmla="*/ 5231437 h 5231437"/>
              <a:gd name="connsiteX30" fmla="*/ 2028677 w 6838236"/>
              <a:gd name="connsiteY30" fmla="*/ 5231437 h 5231437"/>
              <a:gd name="connsiteX31" fmla="*/ 1390441 w 6838236"/>
              <a:gd name="connsiteY31" fmla="*/ 5231437 h 5231437"/>
              <a:gd name="connsiteX32" fmla="*/ 1025735 w 6838236"/>
              <a:gd name="connsiteY32" fmla="*/ 5231437 h 5231437"/>
              <a:gd name="connsiteX33" fmla="*/ 0 w 6838236"/>
              <a:gd name="connsiteY33" fmla="*/ 5231437 h 5231437"/>
              <a:gd name="connsiteX34" fmla="*/ 0 w 6838236"/>
              <a:gd name="connsiteY34" fmla="*/ 4754795 h 5231437"/>
              <a:gd name="connsiteX35" fmla="*/ 0 w 6838236"/>
              <a:gd name="connsiteY35" fmla="*/ 4068895 h 5231437"/>
              <a:gd name="connsiteX36" fmla="*/ 0 w 6838236"/>
              <a:gd name="connsiteY36" fmla="*/ 3539939 h 5231437"/>
              <a:gd name="connsiteX37" fmla="*/ 0 w 6838236"/>
              <a:gd name="connsiteY37" fmla="*/ 2854040 h 5231437"/>
              <a:gd name="connsiteX38" fmla="*/ 0 w 6838236"/>
              <a:gd name="connsiteY38" fmla="*/ 2377397 h 5231437"/>
              <a:gd name="connsiteX39" fmla="*/ 0 w 6838236"/>
              <a:gd name="connsiteY39" fmla="*/ 1953070 h 5231437"/>
              <a:gd name="connsiteX40" fmla="*/ 0 w 6838236"/>
              <a:gd name="connsiteY40" fmla="*/ 1528742 h 5231437"/>
              <a:gd name="connsiteX41" fmla="*/ 0 w 6838236"/>
              <a:gd name="connsiteY41" fmla="*/ 895157 h 5231437"/>
              <a:gd name="connsiteX42" fmla="*/ 0 w 6838236"/>
              <a:gd name="connsiteY42" fmla="*/ 0 h 523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6838236" h="5231437" extrusionOk="0">
                <a:moveTo>
                  <a:pt x="0" y="0"/>
                </a:moveTo>
                <a:cubicBezTo>
                  <a:pt x="230945" y="-28969"/>
                  <a:pt x="288926" y="30670"/>
                  <a:pt x="501471" y="0"/>
                </a:cubicBezTo>
                <a:cubicBezTo>
                  <a:pt x="714016" y="-30670"/>
                  <a:pt x="785316" y="112"/>
                  <a:pt x="866177" y="0"/>
                </a:cubicBezTo>
                <a:cubicBezTo>
                  <a:pt x="947038" y="-112"/>
                  <a:pt x="1395243" y="61442"/>
                  <a:pt x="1572794" y="0"/>
                </a:cubicBezTo>
                <a:cubicBezTo>
                  <a:pt x="1750345" y="-61442"/>
                  <a:pt x="1835662" y="38569"/>
                  <a:pt x="2074265" y="0"/>
                </a:cubicBezTo>
                <a:cubicBezTo>
                  <a:pt x="2312868" y="-38569"/>
                  <a:pt x="2349746" y="43052"/>
                  <a:pt x="2575736" y="0"/>
                </a:cubicBezTo>
                <a:cubicBezTo>
                  <a:pt x="2801726" y="-43052"/>
                  <a:pt x="2970223" y="40960"/>
                  <a:pt x="3282353" y="0"/>
                </a:cubicBezTo>
                <a:cubicBezTo>
                  <a:pt x="3594483" y="-40960"/>
                  <a:pt x="3595560" y="17903"/>
                  <a:pt x="3715442" y="0"/>
                </a:cubicBezTo>
                <a:cubicBezTo>
                  <a:pt x="3835324" y="-17903"/>
                  <a:pt x="4190162" y="53647"/>
                  <a:pt x="4422059" y="0"/>
                </a:cubicBezTo>
                <a:cubicBezTo>
                  <a:pt x="4653956" y="-53647"/>
                  <a:pt x="4945301" y="51714"/>
                  <a:pt x="5128677" y="0"/>
                </a:cubicBezTo>
                <a:cubicBezTo>
                  <a:pt x="5312053" y="-51714"/>
                  <a:pt x="5511836" y="13726"/>
                  <a:pt x="5698530" y="0"/>
                </a:cubicBezTo>
                <a:cubicBezTo>
                  <a:pt x="5885224" y="-13726"/>
                  <a:pt x="6529145" y="4764"/>
                  <a:pt x="6838236" y="0"/>
                </a:cubicBezTo>
                <a:cubicBezTo>
                  <a:pt x="6876270" y="131987"/>
                  <a:pt x="6814907" y="418054"/>
                  <a:pt x="6838236" y="528956"/>
                </a:cubicBezTo>
                <a:cubicBezTo>
                  <a:pt x="6861565" y="639858"/>
                  <a:pt x="6803974" y="835092"/>
                  <a:pt x="6838236" y="953284"/>
                </a:cubicBezTo>
                <a:cubicBezTo>
                  <a:pt x="6872498" y="1071476"/>
                  <a:pt x="6809489" y="1282553"/>
                  <a:pt x="6838236" y="1534555"/>
                </a:cubicBezTo>
                <a:cubicBezTo>
                  <a:pt x="6866983" y="1786557"/>
                  <a:pt x="6803891" y="1962546"/>
                  <a:pt x="6838236" y="2115826"/>
                </a:cubicBezTo>
                <a:cubicBezTo>
                  <a:pt x="6872581" y="2269106"/>
                  <a:pt x="6827404" y="2546488"/>
                  <a:pt x="6838236" y="2697096"/>
                </a:cubicBezTo>
                <a:cubicBezTo>
                  <a:pt x="6849068" y="2847704"/>
                  <a:pt x="6822219" y="3014906"/>
                  <a:pt x="6838236" y="3330682"/>
                </a:cubicBezTo>
                <a:cubicBezTo>
                  <a:pt x="6854253" y="3646458"/>
                  <a:pt x="6768696" y="3736507"/>
                  <a:pt x="6838236" y="3964267"/>
                </a:cubicBezTo>
                <a:cubicBezTo>
                  <a:pt x="6907776" y="4192027"/>
                  <a:pt x="6826327" y="4387290"/>
                  <a:pt x="6838236" y="4597852"/>
                </a:cubicBezTo>
                <a:cubicBezTo>
                  <a:pt x="6850145" y="4808414"/>
                  <a:pt x="6832284" y="4980084"/>
                  <a:pt x="6838236" y="5231437"/>
                </a:cubicBezTo>
                <a:cubicBezTo>
                  <a:pt x="6695319" y="5274474"/>
                  <a:pt x="6550448" y="5180538"/>
                  <a:pt x="6405148" y="5231437"/>
                </a:cubicBezTo>
                <a:cubicBezTo>
                  <a:pt x="6259848" y="5282336"/>
                  <a:pt x="6119958" y="5187036"/>
                  <a:pt x="5835295" y="5231437"/>
                </a:cubicBezTo>
                <a:cubicBezTo>
                  <a:pt x="5550632" y="5275838"/>
                  <a:pt x="5515079" y="5223006"/>
                  <a:pt x="5402206" y="5231437"/>
                </a:cubicBezTo>
                <a:cubicBezTo>
                  <a:pt x="5289333" y="5239868"/>
                  <a:pt x="4950213" y="5221298"/>
                  <a:pt x="4832353" y="5231437"/>
                </a:cubicBezTo>
                <a:cubicBezTo>
                  <a:pt x="4714493" y="5241576"/>
                  <a:pt x="4594579" y="5207639"/>
                  <a:pt x="4467648" y="5231437"/>
                </a:cubicBezTo>
                <a:cubicBezTo>
                  <a:pt x="4340718" y="5255235"/>
                  <a:pt x="4189476" y="5214533"/>
                  <a:pt x="4102942" y="5231437"/>
                </a:cubicBezTo>
                <a:cubicBezTo>
                  <a:pt x="4016408" y="5248341"/>
                  <a:pt x="3651882" y="5198760"/>
                  <a:pt x="3533089" y="5231437"/>
                </a:cubicBezTo>
                <a:cubicBezTo>
                  <a:pt x="3414296" y="5264114"/>
                  <a:pt x="3274047" y="5182997"/>
                  <a:pt x="3100000" y="5231437"/>
                </a:cubicBezTo>
                <a:cubicBezTo>
                  <a:pt x="2925953" y="5279877"/>
                  <a:pt x="2616625" y="5181219"/>
                  <a:pt x="2461765" y="5231437"/>
                </a:cubicBezTo>
                <a:cubicBezTo>
                  <a:pt x="2306905" y="5281655"/>
                  <a:pt x="2190198" y="5202632"/>
                  <a:pt x="2028677" y="5231437"/>
                </a:cubicBezTo>
                <a:cubicBezTo>
                  <a:pt x="1867156" y="5260242"/>
                  <a:pt x="1573923" y="5182104"/>
                  <a:pt x="1390441" y="5231437"/>
                </a:cubicBezTo>
                <a:cubicBezTo>
                  <a:pt x="1206959" y="5280770"/>
                  <a:pt x="1194664" y="5230313"/>
                  <a:pt x="1025735" y="5231437"/>
                </a:cubicBezTo>
                <a:cubicBezTo>
                  <a:pt x="856806" y="5232561"/>
                  <a:pt x="222568" y="5178978"/>
                  <a:pt x="0" y="5231437"/>
                </a:cubicBezTo>
                <a:cubicBezTo>
                  <a:pt x="-47077" y="5040608"/>
                  <a:pt x="53323" y="4902633"/>
                  <a:pt x="0" y="4754795"/>
                </a:cubicBezTo>
                <a:cubicBezTo>
                  <a:pt x="-53323" y="4606957"/>
                  <a:pt x="23861" y="4333734"/>
                  <a:pt x="0" y="4068895"/>
                </a:cubicBezTo>
                <a:cubicBezTo>
                  <a:pt x="-23861" y="3804056"/>
                  <a:pt x="6831" y="3770000"/>
                  <a:pt x="0" y="3539939"/>
                </a:cubicBezTo>
                <a:cubicBezTo>
                  <a:pt x="-6831" y="3309878"/>
                  <a:pt x="29085" y="3150033"/>
                  <a:pt x="0" y="2854040"/>
                </a:cubicBezTo>
                <a:cubicBezTo>
                  <a:pt x="-29085" y="2558047"/>
                  <a:pt x="42622" y="2487279"/>
                  <a:pt x="0" y="2377397"/>
                </a:cubicBezTo>
                <a:cubicBezTo>
                  <a:pt x="-42622" y="2267515"/>
                  <a:pt x="11403" y="2145548"/>
                  <a:pt x="0" y="1953070"/>
                </a:cubicBezTo>
                <a:cubicBezTo>
                  <a:pt x="-11403" y="1760592"/>
                  <a:pt x="20460" y="1637641"/>
                  <a:pt x="0" y="1528742"/>
                </a:cubicBezTo>
                <a:cubicBezTo>
                  <a:pt x="-20460" y="1419843"/>
                  <a:pt x="15308" y="1196677"/>
                  <a:pt x="0" y="895157"/>
                </a:cubicBezTo>
                <a:cubicBezTo>
                  <a:pt x="-15308" y="593638"/>
                  <a:pt x="24125" y="239829"/>
                  <a:pt x="0" y="0"/>
                </a:cubicBezTo>
                <a:close/>
              </a:path>
            </a:pathLst>
          </a:custGeom>
          <a:noFill/>
          <a:ln w="152400">
            <a:solidFill>
              <a:schemeClr val="accent1"/>
            </a:solidFill>
            <a:extLst>
              <a:ext uri="{C807C97D-BFC1-408E-A445-0C87EB9F89A2}">
                <ask:lineSketchStyleProps xmlns:ask="http://schemas.microsoft.com/office/drawing/2018/sketchyshapes" sd="1219033472">
                  <a:prstGeom prst="rect">
                    <a:avLst/>
                  </a:prstGeom>
                  <ask:type>
                    <ask:lineSketchScribble/>
                  </ask:type>
                </ask:lineSketchStyleProps>
              </a:ext>
            </a:extLst>
          </a:ln>
          <a:extLst>
            <a:ext uri="{909E8E84-426E-40DD-AFC4-6F175D3DCCD1}">
              <a14:hiddenFill xmlns:a14="http://schemas.microsoft.com/office/drawing/2010/main">
                <a:solidFill>
                  <a:srgbClr val="FFFFFF"/>
                </a:solidFill>
              </a14:hiddenFill>
            </a:ext>
          </a:extLst>
        </p:spPr>
      </p:pic>
      <p:pic>
        <p:nvPicPr>
          <p:cNvPr id="15" name="Picture 2" descr="Daniell Middle School">
            <a:extLst>
              <a:ext uri="{FF2B5EF4-FFF2-40B4-BE49-F238E27FC236}">
                <a16:creationId xmlns:a16="http://schemas.microsoft.com/office/drawing/2014/main" id="{A0D190D8-7C58-4794-9BDD-0E6B6E6DD59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087021" y="4767364"/>
            <a:ext cx="2414763" cy="1536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8443458"/>
      </p:ext>
    </p:extLst>
  </p:cSld>
  <p:clrMapOvr>
    <a:masterClrMapping/>
  </p:clrMapOvr>
  <mc:AlternateContent xmlns:mc="http://schemas.openxmlformats.org/markup-compatibility/2006" xmlns:p14="http://schemas.microsoft.com/office/powerpoint/2010/main">
    <mc:Choice Requires="p14">
      <p:transition spd="slow" p14:dur="2000" advTm="128212"/>
    </mc:Choice>
    <mc:Fallback xmlns="">
      <p:transition spd="slow" advTm="128212"/>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3">
            <a:extLst>
              <a:ext uri="{FF2B5EF4-FFF2-40B4-BE49-F238E27FC236}">
                <a16:creationId xmlns:a16="http://schemas.microsoft.com/office/drawing/2014/main" id="{375B19E4-0108-41C4-8DB1-11BAE0B49D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F3A4CCAA-2414-426F-AA12-5E296F0C3A23}"/>
              </a:ext>
            </a:extLst>
          </p:cNvPr>
          <p:cNvSpPr>
            <a:spLocks noGrp="1"/>
          </p:cNvSpPr>
          <p:nvPr>
            <p:ph type="title"/>
          </p:nvPr>
        </p:nvSpPr>
        <p:spPr>
          <a:xfrm>
            <a:off x="6217919" y="669925"/>
            <a:ext cx="4635609" cy="1325563"/>
          </a:xfrm>
        </p:spPr>
        <p:txBody>
          <a:bodyPr anchor="b">
            <a:normAutofit/>
          </a:bodyPr>
          <a:lstStyle/>
          <a:p>
            <a:r>
              <a:rPr lang="en-US" sz="3800" b="1">
                <a:solidFill>
                  <a:schemeClr val="bg1"/>
                </a:solidFill>
                <a:latin typeface="Ink Free" panose="03080402000500000000" pitchFamily="66" charset="0"/>
              </a:rPr>
              <a:t>Supports for your Students</a:t>
            </a:r>
          </a:p>
        </p:txBody>
      </p:sp>
      <p:pic>
        <p:nvPicPr>
          <p:cNvPr id="4" name="Content Placeholder 2">
            <a:extLst>
              <a:ext uri="{FF2B5EF4-FFF2-40B4-BE49-F238E27FC236}">
                <a16:creationId xmlns:a16="http://schemas.microsoft.com/office/drawing/2014/main" id="{A1461C4C-52F7-4F03-80F3-BF3D6AEB50BA}"/>
              </a:ext>
            </a:extLst>
          </p:cNvPr>
          <p:cNvPicPr>
            <a:picLocks noChangeAspect="1"/>
          </p:cNvPicPr>
          <p:nvPr/>
        </p:nvPicPr>
        <p:blipFill rotWithShape="1">
          <a:blip r:embed="rId3"/>
          <a:srcRect l="18109" r="1021"/>
          <a:stretch/>
        </p:blipFill>
        <p:spPr>
          <a:xfrm>
            <a:off x="0" y="983558"/>
            <a:ext cx="5753102" cy="4890884"/>
          </a:xfrm>
          <a:prstGeom prst="rect">
            <a:avLst/>
          </a:prstGeom>
        </p:spPr>
      </p:pic>
      <p:cxnSp>
        <p:nvCxnSpPr>
          <p:cNvPr id="20" name="Straight Connector 15">
            <a:extLst>
              <a:ext uri="{FF2B5EF4-FFF2-40B4-BE49-F238E27FC236}">
                <a16:creationId xmlns:a16="http://schemas.microsoft.com/office/drawing/2014/main" id="{CEA14AE1-71AB-4B18-826E-F563FF4288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2916"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17920" y="2026340"/>
            <a:ext cx="597408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0A5F5A0-CAD5-4A3D-865F-04E987ACD519}"/>
              </a:ext>
            </a:extLst>
          </p:cNvPr>
          <p:cNvSpPr>
            <a:spLocks noGrp="1"/>
          </p:cNvSpPr>
          <p:nvPr>
            <p:ph idx="1"/>
          </p:nvPr>
        </p:nvSpPr>
        <p:spPr>
          <a:xfrm>
            <a:off x="6352798" y="2049204"/>
            <a:ext cx="4635609" cy="3441692"/>
          </a:xfrm>
        </p:spPr>
        <p:txBody>
          <a:bodyPr vert="horz" lIns="91440" tIns="45720" rIns="91440" bIns="45720" rtlCol="0">
            <a:noAutofit/>
          </a:bodyPr>
          <a:lstStyle/>
          <a:p>
            <a:r>
              <a:rPr lang="en-US" sz="1600" dirty="0">
                <a:solidFill>
                  <a:schemeClr val="bg1"/>
                </a:solidFill>
                <a:ea typeface="+mn-lt"/>
                <a:cs typeface="+mn-lt"/>
              </a:rPr>
              <a:t>Student Support Team: 2 Counselors and a School Social Worker</a:t>
            </a:r>
          </a:p>
          <a:p>
            <a:r>
              <a:rPr lang="en-US" sz="1600" dirty="0">
                <a:solidFill>
                  <a:schemeClr val="bg1"/>
                </a:solidFill>
              </a:rPr>
              <a:t>How do we support your student?</a:t>
            </a:r>
          </a:p>
          <a:p>
            <a:pPr lvl="1"/>
            <a:r>
              <a:rPr lang="en-US" sz="1600" dirty="0">
                <a:solidFill>
                  <a:schemeClr val="bg1"/>
                </a:solidFill>
              </a:rPr>
              <a:t>Individual meetings, mediation, small group sessions, classroom lessons</a:t>
            </a:r>
          </a:p>
          <a:p>
            <a:r>
              <a:rPr lang="en-US" sz="1600" dirty="0">
                <a:solidFill>
                  <a:schemeClr val="bg1"/>
                </a:solidFill>
              </a:rPr>
              <a:t>What do we talk about?</a:t>
            </a:r>
          </a:p>
          <a:p>
            <a:pPr lvl="1"/>
            <a:r>
              <a:rPr lang="en-US" sz="1600" dirty="0">
                <a:solidFill>
                  <a:schemeClr val="bg1"/>
                </a:solidFill>
              </a:rPr>
              <a:t>School Issues: study skills, goal setting, test anxiety, grades, discipline</a:t>
            </a:r>
          </a:p>
          <a:p>
            <a:pPr lvl="1"/>
            <a:r>
              <a:rPr lang="en-US" sz="1600" dirty="0">
                <a:solidFill>
                  <a:schemeClr val="bg1"/>
                </a:solidFill>
              </a:rPr>
              <a:t>Home Life: divorce (parents), siblings, living situation</a:t>
            </a:r>
          </a:p>
          <a:p>
            <a:pPr lvl="1"/>
            <a:r>
              <a:rPr lang="en-US" sz="1600" dirty="0">
                <a:solidFill>
                  <a:schemeClr val="bg1"/>
                </a:solidFill>
              </a:rPr>
              <a:t>Personal Issues: self-esteem, body image, self-harm, suicidal thoughts</a:t>
            </a:r>
          </a:p>
          <a:p>
            <a:pPr lvl="1"/>
            <a:r>
              <a:rPr lang="en-US" sz="1600" dirty="0">
                <a:solidFill>
                  <a:schemeClr val="bg1"/>
                </a:solidFill>
              </a:rPr>
              <a:t>Social Issues: drama, teasing/bullying, relationships</a:t>
            </a:r>
          </a:p>
          <a:p>
            <a:pPr lvl="1"/>
            <a:r>
              <a:rPr lang="en-US" sz="1600" dirty="0">
                <a:solidFill>
                  <a:schemeClr val="bg1"/>
                </a:solidFill>
              </a:rPr>
              <a:t>Grief/Loss</a:t>
            </a:r>
          </a:p>
          <a:p>
            <a:pPr lvl="1"/>
            <a:r>
              <a:rPr lang="en-US" sz="1600" dirty="0">
                <a:solidFill>
                  <a:schemeClr val="bg1"/>
                </a:solidFill>
              </a:rPr>
              <a:t>Your Future! </a:t>
            </a:r>
          </a:p>
          <a:p>
            <a:r>
              <a:rPr lang="en-US" sz="1600" dirty="0">
                <a:solidFill>
                  <a:schemeClr val="bg1"/>
                </a:solidFill>
              </a:rPr>
              <a:t>Trusted Adults</a:t>
            </a:r>
          </a:p>
        </p:txBody>
      </p:sp>
    </p:spTree>
    <p:extLst>
      <p:ext uri="{BB962C8B-B14F-4D97-AF65-F5344CB8AC3E}">
        <p14:creationId xmlns:p14="http://schemas.microsoft.com/office/powerpoint/2010/main" val="2774871241"/>
      </p:ext>
    </p:extLst>
  </p:cSld>
  <p:clrMapOvr>
    <a:masterClrMapping/>
  </p:clrMapOvr>
  <mc:AlternateContent xmlns:mc="http://schemas.openxmlformats.org/markup-compatibility/2006" xmlns:p14="http://schemas.microsoft.com/office/powerpoint/2010/main">
    <mc:Choice Requires="p14">
      <p:transition spd="slow" p14:dur="2000" advTm="111806"/>
    </mc:Choice>
    <mc:Fallback xmlns="">
      <p:transition spd="slow" advTm="11180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746628" y="1783959"/>
            <a:ext cx="4645250" cy="1345135"/>
          </a:xfrm>
        </p:spPr>
        <p:txBody>
          <a:bodyPr vert="horz" lIns="91440" tIns="45720" rIns="91440" bIns="45720" rtlCol="0" anchor="b">
            <a:normAutofit/>
          </a:bodyPr>
          <a:lstStyle/>
          <a:p>
            <a:pPr algn="ctr"/>
            <a:r>
              <a:rPr lang="en-US" b="1" kern="1200" dirty="0">
                <a:solidFill>
                  <a:schemeClr val="bg1"/>
                </a:solidFill>
                <a:latin typeface="Ink Free" panose="03080402000500000000" pitchFamily="66" charset="0"/>
              </a:rPr>
              <a:t>Our Mission: </a:t>
            </a:r>
          </a:p>
        </p:txBody>
      </p:sp>
      <p:sp>
        <p:nvSpPr>
          <p:cNvPr id="7" name="Content Placeholder 6"/>
          <p:cNvSpPr>
            <a:spLocks noGrp="1"/>
          </p:cNvSpPr>
          <p:nvPr>
            <p:ph type="body" idx="1"/>
          </p:nvPr>
        </p:nvSpPr>
        <p:spPr>
          <a:xfrm>
            <a:off x="5914238" y="4043495"/>
            <a:ext cx="5956183" cy="1855262"/>
          </a:xfrm>
        </p:spPr>
        <p:txBody>
          <a:bodyPr vert="horz" lIns="91440" tIns="45720" rIns="91440" bIns="45720" rtlCol="0" anchor="t">
            <a:normAutofit/>
          </a:bodyPr>
          <a:lstStyle/>
          <a:p>
            <a:endParaRPr lang="en-US" sz="2000" b="1" kern="1200" dirty="0">
              <a:solidFill>
                <a:schemeClr val="bg1"/>
              </a:solidFill>
              <a:latin typeface="+mn-lt"/>
              <a:ea typeface="+mn-ea"/>
              <a:cs typeface="+mn-cs"/>
            </a:endParaRPr>
          </a:p>
          <a:p>
            <a:pPr algn="ctr"/>
            <a:r>
              <a:rPr lang="en-US" sz="4000" b="1" i="1" kern="1200" dirty="0">
                <a:solidFill>
                  <a:schemeClr val="bg1"/>
                </a:solidFill>
                <a:latin typeface="Ink Free" panose="03080402000500000000" pitchFamily="66" charset="0"/>
              </a:rPr>
              <a:t>Prepare all students for academic success </a:t>
            </a:r>
            <a:endParaRPr lang="en-US" sz="4000" b="1" kern="1200" dirty="0">
              <a:solidFill>
                <a:schemeClr val="bg1"/>
              </a:solidFill>
              <a:latin typeface="Ink Free" panose="03080402000500000000" pitchFamily="66" charset="0"/>
            </a:endParaRPr>
          </a:p>
        </p:txBody>
      </p:sp>
      <p:pic>
        <p:nvPicPr>
          <p:cNvPr id="2" name="Picture 1" descr="A picture containing food&#10;&#10;Description automatically generated">
            <a:extLst>
              <a:ext uri="{FF2B5EF4-FFF2-40B4-BE49-F238E27FC236}">
                <a16:creationId xmlns:a16="http://schemas.microsoft.com/office/drawing/2014/main" id="{D580474F-7B9C-4248-A7CB-3CC242BA3C77}"/>
              </a:ext>
            </a:extLst>
          </p:cNvPr>
          <p:cNvPicPr>
            <a:picLocks noChangeAspect="1"/>
          </p:cNvPicPr>
          <p:nvPr/>
        </p:nvPicPr>
        <p:blipFill>
          <a:blip r:embed="rId3"/>
          <a:stretch>
            <a:fillRect/>
          </a:stretch>
        </p:blipFill>
        <p:spPr>
          <a:xfrm>
            <a:off x="419382" y="1100963"/>
            <a:ext cx="4047843" cy="3287903"/>
          </a:xfrm>
          <a:prstGeom prst="rect">
            <a:avLst/>
          </a:prstGeom>
        </p:spPr>
      </p:pic>
    </p:spTree>
    <p:extLst>
      <p:ext uri="{BB962C8B-B14F-4D97-AF65-F5344CB8AC3E}">
        <p14:creationId xmlns:p14="http://schemas.microsoft.com/office/powerpoint/2010/main" val="2981559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3" name="!!BGRectangle">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A4CCAA-2414-426F-AA12-5E296F0C3A23}"/>
              </a:ext>
            </a:extLst>
          </p:cNvPr>
          <p:cNvSpPr>
            <a:spLocks noGrp="1"/>
          </p:cNvSpPr>
          <p:nvPr>
            <p:ph type="title"/>
          </p:nvPr>
        </p:nvSpPr>
        <p:spPr>
          <a:xfrm>
            <a:off x="841247" y="474146"/>
            <a:ext cx="10515593" cy="1197864"/>
          </a:xfrm>
        </p:spPr>
        <p:txBody>
          <a:bodyPr>
            <a:normAutofit/>
          </a:bodyPr>
          <a:lstStyle/>
          <a:p>
            <a:r>
              <a:rPr lang="en-US" b="1" dirty="0">
                <a:latin typeface="Ink Free" panose="03080402000500000000" pitchFamily="66" charset="0"/>
              </a:rPr>
              <a:t>School Safety </a:t>
            </a:r>
          </a:p>
        </p:txBody>
      </p:sp>
      <p:sp>
        <p:nvSpPr>
          <p:cNvPr id="15" name="!!Line">
            <a:extLst>
              <a:ext uri="{FF2B5EF4-FFF2-40B4-BE49-F238E27FC236}">
                <a16:creationId xmlns:a16="http://schemas.microsoft.com/office/drawing/2014/main" id="{B0161EF8-C8C6-4F2A-9D5C-49BD28A2B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585216"/>
            <a:ext cx="9144"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Daniell Middle School">
            <a:extLst>
              <a:ext uri="{FF2B5EF4-FFF2-40B4-BE49-F238E27FC236}">
                <a16:creationId xmlns:a16="http://schemas.microsoft.com/office/drawing/2014/main" id="{7E374558-C966-4509-AE5D-B64B2A04BFF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179"/>
          <a:stretch/>
        </p:blipFill>
        <p:spPr bwMode="auto">
          <a:xfrm>
            <a:off x="835153" y="2002117"/>
            <a:ext cx="6215794" cy="417156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0A5F5A0-CAD5-4A3D-865F-04E987ACD519}"/>
              </a:ext>
            </a:extLst>
          </p:cNvPr>
          <p:cNvSpPr>
            <a:spLocks noGrp="1"/>
          </p:cNvSpPr>
          <p:nvPr>
            <p:ph idx="1"/>
          </p:nvPr>
        </p:nvSpPr>
        <p:spPr>
          <a:xfrm>
            <a:off x="7533314" y="1999578"/>
            <a:ext cx="3823525" cy="4171568"/>
          </a:xfrm>
        </p:spPr>
        <p:txBody>
          <a:bodyPr vert="horz" lIns="91440" tIns="45720" rIns="91440" bIns="45720" rtlCol="0" anchor="ctr">
            <a:normAutofit/>
          </a:bodyPr>
          <a:lstStyle/>
          <a:p>
            <a:r>
              <a:rPr lang="en-US" sz="2000" dirty="0"/>
              <a:t>Visitors show ID</a:t>
            </a:r>
          </a:p>
          <a:p>
            <a:r>
              <a:rPr lang="en-US" sz="2000" dirty="0"/>
              <a:t>Must have an appointment </a:t>
            </a:r>
          </a:p>
          <a:p>
            <a:r>
              <a:rPr lang="en-US" sz="2000" dirty="0"/>
              <a:t>Perimeters secured</a:t>
            </a:r>
          </a:p>
          <a:p>
            <a:r>
              <a:rPr lang="en-US" sz="2000" dirty="0"/>
              <a:t>Campus Officer</a:t>
            </a:r>
          </a:p>
          <a:p>
            <a:r>
              <a:rPr lang="en-US" sz="2000" dirty="0"/>
              <a:t>Adult Supervision</a:t>
            </a:r>
          </a:p>
          <a:p>
            <a:r>
              <a:rPr lang="en-US" sz="2000" dirty="0"/>
              <a:t>Safety Drills</a:t>
            </a:r>
          </a:p>
          <a:p>
            <a:r>
              <a:rPr lang="en-US" sz="2000" dirty="0"/>
              <a:t>Trusted Adults</a:t>
            </a:r>
          </a:p>
          <a:p>
            <a:pPr lvl="1"/>
            <a:r>
              <a:rPr lang="en-US" sz="2000" dirty="0"/>
              <a:t>Building relationships to be proactive</a:t>
            </a:r>
          </a:p>
          <a:p>
            <a:pPr lvl="1"/>
            <a:r>
              <a:rPr lang="en-US" sz="2000" dirty="0"/>
              <a:t>ACT Trained – Acknowledge, Care, Tell</a:t>
            </a:r>
          </a:p>
          <a:p>
            <a:pPr lvl="1"/>
            <a:endParaRPr lang="en-US" sz="2000" dirty="0"/>
          </a:p>
          <a:p>
            <a:pPr lvl="1"/>
            <a:endParaRPr lang="en-US" sz="2000" dirty="0"/>
          </a:p>
          <a:p>
            <a:pPr lvl="1"/>
            <a:endParaRPr lang="en-US" sz="2000" dirty="0"/>
          </a:p>
        </p:txBody>
      </p:sp>
    </p:spTree>
    <p:extLst>
      <p:ext uri="{BB962C8B-B14F-4D97-AF65-F5344CB8AC3E}">
        <p14:creationId xmlns:p14="http://schemas.microsoft.com/office/powerpoint/2010/main" val="38347983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11806"/>
    </mc:Choice>
    <mc:Fallback xmlns="">
      <p:transition spd="slow" advTm="111806"/>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A637C2-4C5F-4F81-80AD-1F5368191D9D}"/>
              </a:ext>
            </a:extLst>
          </p:cNvPr>
          <p:cNvSpPr>
            <a:spLocks noGrp="1"/>
          </p:cNvSpPr>
          <p:nvPr>
            <p:ph type="title"/>
          </p:nvPr>
        </p:nvSpPr>
        <p:spPr>
          <a:xfrm>
            <a:off x="478141" y="843280"/>
            <a:ext cx="4394321" cy="2848733"/>
          </a:xfrm>
        </p:spPr>
        <p:txBody>
          <a:bodyPr anchor="t">
            <a:normAutofit/>
          </a:bodyPr>
          <a:lstStyle/>
          <a:p>
            <a:r>
              <a:rPr lang="en-US" sz="3600" b="1" dirty="0">
                <a:latin typeface="Ink Free" panose="03080402000500000000" pitchFamily="66" charset="0"/>
              </a:rPr>
              <a:t>Extracurricular Opportunities </a:t>
            </a:r>
          </a:p>
        </p:txBody>
      </p:sp>
      <p:sp>
        <p:nvSpPr>
          <p:cNvPr id="5" name="Content Placeholder 4">
            <a:extLst>
              <a:ext uri="{FF2B5EF4-FFF2-40B4-BE49-F238E27FC236}">
                <a16:creationId xmlns:a16="http://schemas.microsoft.com/office/drawing/2014/main" id="{3D750080-466D-43E8-9EEC-A73F115889B5}"/>
              </a:ext>
            </a:extLst>
          </p:cNvPr>
          <p:cNvSpPr>
            <a:spLocks noGrp="1"/>
          </p:cNvSpPr>
          <p:nvPr>
            <p:ph sz="half" idx="1"/>
          </p:nvPr>
        </p:nvSpPr>
        <p:spPr>
          <a:xfrm>
            <a:off x="4899472" y="843280"/>
            <a:ext cx="3706047" cy="5872480"/>
          </a:xfrm>
        </p:spPr>
        <p:txBody>
          <a:bodyPr vert="horz" lIns="91440" tIns="45720" rIns="91440" bIns="45720" rtlCol="0" anchor="t">
            <a:normAutofit/>
          </a:bodyPr>
          <a:lstStyle/>
          <a:p>
            <a:r>
              <a:rPr lang="en-US" sz="2200" dirty="0">
                <a:solidFill>
                  <a:schemeClr val="accent1">
                    <a:lumMod val="60000"/>
                    <a:lumOff val="40000"/>
                  </a:schemeClr>
                </a:solidFill>
              </a:rPr>
              <a:t>Clubs – Over 25 at Daniell</a:t>
            </a:r>
          </a:p>
          <a:p>
            <a:pPr lvl="1"/>
            <a:r>
              <a:rPr lang="en-US" sz="2000" dirty="0"/>
              <a:t>DNN (Daniell News Network)</a:t>
            </a:r>
          </a:p>
          <a:p>
            <a:pPr lvl="1"/>
            <a:r>
              <a:rPr lang="en-US" sz="2000" dirty="0"/>
              <a:t> Run Girl Run </a:t>
            </a:r>
            <a:endParaRPr lang="en-US" sz="2000" dirty="0">
              <a:cs typeface="Calibri"/>
            </a:endParaRPr>
          </a:p>
          <a:p>
            <a:pPr lvl="1"/>
            <a:r>
              <a:rPr lang="en-US" sz="2000" dirty="0"/>
              <a:t>Anime club</a:t>
            </a:r>
          </a:p>
          <a:p>
            <a:pPr lvl="1"/>
            <a:r>
              <a:rPr lang="en-US" sz="2000" dirty="0"/>
              <a:t>Art club</a:t>
            </a:r>
          </a:p>
          <a:p>
            <a:pPr lvl="1"/>
            <a:r>
              <a:rPr lang="en-US" sz="2000" dirty="0"/>
              <a:t>Garden Club</a:t>
            </a:r>
          </a:p>
          <a:p>
            <a:pPr lvl="1"/>
            <a:r>
              <a:rPr lang="en-US" sz="2000" dirty="0"/>
              <a:t>National Junior Honor Society</a:t>
            </a:r>
            <a:endParaRPr lang="en-US" sz="2000" dirty="0">
              <a:cs typeface="Calibri"/>
            </a:endParaRPr>
          </a:p>
          <a:p>
            <a:pPr lvl="1"/>
            <a:r>
              <a:rPr lang="en-US" sz="2000" dirty="0"/>
              <a:t> Lego Robotics</a:t>
            </a:r>
          </a:p>
          <a:p>
            <a:pPr lvl="1"/>
            <a:r>
              <a:rPr lang="en-US" sz="2000" dirty="0"/>
              <a:t>Academic Bowl</a:t>
            </a:r>
          </a:p>
          <a:p>
            <a:pPr lvl="1"/>
            <a:r>
              <a:rPr lang="en-US" sz="2000" dirty="0"/>
              <a:t>Spanish Club</a:t>
            </a:r>
          </a:p>
          <a:p>
            <a:pPr lvl="1"/>
            <a:r>
              <a:rPr lang="en-US" sz="2000" dirty="0"/>
              <a:t>Intramurals</a:t>
            </a:r>
          </a:p>
        </p:txBody>
      </p:sp>
      <p:sp>
        <p:nvSpPr>
          <p:cNvPr id="6" name="Content Placeholder 5">
            <a:extLst>
              <a:ext uri="{FF2B5EF4-FFF2-40B4-BE49-F238E27FC236}">
                <a16:creationId xmlns:a16="http://schemas.microsoft.com/office/drawing/2014/main" id="{50175B60-EA06-43B4-9351-D0FEDC8B3B21}"/>
              </a:ext>
            </a:extLst>
          </p:cNvPr>
          <p:cNvSpPr>
            <a:spLocks noGrp="1"/>
          </p:cNvSpPr>
          <p:nvPr>
            <p:ph sz="half" idx="2"/>
          </p:nvPr>
        </p:nvSpPr>
        <p:spPr>
          <a:xfrm>
            <a:off x="8463280" y="860998"/>
            <a:ext cx="3706047" cy="4747322"/>
          </a:xfrm>
        </p:spPr>
        <p:txBody>
          <a:bodyPr>
            <a:normAutofit/>
          </a:bodyPr>
          <a:lstStyle/>
          <a:p>
            <a:r>
              <a:rPr lang="en-US" sz="2200" dirty="0">
                <a:solidFill>
                  <a:schemeClr val="accent1">
                    <a:lumMod val="60000"/>
                    <a:lumOff val="40000"/>
                  </a:schemeClr>
                </a:solidFill>
              </a:rPr>
              <a:t>SHS Junior </a:t>
            </a:r>
            <a:r>
              <a:rPr lang="en-US" sz="2200">
                <a:solidFill>
                  <a:schemeClr val="accent1">
                    <a:lumMod val="60000"/>
                    <a:lumOff val="40000"/>
                  </a:schemeClr>
                </a:solidFill>
              </a:rPr>
              <a:t>Jacket Athletics</a:t>
            </a:r>
            <a:endParaRPr lang="en-US" sz="2200" dirty="0">
              <a:solidFill>
                <a:schemeClr val="accent1">
                  <a:lumMod val="60000"/>
                  <a:lumOff val="40000"/>
                </a:schemeClr>
              </a:solidFill>
            </a:endParaRPr>
          </a:p>
          <a:p>
            <a:pPr lvl="1"/>
            <a:r>
              <a:rPr lang="en-US" sz="2000" dirty="0"/>
              <a:t>Baseball</a:t>
            </a:r>
          </a:p>
          <a:p>
            <a:pPr lvl="1"/>
            <a:r>
              <a:rPr lang="en-US" sz="2000" dirty="0"/>
              <a:t>Basketball</a:t>
            </a:r>
          </a:p>
          <a:p>
            <a:pPr lvl="1"/>
            <a:r>
              <a:rPr lang="en-US" sz="2000" dirty="0"/>
              <a:t>Cheerleading</a:t>
            </a:r>
          </a:p>
          <a:p>
            <a:pPr lvl="1"/>
            <a:r>
              <a:rPr lang="en-US" sz="2000" dirty="0"/>
              <a:t>Cross Country</a:t>
            </a:r>
          </a:p>
          <a:p>
            <a:pPr lvl="1"/>
            <a:r>
              <a:rPr lang="en-US" sz="2000" dirty="0"/>
              <a:t>Football</a:t>
            </a:r>
          </a:p>
          <a:p>
            <a:pPr lvl="1"/>
            <a:r>
              <a:rPr lang="en-US" sz="2000" dirty="0"/>
              <a:t>Lacrosse</a:t>
            </a:r>
          </a:p>
          <a:p>
            <a:pPr lvl="1"/>
            <a:r>
              <a:rPr lang="en-US" sz="2000" dirty="0"/>
              <a:t>Softball</a:t>
            </a:r>
          </a:p>
        </p:txBody>
      </p:sp>
      <p:pic>
        <p:nvPicPr>
          <p:cNvPr id="1030" name="Picture 6" descr="Daniell Middle School">
            <a:extLst>
              <a:ext uri="{FF2B5EF4-FFF2-40B4-BE49-F238E27FC236}">
                <a16:creationId xmlns:a16="http://schemas.microsoft.com/office/drawing/2014/main" id="{292D0433-10DF-4A65-8B1C-5AC52B8490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039" y="2428898"/>
            <a:ext cx="5986110" cy="3809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17520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16411"/>
    </mc:Choice>
    <mc:Fallback xmlns="">
      <p:transition spd="slow" advTm="116411"/>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05265DC-CF6B-4AE8-B3F3-2A7A16374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AC1F2775-E600-4723-B95A-5DABF1244956}"/>
              </a:ext>
            </a:extLst>
          </p:cNvPr>
          <p:cNvSpPr>
            <a:spLocks noGrp="1"/>
          </p:cNvSpPr>
          <p:nvPr>
            <p:ph type="title"/>
          </p:nvPr>
        </p:nvSpPr>
        <p:spPr>
          <a:xfrm>
            <a:off x="838200" y="4100804"/>
            <a:ext cx="4391024" cy="1907884"/>
          </a:xfrm>
        </p:spPr>
        <p:txBody>
          <a:bodyPr anchor="t">
            <a:normAutofit/>
          </a:bodyPr>
          <a:lstStyle/>
          <a:p>
            <a:r>
              <a:rPr lang="en-US" sz="4000" b="1" dirty="0">
                <a:solidFill>
                  <a:schemeClr val="bg1"/>
                </a:solidFill>
                <a:latin typeface="Ink Free" panose="03080402000500000000" pitchFamily="66" charset="0"/>
              </a:rPr>
              <a:t>PTSA</a:t>
            </a:r>
          </a:p>
        </p:txBody>
      </p:sp>
      <p:pic>
        <p:nvPicPr>
          <p:cNvPr id="7" name="Picture 6">
            <a:extLst>
              <a:ext uri="{FF2B5EF4-FFF2-40B4-BE49-F238E27FC236}">
                <a16:creationId xmlns:a16="http://schemas.microsoft.com/office/drawing/2014/main" id="{536D4E5B-94AE-4684-AADC-73CAFBBFFF47}"/>
              </a:ext>
            </a:extLst>
          </p:cNvPr>
          <p:cNvPicPr>
            <a:picLocks noChangeAspect="1"/>
          </p:cNvPicPr>
          <p:nvPr/>
        </p:nvPicPr>
        <p:blipFill rotWithShape="1">
          <a:blip r:embed="rId3"/>
          <a:srcRect l="6642" r="5097"/>
          <a:stretch/>
        </p:blipFill>
        <p:spPr>
          <a:xfrm>
            <a:off x="20" y="2"/>
            <a:ext cx="12191980" cy="3418853"/>
          </a:xfrm>
          <a:custGeom>
            <a:avLst/>
            <a:gdLst/>
            <a:ahLst/>
            <a:cxnLst/>
            <a:rect l="l" t="t" r="r" b="b"/>
            <a:pathLst>
              <a:path w="12192000" h="3418853">
                <a:moveTo>
                  <a:pt x="0" y="0"/>
                </a:moveTo>
                <a:lnTo>
                  <a:pt x="12192000" y="0"/>
                </a:lnTo>
                <a:lnTo>
                  <a:pt x="12192000" y="227978"/>
                </a:lnTo>
                <a:lnTo>
                  <a:pt x="12192000" y="2065168"/>
                </a:lnTo>
                <a:lnTo>
                  <a:pt x="12192000" y="3342653"/>
                </a:lnTo>
                <a:lnTo>
                  <a:pt x="9439275" y="3418853"/>
                </a:lnTo>
                <a:lnTo>
                  <a:pt x="5572127" y="3171203"/>
                </a:lnTo>
                <a:lnTo>
                  <a:pt x="0" y="3342653"/>
                </a:lnTo>
                <a:lnTo>
                  <a:pt x="0" y="2065168"/>
                </a:lnTo>
                <a:lnTo>
                  <a:pt x="0" y="227978"/>
                </a:lnTo>
                <a:close/>
              </a:path>
            </a:pathLst>
          </a:custGeom>
        </p:spPr>
      </p:pic>
      <p:grpSp>
        <p:nvGrpSpPr>
          <p:cNvPr id="14" name="Group 13">
            <a:extLst>
              <a:ext uri="{FF2B5EF4-FFF2-40B4-BE49-F238E27FC236}">
                <a16:creationId xmlns:a16="http://schemas.microsoft.com/office/drawing/2014/main" id="{37EA779C-87BF-454F-919D-A3DA98FD8A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59818"/>
            <a:ext cx="12192000" cy="757168"/>
            <a:chOff x="0" y="2959818"/>
            <a:chExt cx="12192000" cy="757168"/>
          </a:xfrm>
        </p:grpSpPr>
        <p:sp>
          <p:nvSpPr>
            <p:cNvPr id="15" name="Freeform: Shape 14">
              <a:extLst>
                <a:ext uri="{FF2B5EF4-FFF2-40B4-BE49-F238E27FC236}">
                  <a16:creationId xmlns:a16="http://schemas.microsoft.com/office/drawing/2014/main" id="{D8C2E702-9A3E-420B-81FC-693685CAF6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6AA40418-2F7D-4A2A-84C0-1A72B0307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4">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Content Placeholder 5">
            <a:extLst>
              <a:ext uri="{FF2B5EF4-FFF2-40B4-BE49-F238E27FC236}">
                <a16:creationId xmlns:a16="http://schemas.microsoft.com/office/drawing/2014/main" id="{8FE44CD7-56C8-410A-86FE-673E41BF9EA9}"/>
              </a:ext>
            </a:extLst>
          </p:cNvPr>
          <p:cNvSpPr>
            <a:spLocks noGrp="1"/>
          </p:cNvSpPr>
          <p:nvPr>
            <p:ph idx="1"/>
          </p:nvPr>
        </p:nvSpPr>
        <p:spPr>
          <a:xfrm>
            <a:off x="2663190" y="4197093"/>
            <a:ext cx="8693785" cy="1648849"/>
          </a:xfrm>
        </p:spPr>
        <p:txBody>
          <a:bodyPr>
            <a:noAutofit/>
          </a:bodyPr>
          <a:lstStyle/>
          <a:p>
            <a:r>
              <a:rPr lang="en-US" sz="1800" dirty="0">
                <a:solidFill>
                  <a:schemeClr val="bg1">
                    <a:alpha val="80000"/>
                  </a:schemeClr>
                </a:solidFill>
              </a:rPr>
              <a:t>J.J. Daniell Middle School staff and students are fortunate to enjoy the support of many families and community members. </a:t>
            </a:r>
          </a:p>
          <a:p>
            <a:r>
              <a:rPr lang="en-US" sz="1800" dirty="0">
                <a:solidFill>
                  <a:schemeClr val="bg1">
                    <a:alpha val="80000"/>
                  </a:schemeClr>
                </a:solidFill>
              </a:rPr>
              <a:t>Support and encourage the Daniell faculty, staff, and students throughout the school year. </a:t>
            </a:r>
          </a:p>
          <a:p>
            <a:r>
              <a:rPr lang="en-US" sz="1800" dirty="0">
                <a:solidFill>
                  <a:schemeClr val="bg1">
                    <a:alpha val="80000"/>
                  </a:schemeClr>
                </a:solidFill>
              </a:rPr>
              <a:t>For more information on the PTSA and their activity, please visit their Facebook page – Junior Jackets PTSA</a:t>
            </a:r>
          </a:p>
        </p:txBody>
      </p:sp>
    </p:spTree>
    <p:extLst>
      <p:ext uri="{BB962C8B-B14F-4D97-AF65-F5344CB8AC3E}">
        <p14:creationId xmlns:p14="http://schemas.microsoft.com/office/powerpoint/2010/main" val="58769530"/>
      </p:ext>
    </p:extLst>
  </p:cSld>
  <p:clrMapOvr>
    <a:masterClrMapping/>
  </p:clrMapOvr>
  <mc:AlternateContent xmlns:mc="http://schemas.openxmlformats.org/markup-compatibility/2006" xmlns:p14="http://schemas.microsoft.com/office/powerpoint/2010/main">
    <mc:Choice Requires="p14">
      <p:transition spd="slow" p14:dur="2000" advTm="33968"/>
    </mc:Choice>
    <mc:Fallback xmlns="">
      <p:transition spd="slow" advTm="33968"/>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BF144-2E21-43A8-B2CF-DE07A95396E2}"/>
              </a:ext>
            </a:extLst>
          </p:cNvPr>
          <p:cNvSpPr>
            <a:spLocks noGrp="1"/>
          </p:cNvSpPr>
          <p:nvPr>
            <p:ph type="title"/>
          </p:nvPr>
        </p:nvSpPr>
        <p:spPr>
          <a:xfrm>
            <a:off x="1136428" y="627564"/>
            <a:ext cx="7474172" cy="1325563"/>
          </a:xfrm>
        </p:spPr>
        <p:txBody>
          <a:bodyPr>
            <a:normAutofit/>
          </a:bodyPr>
          <a:lstStyle/>
          <a:p>
            <a:r>
              <a:rPr lang="en-US" b="1" dirty="0">
                <a:solidFill>
                  <a:schemeClr val="bg1"/>
                </a:solidFill>
                <a:latin typeface="Ink Free" panose="03080402000500000000" pitchFamily="66" charset="0"/>
              </a:rPr>
              <a:t>Why Daniell?</a:t>
            </a:r>
          </a:p>
        </p:txBody>
      </p:sp>
      <p:sp>
        <p:nvSpPr>
          <p:cNvPr id="3" name="Content Placeholder 2">
            <a:extLst>
              <a:ext uri="{FF2B5EF4-FFF2-40B4-BE49-F238E27FC236}">
                <a16:creationId xmlns:a16="http://schemas.microsoft.com/office/drawing/2014/main" id="{76B40A10-3D06-4D00-A8B2-C4542BD16511}"/>
              </a:ext>
            </a:extLst>
          </p:cNvPr>
          <p:cNvSpPr>
            <a:spLocks noGrp="1"/>
          </p:cNvSpPr>
          <p:nvPr>
            <p:ph idx="1"/>
          </p:nvPr>
        </p:nvSpPr>
        <p:spPr>
          <a:xfrm>
            <a:off x="616449" y="1869897"/>
            <a:ext cx="7579064" cy="4458984"/>
          </a:xfrm>
        </p:spPr>
        <p:txBody>
          <a:bodyPr numCol="2" anchor="ctr">
            <a:normAutofit/>
          </a:bodyPr>
          <a:lstStyle/>
          <a:p>
            <a:pPr lvl="0"/>
            <a:r>
              <a:rPr lang="en-US" sz="2000" dirty="0">
                <a:solidFill>
                  <a:schemeClr val="bg1"/>
                </a:solidFill>
              </a:rPr>
              <a:t>Top 2% most diverse public middle schools in  Georgia (Niche)</a:t>
            </a:r>
          </a:p>
          <a:p>
            <a:pPr lvl="0"/>
            <a:r>
              <a:rPr lang="en-US" sz="2000" dirty="0">
                <a:solidFill>
                  <a:schemeClr val="bg1"/>
                </a:solidFill>
              </a:rPr>
              <a:t>4 Consecutive 5-star climate rating </a:t>
            </a:r>
          </a:p>
          <a:p>
            <a:pPr lvl="0"/>
            <a:r>
              <a:rPr lang="en-US" sz="2000" dirty="0" err="1">
                <a:solidFill>
                  <a:schemeClr val="bg1"/>
                </a:solidFill>
              </a:rPr>
              <a:t>AdvancED</a:t>
            </a:r>
            <a:r>
              <a:rPr lang="en-US" sz="2000" dirty="0">
                <a:solidFill>
                  <a:schemeClr val="bg1"/>
                </a:solidFill>
              </a:rPr>
              <a:t> Accredited School</a:t>
            </a:r>
          </a:p>
          <a:p>
            <a:pPr lvl="0"/>
            <a:r>
              <a:rPr lang="en-US" sz="2000" dirty="0">
                <a:solidFill>
                  <a:schemeClr val="bg1"/>
                </a:solidFill>
              </a:rPr>
              <a:t>2018 ASCA RAMP award counseling program</a:t>
            </a:r>
          </a:p>
          <a:p>
            <a:pPr lvl="0"/>
            <a:r>
              <a:rPr lang="en-US" sz="2000" dirty="0">
                <a:solidFill>
                  <a:schemeClr val="bg1"/>
                </a:solidFill>
              </a:rPr>
              <a:t>Georgia School of Excellence</a:t>
            </a:r>
          </a:p>
          <a:p>
            <a:pPr lvl="0"/>
            <a:r>
              <a:rPr lang="en-US" sz="2000" dirty="0">
                <a:solidFill>
                  <a:schemeClr val="bg1"/>
                </a:solidFill>
              </a:rPr>
              <a:t>MIE certified school</a:t>
            </a:r>
          </a:p>
          <a:p>
            <a:pPr lvl="0"/>
            <a:r>
              <a:rPr lang="en-US" sz="2000" dirty="0">
                <a:solidFill>
                  <a:schemeClr val="bg1"/>
                </a:solidFill>
              </a:rPr>
              <a:t>Ability to earn up to 5 HS credits </a:t>
            </a:r>
          </a:p>
          <a:p>
            <a:pPr lvl="0"/>
            <a:r>
              <a:rPr lang="en-US" sz="2000" dirty="0">
                <a:solidFill>
                  <a:schemeClr val="bg1"/>
                </a:solidFill>
              </a:rPr>
              <a:t>Increases in gifted enrollment</a:t>
            </a:r>
          </a:p>
          <a:p>
            <a:pPr lvl="0"/>
            <a:r>
              <a:rPr lang="en-US" sz="2000" dirty="0">
                <a:solidFill>
                  <a:schemeClr val="bg1"/>
                </a:solidFill>
              </a:rPr>
              <a:t> 8</a:t>
            </a:r>
            <a:r>
              <a:rPr lang="en-US" sz="2000" baseline="30000" dirty="0">
                <a:solidFill>
                  <a:schemeClr val="bg1"/>
                </a:solidFill>
              </a:rPr>
              <a:t>th</a:t>
            </a:r>
            <a:r>
              <a:rPr lang="en-US" sz="2000" dirty="0">
                <a:solidFill>
                  <a:schemeClr val="bg1"/>
                </a:solidFill>
              </a:rPr>
              <a:t> Grade Academies</a:t>
            </a:r>
          </a:p>
          <a:p>
            <a:pPr lvl="0"/>
            <a:r>
              <a:rPr lang="en-US" sz="2000" dirty="0">
                <a:solidFill>
                  <a:schemeClr val="bg1"/>
                </a:solidFill>
              </a:rPr>
              <a:t>PBIS Operational School</a:t>
            </a:r>
          </a:p>
          <a:p>
            <a:pPr lvl="0"/>
            <a:r>
              <a:rPr lang="en-US" sz="2000" dirty="0">
                <a:solidFill>
                  <a:schemeClr val="bg1"/>
                </a:solidFill>
              </a:rPr>
              <a:t>½ staff have earned advanced degrees</a:t>
            </a:r>
          </a:p>
          <a:p>
            <a:r>
              <a:rPr lang="en-US" sz="2000" dirty="0">
                <a:solidFill>
                  <a:schemeClr val="bg1"/>
                </a:solidFill>
              </a:rPr>
              <a:t>70%  of the staff is gifted endorsed</a:t>
            </a:r>
          </a:p>
          <a:p>
            <a:r>
              <a:rPr lang="en-US" sz="2000" dirty="0">
                <a:solidFill>
                  <a:schemeClr val="bg1"/>
                </a:solidFill>
                <a:cs typeface="Calibri"/>
              </a:rPr>
              <a:t>We care about kids! </a:t>
            </a:r>
          </a:p>
        </p:txBody>
      </p:sp>
      <p:pic>
        <p:nvPicPr>
          <p:cNvPr id="5" name="Picture 4">
            <a:extLst>
              <a:ext uri="{FF2B5EF4-FFF2-40B4-BE49-F238E27FC236}">
                <a16:creationId xmlns:a16="http://schemas.microsoft.com/office/drawing/2014/main" id="{B7504D7A-8D18-4C10-9003-A0ABFD0A8E83}"/>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t="161" r="-8" b="-8"/>
          <a:stretch/>
        </p:blipFill>
        <p:spPr>
          <a:xfrm>
            <a:off x="8402300" y="1745127"/>
            <a:ext cx="3373159" cy="3367743"/>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Tree>
    <p:extLst>
      <p:ext uri="{BB962C8B-B14F-4D97-AF65-F5344CB8AC3E}">
        <p14:creationId xmlns:p14="http://schemas.microsoft.com/office/powerpoint/2010/main" val="14685970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5396781C-32A1-4FDA-A83B-A7FF8C1B1E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2614C2-8F3B-4AB9-9965-C840EDEB0273}"/>
              </a:ext>
            </a:extLst>
          </p:cNvPr>
          <p:cNvSpPr>
            <a:spLocks noGrp="1"/>
          </p:cNvSpPr>
          <p:nvPr>
            <p:ph type="title"/>
          </p:nvPr>
        </p:nvSpPr>
        <p:spPr>
          <a:xfrm>
            <a:off x="5056506" y="780901"/>
            <a:ext cx="6140449" cy="1323439"/>
          </a:xfrm>
        </p:spPr>
        <p:txBody>
          <a:bodyPr vert="horz" lIns="91440" tIns="45720" rIns="91440" bIns="45720" rtlCol="0" anchor="t">
            <a:normAutofit/>
          </a:bodyPr>
          <a:lstStyle/>
          <a:p>
            <a:r>
              <a:rPr lang="en-US" sz="4000" b="1" dirty="0">
                <a:solidFill>
                  <a:schemeClr val="bg1"/>
                </a:solidFill>
              </a:rPr>
              <a:t>Thank You</a:t>
            </a:r>
          </a:p>
        </p:txBody>
      </p:sp>
      <p:pic>
        <p:nvPicPr>
          <p:cNvPr id="5" name="Content Placeholder 4" descr="A picture containing building, ball, room, telephone&#10;&#10;Description automatically generated">
            <a:extLst>
              <a:ext uri="{FF2B5EF4-FFF2-40B4-BE49-F238E27FC236}">
                <a16:creationId xmlns:a16="http://schemas.microsoft.com/office/drawing/2014/main" id="{37680DE9-C772-4F6D-B143-17F0486D6E08}"/>
              </a:ext>
            </a:extLst>
          </p:cNvPr>
          <p:cNvPicPr>
            <a:picLocks noGrp="1" noChangeAspect="1"/>
          </p:cNvPicPr>
          <p:nvPr>
            <p:ph idx="1"/>
          </p:nvPr>
        </p:nvPicPr>
        <p:blipFill rotWithShape="1">
          <a:blip r:embed="rId3"/>
          <a:srcRect l="16935" r="16935"/>
          <a:stretch/>
        </p:blipFill>
        <p:spPr>
          <a:xfrm>
            <a:off x="20" y="10"/>
            <a:ext cx="4546582" cy="6857990"/>
          </a:xfrm>
          <a:custGeom>
            <a:avLst/>
            <a:gdLst/>
            <a:ahLst/>
            <a:cxnLst/>
            <a:rect l="l" t="t" r="r" b="b"/>
            <a:pathLst>
              <a:path w="4546602" h="6858000">
                <a:moveTo>
                  <a:pt x="4221600" y="6662544"/>
                </a:moveTo>
                <a:lnTo>
                  <a:pt x="4210150" y="6683027"/>
                </a:lnTo>
                <a:lnTo>
                  <a:pt x="4207002" y="6702976"/>
                </a:lnTo>
                <a:lnTo>
                  <a:pt x="4207002" y="6702977"/>
                </a:lnTo>
                <a:cubicBezTo>
                  <a:pt x="4207407" y="6716169"/>
                  <a:pt x="4212552" y="6729219"/>
                  <a:pt x="4220838" y="6742553"/>
                </a:cubicBezTo>
                <a:lnTo>
                  <a:pt x="4220839" y="6742555"/>
                </a:lnTo>
                <a:lnTo>
                  <a:pt x="4240316" y="6812062"/>
                </a:lnTo>
                <a:lnTo>
                  <a:pt x="4235543" y="6776800"/>
                </a:lnTo>
                <a:lnTo>
                  <a:pt x="4220839" y="6742555"/>
                </a:lnTo>
                <a:lnTo>
                  <a:pt x="4220838" y="6742552"/>
                </a:lnTo>
                <a:lnTo>
                  <a:pt x="4207002" y="6702976"/>
                </a:lnTo>
                <a:close/>
                <a:moveTo>
                  <a:pt x="4189594" y="6564620"/>
                </a:moveTo>
                <a:lnTo>
                  <a:pt x="4189594" y="6564621"/>
                </a:lnTo>
                <a:cubicBezTo>
                  <a:pt x="4199883" y="6575479"/>
                  <a:pt x="4205977" y="6582147"/>
                  <a:pt x="4212073" y="6588626"/>
                </a:cubicBezTo>
                <a:lnTo>
                  <a:pt x="4228695" y="6625225"/>
                </a:lnTo>
                <a:lnTo>
                  <a:pt x="4221601" y="6662541"/>
                </a:lnTo>
                <a:lnTo>
                  <a:pt x="4221600" y="6662541"/>
                </a:lnTo>
                <a:lnTo>
                  <a:pt x="4221600" y="6662542"/>
                </a:lnTo>
                <a:lnTo>
                  <a:pt x="4221601" y="6662541"/>
                </a:lnTo>
                <a:lnTo>
                  <a:pt x="4228684" y="6645552"/>
                </a:lnTo>
                <a:lnTo>
                  <a:pt x="4228695" y="6625225"/>
                </a:lnTo>
                <a:lnTo>
                  <a:pt x="4228695" y="6625224"/>
                </a:lnTo>
                <a:cubicBezTo>
                  <a:pt x="4226599" y="6611342"/>
                  <a:pt x="4220551" y="6597578"/>
                  <a:pt x="4212073" y="6588625"/>
                </a:cubicBezTo>
                <a:close/>
                <a:moveTo>
                  <a:pt x="4269915" y="6438981"/>
                </a:moveTo>
                <a:lnTo>
                  <a:pt x="4249984" y="6463840"/>
                </a:lnTo>
                <a:lnTo>
                  <a:pt x="4249982" y="6463849"/>
                </a:lnTo>
                <a:lnTo>
                  <a:pt x="4236188" y="6513012"/>
                </a:lnTo>
                <a:lnTo>
                  <a:pt x="4217381" y="6546194"/>
                </a:lnTo>
                <a:lnTo>
                  <a:pt x="4217381" y="6546195"/>
                </a:lnTo>
                <a:lnTo>
                  <a:pt x="4233719" y="6521804"/>
                </a:lnTo>
                <a:lnTo>
                  <a:pt x="4236188" y="6513012"/>
                </a:lnTo>
                <a:lnTo>
                  <a:pt x="4238998" y="6508052"/>
                </a:lnTo>
                <a:lnTo>
                  <a:pt x="4249982" y="6463849"/>
                </a:lnTo>
                <a:lnTo>
                  <a:pt x="4249984" y="6463841"/>
                </a:lnTo>
                <a:cubicBezTo>
                  <a:pt x="4252937" y="6451650"/>
                  <a:pt x="4260413" y="6444077"/>
                  <a:pt x="4269915" y="6438981"/>
                </a:cubicBezTo>
                <a:close/>
                <a:moveTo>
                  <a:pt x="4355914" y="6364769"/>
                </a:moveTo>
                <a:lnTo>
                  <a:pt x="4354607" y="6387910"/>
                </a:lnTo>
                <a:lnTo>
                  <a:pt x="4351952" y="6393385"/>
                </a:lnTo>
                <a:lnTo>
                  <a:pt x="4345189" y="6407332"/>
                </a:lnTo>
                <a:lnTo>
                  <a:pt x="4345189" y="6407333"/>
                </a:lnTo>
                <a:lnTo>
                  <a:pt x="4351952" y="6393385"/>
                </a:lnTo>
                <a:lnTo>
                  <a:pt x="4354608" y="6387910"/>
                </a:lnTo>
                <a:close/>
                <a:moveTo>
                  <a:pt x="4116820" y="4221391"/>
                </a:moveTo>
                <a:lnTo>
                  <a:pt x="4116820" y="4221392"/>
                </a:lnTo>
                <a:cubicBezTo>
                  <a:pt x="4117582" y="4232061"/>
                  <a:pt x="4117772" y="4243873"/>
                  <a:pt x="4122536" y="4253015"/>
                </a:cubicBezTo>
                <a:cubicBezTo>
                  <a:pt x="4134729" y="4277402"/>
                  <a:pt x="4150349" y="4300071"/>
                  <a:pt x="4162352" y="4324646"/>
                </a:cubicBezTo>
                <a:lnTo>
                  <a:pt x="4171306" y="4363891"/>
                </a:lnTo>
                <a:lnTo>
                  <a:pt x="4170544" y="4482004"/>
                </a:lnTo>
                <a:cubicBezTo>
                  <a:pt x="4167876" y="4546776"/>
                  <a:pt x="4167304" y="4612500"/>
                  <a:pt x="4110534" y="4659174"/>
                </a:cubicBezTo>
                <a:cubicBezTo>
                  <a:pt x="4105962" y="4662986"/>
                  <a:pt x="4103294" y="4671176"/>
                  <a:pt x="4102532" y="4677655"/>
                </a:cubicBezTo>
                <a:cubicBezTo>
                  <a:pt x="4098913" y="4707564"/>
                  <a:pt x="4098531" y="4738235"/>
                  <a:pt x="4092625" y="4767764"/>
                </a:cubicBezTo>
                <a:cubicBezTo>
                  <a:pt x="4090244" y="4779575"/>
                  <a:pt x="4089435" y="4790386"/>
                  <a:pt x="4091316" y="4800483"/>
                </a:cubicBezTo>
                <a:lnTo>
                  <a:pt x="4091316" y="4800484"/>
                </a:lnTo>
                <a:cubicBezTo>
                  <a:pt x="4093197" y="4810581"/>
                  <a:pt x="4097770" y="4819964"/>
                  <a:pt x="4106152" y="4828917"/>
                </a:cubicBezTo>
                <a:lnTo>
                  <a:pt x="4128333" y="4863343"/>
                </a:lnTo>
                <a:lnTo>
                  <a:pt x="4135862" y="4889275"/>
                </a:lnTo>
                <a:lnTo>
                  <a:pt x="4134157" y="4912168"/>
                </a:lnTo>
                <a:cubicBezTo>
                  <a:pt x="4132442" y="4919978"/>
                  <a:pt x="4132085" y="4927122"/>
                  <a:pt x="4132755" y="4933805"/>
                </a:cubicBezTo>
                <a:lnTo>
                  <a:pt x="4132755" y="4933806"/>
                </a:lnTo>
                <a:lnTo>
                  <a:pt x="4132757" y="4933810"/>
                </a:lnTo>
                <a:lnTo>
                  <a:pt x="4137514" y="4952673"/>
                </a:lnTo>
                <a:lnTo>
                  <a:pt x="4140307" y="4957453"/>
                </a:lnTo>
                <a:lnTo>
                  <a:pt x="4141585" y="4961456"/>
                </a:lnTo>
                <a:cubicBezTo>
                  <a:pt x="4146096" y="4970097"/>
                  <a:pt x="4151802" y="4978393"/>
                  <a:pt x="4157589" y="4987038"/>
                </a:cubicBezTo>
                <a:cubicBezTo>
                  <a:pt x="4168828" y="5003802"/>
                  <a:pt x="4182926" y="5022853"/>
                  <a:pt x="4184068" y="5041522"/>
                </a:cubicBezTo>
                <a:cubicBezTo>
                  <a:pt x="4184687" y="5052096"/>
                  <a:pt x="4187605" y="5062300"/>
                  <a:pt x="4191284" y="5072376"/>
                </a:cubicBezTo>
                <a:lnTo>
                  <a:pt x="4197188" y="5087444"/>
                </a:lnTo>
                <a:lnTo>
                  <a:pt x="4210215" y="5133220"/>
                </a:lnTo>
                <a:lnTo>
                  <a:pt x="4210217" y="5133225"/>
                </a:lnTo>
                <a:lnTo>
                  <a:pt x="4203501" y="5166113"/>
                </a:lnTo>
                <a:lnTo>
                  <a:pt x="4203501" y="5166114"/>
                </a:lnTo>
                <a:cubicBezTo>
                  <a:pt x="4202739" y="5167638"/>
                  <a:pt x="4203311" y="5169781"/>
                  <a:pt x="4204192" y="5172091"/>
                </a:cubicBezTo>
                <a:lnTo>
                  <a:pt x="4206739" y="5179068"/>
                </a:lnTo>
                <a:lnTo>
                  <a:pt x="4206573" y="5229433"/>
                </a:lnTo>
                <a:lnTo>
                  <a:pt x="4196024" y="5248936"/>
                </a:lnTo>
                <a:lnTo>
                  <a:pt x="4183116" y="5272796"/>
                </a:lnTo>
                <a:cubicBezTo>
                  <a:pt x="4171471" y="5285441"/>
                  <a:pt x="4163765" y="5298595"/>
                  <a:pt x="4159213" y="5312288"/>
                </a:cubicBezTo>
                <a:lnTo>
                  <a:pt x="4158157" y="5321350"/>
                </a:lnTo>
                <a:lnTo>
                  <a:pt x="4155683" y="5326163"/>
                </a:lnTo>
                <a:lnTo>
                  <a:pt x="4154237" y="5355014"/>
                </a:lnTo>
                <a:lnTo>
                  <a:pt x="4154237" y="5355015"/>
                </a:lnTo>
                <a:cubicBezTo>
                  <a:pt x="4154886" y="5364883"/>
                  <a:pt x="4156589" y="5375003"/>
                  <a:pt x="4159113" y="5385385"/>
                </a:cubicBezTo>
                <a:cubicBezTo>
                  <a:pt x="4162352" y="5398722"/>
                  <a:pt x="4164638" y="5412058"/>
                  <a:pt x="4167304" y="5425583"/>
                </a:cubicBezTo>
                <a:cubicBezTo>
                  <a:pt x="4171114" y="5443871"/>
                  <a:pt x="4175116" y="5462352"/>
                  <a:pt x="4178926" y="5480638"/>
                </a:cubicBezTo>
                <a:lnTo>
                  <a:pt x="4183450" y="5507668"/>
                </a:lnTo>
                <a:lnTo>
                  <a:pt x="4172831" y="5531692"/>
                </a:lnTo>
                <a:lnTo>
                  <a:pt x="4172830" y="5531693"/>
                </a:lnTo>
                <a:cubicBezTo>
                  <a:pt x="4165781" y="5537600"/>
                  <a:pt x="4162589" y="5542649"/>
                  <a:pt x="4162685" y="5547578"/>
                </a:cubicBezTo>
                <a:lnTo>
                  <a:pt x="4162685" y="5547579"/>
                </a:lnTo>
                <a:cubicBezTo>
                  <a:pt x="4162780" y="5552508"/>
                  <a:pt x="4166162" y="5557318"/>
                  <a:pt x="4172258" y="5562747"/>
                </a:cubicBezTo>
                <a:cubicBezTo>
                  <a:pt x="4214932" y="5600468"/>
                  <a:pt x="4241603" y="5646190"/>
                  <a:pt x="4243506" y="5704484"/>
                </a:cubicBezTo>
                <a:cubicBezTo>
                  <a:pt x="4243888" y="5716486"/>
                  <a:pt x="4246554" y="5728679"/>
                  <a:pt x="4249412" y="5740489"/>
                </a:cubicBezTo>
                <a:cubicBezTo>
                  <a:pt x="4251127" y="5747729"/>
                  <a:pt x="4253033" y="5756494"/>
                  <a:pt x="4258177" y="5760874"/>
                </a:cubicBezTo>
                <a:cubicBezTo>
                  <a:pt x="4297420" y="5794975"/>
                  <a:pt x="4324663" y="5837458"/>
                  <a:pt x="4346573" y="5883752"/>
                </a:cubicBezTo>
                <a:lnTo>
                  <a:pt x="4346575" y="5883756"/>
                </a:lnTo>
                <a:lnTo>
                  <a:pt x="4364477" y="5935946"/>
                </a:lnTo>
                <a:lnTo>
                  <a:pt x="4364478" y="5935950"/>
                </a:lnTo>
                <a:lnTo>
                  <a:pt x="4360859" y="5993290"/>
                </a:lnTo>
                <a:lnTo>
                  <a:pt x="4360858" y="5993291"/>
                </a:lnTo>
                <a:cubicBezTo>
                  <a:pt x="4359717" y="6004531"/>
                  <a:pt x="4359906" y="6017485"/>
                  <a:pt x="4354382" y="6026440"/>
                </a:cubicBezTo>
                <a:cubicBezTo>
                  <a:pt x="4337045" y="6054825"/>
                  <a:pt x="4318377" y="6082258"/>
                  <a:pt x="4298182" y="6108738"/>
                </a:cubicBezTo>
                <a:cubicBezTo>
                  <a:pt x="4289514" y="6120074"/>
                  <a:pt x="4284561" y="6126884"/>
                  <a:pt x="4284490" y="6133314"/>
                </a:cubicBezTo>
                <a:lnTo>
                  <a:pt x="4284490" y="6133315"/>
                </a:lnTo>
                <a:lnTo>
                  <a:pt x="4288190" y="6143190"/>
                </a:lnTo>
                <a:lnTo>
                  <a:pt x="4300086" y="6155600"/>
                </a:lnTo>
                <a:lnTo>
                  <a:pt x="4300088" y="6155603"/>
                </a:lnTo>
                <a:cubicBezTo>
                  <a:pt x="4322377" y="6175798"/>
                  <a:pt x="4333998" y="6200945"/>
                  <a:pt x="4338759" y="6228757"/>
                </a:cubicBezTo>
                <a:lnTo>
                  <a:pt x="4356096" y="6361540"/>
                </a:lnTo>
                <a:lnTo>
                  <a:pt x="4356096" y="6361539"/>
                </a:lnTo>
                <a:cubicBezTo>
                  <a:pt x="4352476" y="6317151"/>
                  <a:pt x="4346190" y="6272764"/>
                  <a:pt x="4338759" y="6228756"/>
                </a:cubicBezTo>
                <a:cubicBezTo>
                  <a:pt x="4333998" y="6200944"/>
                  <a:pt x="4322377" y="6175797"/>
                  <a:pt x="4300088" y="6155602"/>
                </a:cubicBezTo>
                <a:lnTo>
                  <a:pt x="4300086" y="6155600"/>
                </a:lnTo>
                <a:lnTo>
                  <a:pt x="4284490" y="6133315"/>
                </a:lnTo>
                <a:lnTo>
                  <a:pt x="4298182" y="6108739"/>
                </a:lnTo>
                <a:cubicBezTo>
                  <a:pt x="4318377" y="6082259"/>
                  <a:pt x="4337045" y="6054826"/>
                  <a:pt x="4354382" y="6026441"/>
                </a:cubicBezTo>
                <a:cubicBezTo>
                  <a:pt x="4359906" y="6017486"/>
                  <a:pt x="4359717" y="6004532"/>
                  <a:pt x="4360858" y="5993292"/>
                </a:cubicBezTo>
                <a:lnTo>
                  <a:pt x="4360859" y="5993290"/>
                </a:lnTo>
                <a:lnTo>
                  <a:pt x="4364311" y="5964477"/>
                </a:lnTo>
                <a:lnTo>
                  <a:pt x="4364478" y="5935950"/>
                </a:lnTo>
                <a:lnTo>
                  <a:pt x="4364478" y="5935949"/>
                </a:lnTo>
                <a:lnTo>
                  <a:pt x="4364477" y="5935946"/>
                </a:lnTo>
                <a:lnTo>
                  <a:pt x="4357598" y="5909351"/>
                </a:lnTo>
                <a:lnTo>
                  <a:pt x="4346575" y="5883756"/>
                </a:lnTo>
                <a:lnTo>
                  <a:pt x="4346573" y="5883751"/>
                </a:lnTo>
                <a:cubicBezTo>
                  <a:pt x="4324663" y="5837457"/>
                  <a:pt x="4297420" y="5794974"/>
                  <a:pt x="4258177" y="5760873"/>
                </a:cubicBezTo>
                <a:cubicBezTo>
                  <a:pt x="4253033" y="5756493"/>
                  <a:pt x="4251127" y="5747728"/>
                  <a:pt x="4249412" y="5740488"/>
                </a:cubicBezTo>
                <a:cubicBezTo>
                  <a:pt x="4246554" y="5728678"/>
                  <a:pt x="4243888" y="5716485"/>
                  <a:pt x="4243506" y="5704483"/>
                </a:cubicBezTo>
                <a:cubicBezTo>
                  <a:pt x="4241603" y="5646189"/>
                  <a:pt x="4214932" y="5600467"/>
                  <a:pt x="4172258" y="5562746"/>
                </a:cubicBezTo>
                <a:lnTo>
                  <a:pt x="4162685" y="5547578"/>
                </a:lnTo>
                <a:lnTo>
                  <a:pt x="4172830" y="5531694"/>
                </a:lnTo>
                <a:lnTo>
                  <a:pt x="4172831" y="5531692"/>
                </a:lnTo>
                <a:lnTo>
                  <a:pt x="4181230" y="5520422"/>
                </a:lnTo>
                <a:lnTo>
                  <a:pt x="4183450" y="5507668"/>
                </a:lnTo>
                <a:lnTo>
                  <a:pt x="4183450" y="5507667"/>
                </a:lnTo>
                <a:cubicBezTo>
                  <a:pt x="4183403" y="5498832"/>
                  <a:pt x="4180831" y="5489497"/>
                  <a:pt x="4178926" y="5480637"/>
                </a:cubicBezTo>
                <a:cubicBezTo>
                  <a:pt x="4175116" y="5462351"/>
                  <a:pt x="4171114" y="5443870"/>
                  <a:pt x="4167304" y="5425582"/>
                </a:cubicBezTo>
                <a:cubicBezTo>
                  <a:pt x="4164638" y="5412057"/>
                  <a:pt x="4162352" y="5398721"/>
                  <a:pt x="4159113" y="5385384"/>
                </a:cubicBezTo>
                <a:lnTo>
                  <a:pt x="4154237" y="5355014"/>
                </a:lnTo>
                <a:lnTo>
                  <a:pt x="4158157" y="5321350"/>
                </a:lnTo>
                <a:lnTo>
                  <a:pt x="4183116" y="5272797"/>
                </a:lnTo>
                <a:lnTo>
                  <a:pt x="4196024" y="5248936"/>
                </a:lnTo>
                <a:lnTo>
                  <a:pt x="4206573" y="5229434"/>
                </a:lnTo>
                <a:cubicBezTo>
                  <a:pt x="4210407" y="5213598"/>
                  <a:pt x="4210359" y="5196595"/>
                  <a:pt x="4206739" y="5179068"/>
                </a:cubicBezTo>
                <a:lnTo>
                  <a:pt x="4206739" y="5179067"/>
                </a:lnTo>
                <a:cubicBezTo>
                  <a:pt x="4206263" y="5176876"/>
                  <a:pt x="4205074" y="5174400"/>
                  <a:pt x="4204192" y="5172090"/>
                </a:cubicBezTo>
                <a:lnTo>
                  <a:pt x="4203501" y="5166114"/>
                </a:lnTo>
                <a:lnTo>
                  <a:pt x="4210217" y="5133225"/>
                </a:lnTo>
                <a:lnTo>
                  <a:pt x="4210217" y="5133224"/>
                </a:lnTo>
                <a:lnTo>
                  <a:pt x="4210215" y="5133220"/>
                </a:lnTo>
                <a:lnTo>
                  <a:pt x="4203072" y="5102461"/>
                </a:lnTo>
                <a:lnTo>
                  <a:pt x="4197188" y="5087444"/>
                </a:lnTo>
                <a:lnTo>
                  <a:pt x="4197182" y="5087423"/>
                </a:lnTo>
                <a:cubicBezTo>
                  <a:pt x="4191096" y="5072411"/>
                  <a:pt x="4184997" y="5057381"/>
                  <a:pt x="4184068" y="5041521"/>
                </a:cubicBezTo>
                <a:cubicBezTo>
                  <a:pt x="4182926" y="5022852"/>
                  <a:pt x="4168828" y="5003801"/>
                  <a:pt x="4157589" y="4987037"/>
                </a:cubicBezTo>
                <a:lnTo>
                  <a:pt x="4140307" y="4957453"/>
                </a:lnTo>
                <a:lnTo>
                  <a:pt x="4132757" y="4933810"/>
                </a:lnTo>
                <a:lnTo>
                  <a:pt x="4132755" y="4933805"/>
                </a:lnTo>
                <a:lnTo>
                  <a:pt x="4134157" y="4912169"/>
                </a:lnTo>
                <a:cubicBezTo>
                  <a:pt x="4135919" y="4904359"/>
                  <a:pt x="4136431" y="4896714"/>
                  <a:pt x="4135862" y="4889276"/>
                </a:cubicBezTo>
                <a:lnTo>
                  <a:pt x="4135862" y="4889275"/>
                </a:lnTo>
                <a:lnTo>
                  <a:pt x="4131084" y="4867614"/>
                </a:lnTo>
                <a:lnTo>
                  <a:pt x="4128333" y="4863343"/>
                </a:lnTo>
                <a:lnTo>
                  <a:pt x="4126583" y="4857317"/>
                </a:lnTo>
                <a:cubicBezTo>
                  <a:pt x="4121440" y="4847214"/>
                  <a:pt x="4114439" y="4837703"/>
                  <a:pt x="4106152" y="4828916"/>
                </a:cubicBezTo>
                <a:lnTo>
                  <a:pt x="4091316" y="4800483"/>
                </a:lnTo>
                <a:lnTo>
                  <a:pt x="4092625" y="4767765"/>
                </a:lnTo>
                <a:cubicBezTo>
                  <a:pt x="4098531" y="4738236"/>
                  <a:pt x="4098913" y="4707565"/>
                  <a:pt x="4102532" y="4677656"/>
                </a:cubicBezTo>
                <a:cubicBezTo>
                  <a:pt x="4103294" y="4671177"/>
                  <a:pt x="4105962" y="4662987"/>
                  <a:pt x="4110534" y="4659175"/>
                </a:cubicBezTo>
                <a:cubicBezTo>
                  <a:pt x="4167304" y="4612501"/>
                  <a:pt x="4167876" y="4546777"/>
                  <a:pt x="4170544" y="4482005"/>
                </a:cubicBezTo>
                <a:cubicBezTo>
                  <a:pt x="4172258" y="4442762"/>
                  <a:pt x="4172258" y="4403326"/>
                  <a:pt x="4171306" y="4363891"/>
                </a:cubicBezTo>
                <a:lnTo>
                  <a:pt x="4171306" y="4363890"/>
                </a:lnTo>
                <a:cubicBezTo>
                  <a:pt x="4171114" y="4350554"/>
                  <a:pt x="4168066" y="4336457"/>
                  <a:pt x="4162352" y="4324645"/>
                </a:cubicBezTo>
                <a:cubicBezTo>
                  <a:pt x="4150349" y="4300070"/>
                  <a:pt x="4134729" y="4277401"/>
                  <a:pt x="4122536" y="4253014"/>
                </a:cubicBezTo>
                <a:close/>
                <a:moveTo>
                  <a:pt x="4113010" y="4165383"/>
                </a:moveTo>
                <a:lnTo>
                  <a:pt x="4113010" y="4165384"/>
                </a:lnTo>
                <a:lnTo>
                  <a:pt x="4116915" y="4192388"/>
                </a:lnTo>
                <a:lnTo>
                  <a:pt x="4116915" y="4192387"/>
                </a:lnTo>
                <a:cubicBezTo>
                  <a:pt x="4117011" y="4182767"/>
                  <a:pt x="4116439" y="4173480"/>
                  <a:pt x="4113010" y="4165383"/>
                </a:cubicBezTo>
                <a:close/>
                <a:moveTo>
                  <a:pt x="4100628" y="3885338"/>
                </a:moveTo>
                <a:lnTo>
                  <a:pt x="4100628" y="3885339"/>
                </a:lnTo>
                <a:cubicBezTo>
                  <a:pt x="4110344" y="3897722"/>
                  <a:pt x="4117750" y="3910319"/>
                  <a:pt x="4123009" y="3923125"/>
                </a:cubicBezTo>
                <a:lnTo>
                  <a:pt x="4132513" y="3962160"/>
                </a:lnTo>
                <a:lnTo>
                  <a:pt x="4116821" y="4043838"/>
                </a:lnTo>
                <a:lnTo>
                  <a:pt x="4116820" y="4043839"/>
                </a:lnTo>
                <a:cubicBezTo>
                  <a:pt x="4108057" y="4063842"/>
                  <a:pt x="4102675" y="4083702"/>
                  <a:pt x="4101699" y="4103825"/>
                </a:cubicBezTo>
                <a:lnTo>
                  <a:pt x="4101699" y="4103826"/>
                </a:lnTo>
                <a:lnTo>
                  <a:pt x="4103666" y="4134255"/>
                </a:lnTo>
                <a:lnTo>
                  <a:pt x="4113010" y="4165382"/>
                </a:lnTo>
                <a:lnTo>
                  <a:pt x="4101699" y="4103826"/>
                </a:lnTo>
                <a:lnTo>
                  <a:pt x="4116820" y="4043840"/>
                </a:lnTo>
                <a:lnTo>
                  <a:pt x="4116821" y="4043838"/>
                </a:lnTo>
                <a:lnTo>
                  <a:pt x="4130123" y="4002410"/>
                </a:lnTo>
                <a:lnTo>
                  <a:pt x="4132513" y="3962160"/>
                </a:lnTo>
                <a:lnTo>
                  <a:pt x="4132513" y="3962159"/>
                </a:lnTo>
                <a:cubicBezTo>
                  <a:pt x="4130251" y="3935727"/>
                  <a:pt x="4120060" y="3910104"/>
                  <a:pt x="4100628" y="3885338"/>
                </a:cubicBezTo>
                <a:close/>
                <a:moveTo>
                  <a:pt x="4115391" y="3670561"/>
                </a:moveTo>
                <a:lnTo>
                  <a:pt x="4117820" y="3680164"/>
                </a:lnTo>
                <a:lnTo>
                  <a:pt x="4113772" y="3734837"/>
                </a:lnTo>
                <a:lnTo>
                  <a:pt x="4113772" y="3734838"/>
                </a:lnTo>
                <a:cubicBezTo>
                  <a:pt x="4112820" y="3741316"/>
                  <a:pt x="4111486" y="3749126"/>
                  <a:pt x="4114154" y="3754653"/>
                </a:cubicBezTo>
                <a:lnTo>
                  <a:pt x="4120511" y="3789776"/>
                </a:lnTo>
                <a:lnTo>
                  <a:pt x="4105580" y="3822472"/>
                </a:lnTo>
                <a:cubicBezTo>
                  <a:pt x="4098532" y="3831902"/>
                  <a:pt x="4092912" y="3842046"/>
                  <a:pt x="4091245" y="3852619"/>
                </a:cubicBezTo>
                <a:lnTo>
                  <a:pt x="4091245" y="3852620"/>
                </a:lnTo>
                <a:lnTo>
                  <a:pt x="4092025" y="3868764"/>
                </a:lnTo>
                <a:lnTo>
                  <a:pt x="4100628" y="3885337"/>
                </a:lnTo>
                <a:lnTo>
                  <a:pt x="4091245" y="3852620"/>
                </a:lnTo>
                <a:lnTo>
                  <a:pt x="4105580" y="3822473"/>
                </a:lnTo>
                <a:cubicBezTo>
                  <a:pt x="4113772" y="3811614"/>
                  <a:pt x="4118916" y="3800897"/>
                  <a:pt x="4120511" y="3789777"/>
                </a:cubicBezTo>
                <a:lnTo>
                  <a:pt x="4120511" y="3789776"/>
                </a:lnTo>
                <a:cubicBezTo>
                  <a:pt x="4122107" y="3778655"/>
                  <a:pt x="4120154" y="3767130"/>
                  <a:pt x="4114154" y="3754652"/>
                </a:cubicBezTo>
                <a:lnTo>
                  <a:pt x="4113772" y="3734838"/>
                </a:lnTo>
                <a:lnTo>
                  <a:pt x="4117820" y="3680164"/>
                </a:lnTo>
                <a:lnTo>
                  <a:pt x="4117820" y="3680163"/>
                </a:lnTo>
                <a:close/>
                <a:moveTo>
                  <a:pt x="4185711" y="2836172"/>
                </a:moveTo>
                <a:lnTo>
                  <a:pt x="4177020" y="2848793"/>
                </a:lnTo>
                <a:cubicBezTo>
                  <a:pt x="4172020" y="2865010"/>
                  <a:pt x="4166162" y="2881307"/>
                  <a:pt x="4161416" y="2897785"/>
                </a:cubicBezTo>
                <a:lnTo>
                  <a:pt x="4160387" y="2903551"/>
                </a:lnTo>
                <a:lnTo>
                  <a:pt x="4157113" y="2914328"/>
                </a:lnTo>
                <a:lnTo>
                  <a:pt x="4152482" y="2947859"/>
                </a:lnTo>
                <a:lnTo>
                  <a:pt x="4152481" y="2947862"/>
                </a:lnTo>
                <a:lnTo>
                  <a:pt x="4152481" y="2947863"/>
                </a:lnTo>
                <a:cubicBezTo>
                  <a:pt x="4152112" y="2959157"/>
                  <a:pt x="4153112" y="2970576"/>
                  <a:pt x="4156065" y="2982149"/>
                </a:cubicBezTo>
                <a:lnTo>
                  <a:pt x="4167758" y="3077402"/>
                </a:lnTo>
                <a:lnTo>
                  <a:pt x="4155303" y="3172654"/>
                </a:lnTo>
                <a:cubicBezTo>
                  <a:pt x="4129394" y="3276480"/>
                  <a:pt x="4101962" y="3380305"/>
                  <a:pt x="4107676" y="3489467"/>
                </a:cubicBezTo>
                <a:cubicBezTo>
                  <a:pt x="4108628" y="3507563"/>
                  <a:pt x="4097007" y="3529090"/>
                  <a:pt x="4085577" y="3544713"/>
                </a:cubicBezTo>
                <a:cubicBezTo>
                  <a:pt x="4074719" y="3559668"/>
                  <a:pt x="4068860" y="3566811"/>
                  <a:pt x="4067955" y="3574408"/>
                </a:cubicBezTo>
                <a:lnTo>
                  <a:pt x="4067956" y="3574408"/>
                </a:lnTo>
                <a:lnTo>
                  <a:pt x="4067955" y="3574409"/>
                </a:lnTo>
                <a:cubicBezTo>
                  <a:pt x="4067050" y="3582005"/>
                  <a:pt x="4071099" y="3590054"/>
                  <a:pt x="4080053" y="3606818"/>
                </a:cubicBezTo>
                <a:cubicBezTo>
                  <a:pt x="4084435" y="3614820"/>
                  <a:pt x="4087101" y="3624726"/>
                  <a:pt x="4093579" y="3630633"/>
                </a:cubicBezTo>
                <a:lnTo>
                  <a:pt x="4109452" y="3651926"/>
                </a:lnTo>
                <a:lnTo>
                  <a:pt x="4093579" y="3630632"/>
                </a:lnTo>
                <a:cubicBezTo>
                  <a:pt x="4087101" y="3624725"/>
                  <a:pt x="4084435" y="3614819"/>
                  <a:pt x="4080053" y="3606817"/>
                </a:cubicBezTo>
                <a:cubicBezTo>
                  <a:pt x="4075576" y="3598435"/>
                  <a:pt x="4072325" y="3592232"/>
                  <a:pt x="4070307" y="3587174"/>
                </a:cubicBezTo>
                <a:lnTo>
                  <a:pt x="4067956" y="3574408"/>
                </a:lnTo>
                <a:lnTo>
                  <a:pt x="4073034" y="3562321"/>
                </a:lnTo>
                <a:cubicBezTo>
                  <a:pt x="4075969" y="3557716"/>
                  <a:pt x="4080148" y="3552191"/>
                  <a:pt x="4085577" y="3544714"/>
                </a:cubicBezTo>
                <a:cubicBezTo>
                  <a:pt x="4097007" y="3529091"/>
                  <a:pt x="4108628" y="3507564"/>
                  <a:pt x="4107676" y="3489468"/>
                </a:cubicBezTo>
                <a:cubicBezTo>
                  <a:pt x="4101962" y="3380306"/>
                  <a:pt x="4129394" y="3276481"/>
                  <a:pt x="4155303" y="3172655"/>
                </a:cubicBezTo>
                <a:cubicBezTo>
                  <a:pt x="4163305" y="3140650"/>
                  <a:pt x="4167543" y="3109026"/>
                  <a:pt x="4167758" y="3077402"/>
                </a:cubicBezTo>
                <a:lnTo>
                  <a:pt x="4167758" y="3077401"/>
                </a:lnTo>
                <a:cubicBezTo>
                  <a:pt x="4167972" y="3045777"/>
                  <a:pt x="4164162" y="3014153"/>
                  <a:pt x="4156065" y="2982148"/>
                </a:cubicBezTo>
                <a:lnTo>
                  <a:pt x="4152481" y="2947863"/>
                </a:lnTo>
                <a:lnTo>
                  <a:pt x="4152482" y="2947859"/>
                </a:lnTo>
                <a:lnTo>
                  <a:pt x="4160387" y="2903551"/>
                </a:lnTo>
                <a:lnTo>
                  <a:pt x="4177020" y="2848794"/>
                </a:lnTo>
                <a:cubicBezTo>
                  <a:pt x="4178353" y="2844317"/>
                  <a:pt x="4181639" y="2839983"/>
                  <a:pt x="4185711" y="2836173"/>
                </a:cubicBezTo>
                <a:close/>
                <a:moveTo>
                  <a:pt x="3701225" y="1508458"/>
                </a:moveTo>
                <a:lnTo>
                  <a:pt x="3673131" y="1596214"/>
                </a:lnTo>
                <a:cubicBezTo>
                  <a:pt x="3670654" y="1604979"/>
                  <a:pt x="3672179" y="1615837"/>
                  <a:pt x="3675036" y="1624981"/>
                </a:cubicBezTo>
                <a:cubicBezTo>
                  <a:pt x="3684752" y="1656224"/>
                  <a:pt x="3709137" y="1676037"/>
                  <a:pt x="3731617" y="1697754"/>
                </a:cubicBezTo>
                <a:cubicBezTo>
                  <a:pt x="3741524" y="1707280"/>
                  <a:pt x="3748572" y="1720424"/>
                  <a:pt x="3754286" y="1733189"/>
                </a:cubicBezTo>
                <a:cubicBezTo>
                  <a:pt x="3768957" y="1766336"/>
                  <a:pt x="3782101" y="1800247"/>
                  <a:pt x="3796007" y="1833776"/>
                </a:cubicBezTo>
                <a:cubicBezTo>
                  <a:pt x="3797341" y="1837014"/>
                  <a:pt x="3800770" y="1839680"/>
                  <a:pt x="3803628" y="1842159"/>
                </a:cubicBezTo>
                <a:cubicBezTo>
                  <a:pt x="3833729" y="1866923"/>
                  <a:pt x="3864018" y="1891498"/>
                  <a:pt x="3894119" y="1916455"/>
                </a:cubicBezTo>
                <a:cubicBezTo>
                  <a:pt x="3899833" y="1921217"/>
                  <a:pt x="3904025" y="1928077"/>
                  <a:pt x="3909549" y="1933220"/>
                </a:cubicBezTo>
                <a:cubicBezTo>
                  <a:pt x="3917169" y="1940460"/>
                  <a:pt x="3924410" y="1949604"/>
                  <a:pt x="3933554" y="1953414"/>
                </a:cubicBezTo>
                <a:cubicBezTo>
                  <a:pt x="3962319" y="1965225"/>
                  <a:pt x="3974703" y="1987895"/>
                  <a:pt x="3980037" y="2016470"/>
                </a:cubicBezTo>
                <a:cubicBezTo>
                  <a:pt x="3984990" y="2042571"/>
                  <a:pt x="3989182" y="2068670"/>
                  <a:pt x="3994896" y="2094579"/>
                </a:cubicBezTo>
                <a:cubicBezTo>
                  <a:pt x="4001754" y="2126202"/>
                  <a:pt x="4009184" y="2157637"/>
                  <a:pt x="4017567" y="2188880"/>
                </a:cubicBezTo>
                <a:cubicBezTo>
                  <a:pt x="4021187" y="2202405"/>
                  <a:pt x="4025377" y="2216693"/>
                  <a:pt x="4032807" y="2228315"/>
                </a:cubicBezTo>
                <a:cubicBezTo>
                  <a:pt x="4053382" y="2260891"/>
                  <a:pt x="4067288" y="2295754"/>
                  <a:pt x="4061764" y="2334045"/>
                </a:cubicBezTo>
                <a:cubicBezTo>
                  <a:pt x="4057382" y="2364716"/>
                  <a:pt x="4068622" y="2390435"/>
                  <a:pt x="4086149" y="2409486"/>
                </a:cubicBezTo>
                <a:cubicBezTo>
                  <a:pt x="4094103" y="2418155"/>
                  <a:pt x="4099616" y="2426977"/>
                  <a:pt x="4103250" y="2435913"/>
                </a:cubicBezTo>
                <a:lnTo>
                  <a:pt x="4109081" y="2463018"/>
                </a:lnTo>
                <a:lnTo>
                  <a:pt x="4109080" y="2463031"/>
                </a:lnTo>
                <a:lnTo>
                  <a:pt x="4100439" y="2518262"/>
                </a:lnTo>
                <a:lnTo>
                  <a:pt x="4100438" y="2518264"/>
                </a:lnTo>
                <a:cubicBezTo>
                  <a:pt x="4097771" y="2527790"/>
                  <a:pt x="4096627" y="2536458"/>
                  <a:pt x="4096794" y="2545006"/>
                </a:cubicBezTo>
                <a:lnTo>
                  <a:pt x="4096794" y="2545007"/>
                </a:lnTo>
                <a:cubicBezTo>
                  <a:pt x="4096960" y="2553556"/>
                  <a:pt x="4098437" y="2561986"/>
                  <a:pt x="4101008" y="2571035"/>
                </a:cubicBezTo>
                <a:cubicBezTo>
                  <a:pt x="4113010" y="2612946"/>
                  <a:pt x="4145587" y="2640951"/>
                  <a:pt x="4174162" y="2668002"/>
                </a:cubicBezTo>
                <a:cubicBezTo>
                  <a:pt x="4198547" y="2691055"/>
                  <a:pt x="4212264" y="2716964"/>
                  <a:pt x="4222552" y="2745349"/>
                </a:cubicBezTo>
                <a:lnTo>
                  <a:pt x="4222553" y="2745352"/>
                </a:lnTo>
                <a:lnTo>
                  <a:pt x="4228473" y="2778006"/>
                </a:lnTo>
                <a:lnTo>
                  <a:pt x="4228053" y="2785440"/>
                </a:lnTo>
                <a:lnTo>
                  <a:pt x="4217974" y="2811780"/>
                </a:lnTo>
                <a:lnTo>
                  <a:pt x="4217970" y="2811787"/>
                </a:lnTo>
                <a:lnTo>
                  <a:pt x="4217971" y="2811787"/>
                </a:lnTo>
                <a:lnTo>
                  <a:pt x="4217974" y="2811780"/>
                </a:lnTo>
                <a:lnTo>
                  <a:pt x="4227624" y="2793023"/>
                </a:lnTo>
                <a:lnTo>
                  <a:pt x="4228053" y="2785440"/>
                </a:lnTo>
                <a:lnTo>
                  <a:pt x="4229253" y="2782305"/>
                </a:lnTo>
                <a:lnTo>
                  <a:pt x="4228473" y="2778006"/>
                </a:lnTo>
                <a:lnTo>
                  <a:pt x="4228883" y="2770757"/>
                </a:lnTo>
                <a:lnTo>
                  <a:pt x="4222553" y="2745352"/>
                </a:lnTo>
                <a:lnTo>
                  <a:pt x="4222552" y="2745348"/>
                </a:lnTo>
                <a:cubicBezTo>
                  <a:pt x="4212264" y="2716963"/>
                  <a:pt x="4198547" y="2691054"/>
                  <a:pt x="4174162" y="2668001"/>
                </a:cubicBezTo>
                <a:cubicBezTo>
                  <a:pt x="4145587" y="2640950"/>
                  <a:pt x="4113010" y="2612945"/>
                  <a:pt x="4101008" y="2571034"/>
                </a:cubicBezTo>
                <a:lnTo>
                  <a:pt x="4096794" y="2545007"/>
                </a:lnTo>
                <a:lnTo>
                  <a:pt x="4100438" y="2518265"/>
                </a:lnTo>
                <a:lnTo>
                  <a:pt x="4100439" y="2518262"/>
                </a:lnTo>
                <a:lnTo>
                  <a:pt x="4107019" y="2490551"/>
                </a:lnTo>
                <a:lnTo>
                  <a:pt x="4109080" y="2463031"/>
                </a:lnTo>
                <a:lnTo>
                  <a:pt x="4109082" y="2463019"/>
                </a:lnTo>
                <a:lnTo>
                  <a:pt x="4109081" y="2463018"/>
                </a:lnTo>
                <a:lnTo>
                  <a:pt x="4109082" y="2463018"/>
                </a:lnTo>
                <a:cubicBezTo>
                  <a:pt x="4108200" y="2444777"/>
                  <a:pt x="4102057" y="2426822"/>
                  <a:pt x="4086149" y="2409485"/>
                </a:cubicBezTo>
                <a:cubicBezTo>
                  <a:pt x="4068622" y="2390434"/>
                  <a:pt x="4057382" y="2364715"/>
                  <a:pt x="4061764" y="2334044"/>
                </a:cubicBezTo>
                <a:cubicBezTo>
                  <a:pt x="4067288" y="2295753"/>
                  <a:pt x="4053382" y="2260890"/>
                  <a:pt x="4032807" y="2228314"/>
                </a:cubicBezTo>
                <a:cubicBezTo>
                  <a:pt x="4025377" y="2216692"/>
                  <a:pt x="4021187" y="2202404"/>
                  <a:pt x="4017567" y="2188879"/>
                </a:cubicBezTo>
                <a:cubicBezTo>
                  <a:pt x="4009184" y="2157636"/>
                  <a:pt x="4001754" y="2126201"/>
                  <a:pt x="3994896" y="2094578"/>
                </a:cubicBezTo>
                <a:cubicBezTo>
                  <a:pt x="3989182" y="2068669"/>
                  <a:pt x="3984990" y="2042570"/>
                  <a:pt x="3980037" y="2016469"/>
                </a:cubicBezTo>
                <a:cubicBezTo>
                  <a:pt x="3974703" y="1987894"/>
                  <a:pt x="3962319" y="1965224"/>
                  <a:pt x="3933554" y="1953413"/>
                </a:cubicBezTo>
                <a:cubicBezTo>
                  <a:pt x="3924410" y="1949603"/>
                  <a:pt x="3917169" y="1940459"/>
                  <a:pt x="3909549" y="1933219"/>
                </a:cubicBezTo>
                <a:cubicBezTo>
                  <a:pt x="3904025" y="1928076"/>
                  <a:pt x="3899833" y="1921216"/>
                  <a:pt x="3894119" y="1916454"/>
                </a:cubicBezTo>
                <a:cubicBezTo>
                  <a:pt x="3864018" y="1891497"/>
                  <a:pt x="3833729" y="1866922"/>
                  <a:pt x="3803628" y="1842158"/>
                </a:cubicBezTo>
                <a:cubicBezTo>
                  <a:pt x="3800770" y="1839679"/>
                  <a:pt x="3797341" y="1837013"/>
                  <a:pt x="3796007" y="1833775"/>
                </a:cubicBezTo>
                <a:cubicBezTo>
                  <a:pt x="3782101" y="1800246"/>
                  <a:pt x="3768958" y="1766335"/>
                  <a:pt x="3754286" y="1733188"/>
                </a:cubicBezTo>
                <a:cubicBezTo>
                  <a:pt x="3748572" y="1720423"/>
                  <a:pt x="3741524" y="1707279"/>
                  <a:pt x="3731618" y="1697753"/>
                </a:cubicBezTo>
                <a:cubicBezTo>
                  <a:pt x="3709138" y="1676036"/>
                  <a:pt x="3684752" y="1656223"/>
                  <a:pt x="3675036" y="1624980"/>
                </a:cubicBezTo>
                <a:cubicBezTo>
                  <a:pt x="3672180" y="1615836"/>
                  <a:pt x="3670655" y="1604978"/>
                  <a:pt x="3673132" y="1596213"/>
                </a:cubicBezTo>
                <a:close/>
                <a:moveTo>
                  <a:pt x="3719830" y="1459073"/>
                </a:moveTo>
                <a:lnTo>
                  <a:pt x="3719829" y="1459074"/>
                </a:lnTo>
                <a:lnTo>
                  <a:pt x="3710612" y="1481572"/>
                </a:lnTo>
                <a:close/>
                <a:moveTo>
                  <a:pt x="3739023" y="1268758"/>
                </a:moveTo>
                <a:cubicBezTo>
                  <a:pt x="3739475" y="1275402"/>
                  <a:pt x="3741047" y="1281689"/>
                  <a:pt x="3744190" y="1286070"/>
                </a:cubicBezTo>
                <a:cubicBezTo>
                  <a:pt x="3758763" y="1306930"/>
                  <a:pt x="3765003" y="1328553"/>
                  <a:pt x="3766527" y="1350628"/>
                </a:cubicBezTo>
                <a:lnTo>
                  <a:pt x="3760933" y="1413840"/>
                </a:lnTo>
                <a:lnTo>
                  <a:pt x="3766528" y="1350627"/>
                </a:lnTo>
                <a:cubicBezTo>
                  <a:pt x="3765003" y="1328552"/>
                  <a:pt x="3758764" y="1306930"/>
                  <a:pt x="3744190" y="1286069"/>
                </a:cubicBezTo>
                <a:close/>
                <a:moveTo>
                  <a:pt x="3680752" y="773035"/>
                </a:moveTo>
                <a:lnTo>
                  <a:pt x="3680752" y="773036"/>
                </a:lnTo>
                <a:cubicBezTo>
                  <a:pt x="3683038" y="800277"/>
                  <a:pt x="3686276" y="827330"/>
                  <a:pt x="3688752" y="854380"/>
                </a:cubicBezTo>
                <a:cubicBezTo>
                  <a:pt x="3691038" y="878957"/>
                  <a:pt x="3691800" y="903723"/>
                  <a:pt x="3719805" y="915344"/>
                </a:cubicBezTo>
                <a:cubicBezTo>
                  <a:pt x="3724187" y="917060"/>
                  <a:pt x="3727425" y="922774"/>
                  <a:pt x="3730283" y="927156"/>
                </a:cubicBezTo>
                <a:cubicBezTo>
                  <a:pt x="3774291" y="994786"/>
                  <a:pt x="3773147" y="1030981"/>
                  <a:pt x="3726663" y="1097088"/>
                </a:cubicBezTo>
                <a:cubicBezTo>
                  <a:pt x="3721901" y="1103946"/>
                  <a:pt x="3718471" y="1118614"/>
                  <a:pt x="3722281" y="1123186"/>
                </a:cubicBezTo>
                <a:cubicBezTo>
                  <a:pt x="3738093" y="1142618"/>
                  <a:pt x="3745142" y="1162954"/>
                  <a:pt x="3747000" y="1184029"/>
                </a:cubicBezTo>
                <a:cubicBezTo>
                  <a:pt x="3745142" y="1162954"/>
                  <a:pt x="3738094" y="1142617"/>
                  <a:pt x="3722282" y="1123185"/>
                </a:cubicBezTo>
                <a:cubicBezTo>
                  <a:pt x="3718472" y="1118613"/>
                  <a:pt x="3721902" y="1103945"/>
                  <a:pt x="3726664" y="1097087"/>
                </a:cubicBezTo>
                <a:cubicBezTo>
                  <a:pt x="3773148" y="1030980"/>
                  <a:pt x="3774292" y="994785"/>
                  <a:pt x="3730284" y="927155"/>
                </a:cubicBezTo>
                <a:cubicBezTo>
                  <a:pt x="3727426" y="922773"/>
                  <a:pt x="3724188" y="917059"/>
                  <a:pt x="3719806" y="915343"/>
                </a:cubicBezTo>
                <a:cubicBezTo>
                  <a:pt x="3691800" y="903722"/>
                  <a:pt x="3691038" y="878956"/>
                  <a:pt x="3688752" y="854379"/>
                </a:cubicBezTo>
                <a:close/>
                <a:moveTo>
                  <a:pt x="3736153" y="517851"/>
                </a:moveTo>
                <a:lnTo>
                  <a:pt x="3727235" y="556048"/>
                </a:lnTo>
                <a:cubicBezTo>
                  <a:pt x="3725139" y="564049"/>
                  <a:pt x="3719615" y="572623"/>
                  <a:pt x="3720757" y="580051"/>
                </a:cubicBezTo>
                <a:cubicBezTo>
                  <a:pt x="3724091" y="601579"/>
                  <a:pt x="3721662" y="622201"/>
                  <a:pt x="3717376" y="642538"/>
                </a:cubicBezTo>
                <a:lnTo>
                  <a:pt x="3704853" y="694928"/>
                </a:lnTo>
                <a:lnTo>
                  <a:pt x="3717377" y="642537"/>
                </a:lnTo>
                <a:cubicBezTo>
                  <a:pt x="3721663" y="622201"/>
                  <a:pt x="3724092" y="601578"/>
                  <a:pt x="3720758" y="580050"/>
                </a:cubicBezTo>
                <a:cubicBezTo>
                  <a:pt x="3719616" y="572622"/>
                  <a:pt x="3725140" y="564048"/>
                  <a:pt x="3727236" y="556047"/>
                </a:cubicBezTo>
                <a:close/>
                <a:moveTo>
                  <a:pt x="3749448" y="298169"/>
                </a:moveTo>
                <a:lnTo>
                  <a:pt x="3734666" y="313533"/>
                </a:lnTo>
                <a:lnTo>
                  <a:pt x="3734666" y="313533"/>
                </a:lnTo>
                <a:lnTo>
                  <a:pt x="3734665" y="313534"/>
                </a:lnTo>
                <a:cubicBezTo>
                  <a:pt x="3730473" y="316390"/>
                  <a:pt x="3732759" y="330299"/>
                  <a:pt x="3734093" y="338871"/>
                </a:cubicBezTo>
                <a:lnTo>
                  <a:pt x="3734100" y="338903"/>
                </a:lnTo>
                <a:lnTo>
                  <a:pt x="3744000" y="395640"/>
                </a:lnTo>
                <a:lnTo>
                  <a:pt x="3740190" y="367328"/>
                </a:lnTo>
                <a:lnTo>
                  <a:pt x="3734100" y="338903"/>
                </a:lnTo>
                <a:lnTo>
                  <a:pt x="3734094" y="338870"/>
                </a:lnTo>
                <a:cubicBezTo>
                  <a:pt x="3733427" y="334584"/>
                  <a:pt x="3732522" y="328964"/>
                  <a:pt x="3732308" y="324058"/>
                </a:cubicBezTo>
                <a:lnTo>
                  <a:pt x="3734666" y="313533"/>
                </a:lnTo>
                <a:close/>
                <a:moveTo>
                  <a:pt x="3756993" y="281568"/>
                </a:moveTo>
                <a:lnTo>
                  <a:pt x="3752098" y="295415"/>
                </a:lnTo>
                <a:lnTo>
                  <a:pt x="3752099" y="295415"/>
                </a:lnTo>
                <a:close/>
                <a:moveTo>
                  <a:pt x="3743673" y="24486"/>
                </a:moveTo>
                <a:lnTo>
                  <a:pt x="3741410" y="74129"/>
                </a:lnTo>
                <a:cubicBezTo>
                  <a:pt x="3742333" y="91492"/>
                  <a:pt x="3744643" y="108703"/>
                  <a:pt x="3747334" y="125861"/>
                </a:cubicBezTo>
                <a:lnTo>
                  <a:pt x="3751729" y="153388"/>
                </a:lnTo>
                <a:lnTo>
                  <a:pt x="3760002" y="228944"/>
                </a:lnTo>
                <a:lnTo>
                  <a:pt x="3755543" y="177271"/>
                </a:lnTo>
                <a:lnTo>
                  <a:pt x="3751729" y="153388"/>
                </a:lnTo>
                <a:lnTo>
                  <a:pt x="3751530" y="151569"/>
                </a:lnTo>
                <a:cubicBezTo>
                  <a:pt x="3747300" y="125876"/>
                  <a:pt x="3742795" y="100174"/>
                  <a:pt x="3741411" y="74129"/>
                </a:cubicBezTo>
                <a:close/>
                <a:moveTo>
                  <a:pt x="3741092" y="0"/>
                </a:moveTo>
                <a:lnTo>
                  <a:pt x="4205201" y="0"/>
                </a:lnTo>
                <a:lnTo>
                  <a:pt x="4204073" y="2817"/>
                </a:lnTo>
                <a:cubicBezTo>
                  <a:pt x="4195691" y="21486"/>
                  <a:pt x="4193023" y="43012"/>
                  <a:pt x="4189974" y="63587"/>
                </a:cubicBezTo>
                <a:cubicBezTo>
                  <a:pt x="4184450" y="101308"/>
                  <a:pt x="4181020" y="139219"/>
                  <a:pt x="4176068" y="176939"/>
                </a:cubicBezTo>
                <a:cubicBezTo>
                  <a:pt x="4174924" y="184941"/>
                  <a:pt x="4172830" y="194085"/>
                  <a:pt x="4168066" y="200182"/>
                </a:cubicBezTo>
                <a:cubicBezTo>
                  <a:pt x="4136061" y="241901"/>
                  <a:pt x="4127108" y="292579"/>
                  <a:pt x="4130154" y="340774"/>
                </a:cubicBezTo>
                <a:cubicBezTo>
                  <a:pt x="4132443" y="378686"/>
                  <a:pt x="4134157" y="415835"/>
                  <a:pt x="4130919" y="453364"/>
                </a:cubicBezTo>
                <a:cubicBezTo>
                  <a:pt x="4130727" y="456222"/>
                  <a:pt x="4131109" y="460032"/>
                  <a:pt x="4132633" y="462126"/>
                </a:cubicBezTo>
                <a:cubicBezTo>
                  <a:pt x="4142729" y="475081"/>
                  <a:pt x="4143491" y="488607"/>
                  <a:pt x="4145205" y="505182"/>
                </a:cubicBezTo>
                <a:cubicBezTo>
                  <a:pt x="4147683" y="528615"/>
                  <a:pt x="4145967" y="550141"/>
                  <a:pt x="4141777" y="571860"/>
                </a:cubicBezTo>
                <a:cubicBezTo>
                  <a:pt x="4138729" y="587672"/>
                  <a:pt x="4132443" y="603673"/>
                  <a:pt x="4124440" y="617772"/>
                </a:cubicBezTo>
                <a:cubicBezTo>
                  <a:pt x="4113200" y="637392"/>
                  <a:pt x="4108820" y="656255"/>
                  <a:pt x="4123678" y="674923"/>
                </a:cubicBezTo>
                <a:cubicBezTo>
                  <a:pt x="4139491" y="695116"/>
                  <a:pt x="4133967" y="717977"/>
                  <a:pt x="4134537" y="740268"/>
                </a:cubicBezTo>
                <a:cubicBezTo>
                  <a:pt x="4134729" y="749982"/>
                  <a:pt x="4134347" y="760270"/>
                  <a:pt x="4136823" y="769605"/>
                </a:cubicBezTo>
                <a:cubicBezTo>
                  <a:pt x="4143873" y="796655"/>
                  <a:pt x="4154541" y="822756"/>
                  <a:pt x="4159303" y="850189"/>
                </a:cubicBezTo>
                <a:cubicBezTo>
                  <a:pt x="4161970" y="865430"/>
                  <a:pt x="4157207" y="882384"/>
                  <a:pt x="4153779" y="898198"/>
                </a:cubicBezTo>
                <a:cubicBezTo>
                  <a:pt x="4150159" y="914200"/>
                  <a:pt x="4144635" y="930011"/>
                  <a:pt x="4138919" y="945444"/>
                </a:cubicBezTo>
                <a:cubicBezTo>
                  <a:pt x="4135109" y="955920"/>
                  <a:pt x="4131489" y="967350"/>
                  <a:pt x="4124630" y="975733"/>
                </a:cubicBezTo>
                <a:cubicBezTo>
                  <a:pt x="4109010" y="994785"/>
                  <a:pt x="4106342" y="1014406"/>
                  <a:pt x="4114534" y="1036887"/>
                </a:cubicBezTo>
                <a:cubicBezTo>
                  <a:pt x="4115868" y="1040315"/>
                  <a:pt x="4115868" y="1044315"/>
                  <a:pt x="4116058" y="1048125"/>
                </a:cubicBezTo>
                <a:cubicBezTo>
                  <a:pt x="4120058" y="1109091"/>
                  <a:pt x="4122536" y="1170051"/>
                  <a:pt x="4128632" y="1230633"/>
                </a:cubicBezTo>
                <a:cubicBezTo>
                  <a:pt x="4131109" y="1255206"/>
                  <a:pt x="4141967" y="1278829"/>
                  <a:pt x="4148825" y="1303024"/>
                </a:cubicBezTo>
                <a:cubicBezTo>
                  <a:pt x="4150159" y="1307978"/>
                  <a:pt x="4152255" y="1313504"/>
                  <a:pt x="4151301" y="1318456"/>
                </a:cubicBezTo>
                <a:cubicBezTo>
                  <a:pt x="4141777" y="1372368"/>
                  <a:pt x="4155683" y="1422854"/>
                  <a:pt x="4173972" y="1472575"/>
                </a:cubicBezTo>
                <a:cubicBezTo>
                  <a:pt x="4175878" y="1477717"/>
                  <a:pt x="4175306" y="1484004"/>
                  <a:pt x="4174924" y="1489720"/>
                </a:cubicBezTo>
                <a:cubicBezTo>
                  <a:pt x="4173592" y="1505724"/>
                  <a:pt x="4166924" y="1523059"/>
                  <a:pt x="4170924" y="1537537"/>
                </a:cubicBezTo>
                <a:cubicBezTo>
                  <a:pt x="4181974" y="1576019"/>
                  <a:pt x="4195309" y="1614120"/>
                  <a:pt x="4212073" y="1650317"/>
                </a:cubicBezTo>
                <a:cubicBezTo>
                  <a:pt x="4229028" y="1687086"/>
                  <a:pt x="4243316" y="1721185"/>
                  <a:pt x="4226173" y="1763287"/>
                </a:cubicBezTo>
                <a:cubicBezTo>
                  <a:pt x="4218932" y="1781194"/>
                  <a:pt x="4224076" y="1804816"/>
                  <a:pt x="4225981" y="1825393"/>
                </a:cubicBezTo>
                <a:cubicBezTo>
                  <a:pt x="4227504" y="1840441"/>
                  <a:pt x="4236078" y="1854920"/>
                  <a:pt x="4236078" y="1869780"/>
                </a:cubicBezTo>
                <a:cubicBezTo>
                  <a:pt x="4236078" y="1909408"/>
                  <a:pt x="4246174" y="1944649"/>
                  <a:pt x="4266749" y="1978940"/>
                </a:cubicBezTo>
                <a:cubicBezTo>
                  <a:pt x="4274749" y="1992279"/>
                  <a:pt x="4269416" y="2013043"/>
                  <a:pt x="4271512" y="2030378"/>
                </a:cubicBezTo>
                <a:cubicBezTo>
                  <a:pt x="4273987" y="2048668"/>
                  <a:pt x="4276274" y="2067525"/>
                  <a:pt x="4281800" y="2085054"/>
                </a:cubicBezTo>
                <a:cubicBezTo>
                  <a:pt x="4296278" y="2130393"/>
                  <a:pt x="4312661" y="2175163"/>
                  <a:pt x="4327901" y="2220312"/>
                </a:cubicBezTo>
                <a:cubicBezTo>
                  <a:pt x="4340476" y="2257459"/>
                  <a:pt x="4330569" y="2294039"/>
                  <a:pt x="4325236" y="2330806"/>
                </a:cubicBezTo>
                <a:cubicBezTo>
                  <a:pt x="4321805" y="2353859"/>
                  <a:pt x="4313613" y="2375383"/>
                  <a:pt x="4325807" y="2401292"/>
                </a:cubicBezTo>
                <a:cubicBezTo>
                  <a:pt x="4337427" y="2426059"/>
                  <a:pt x="4334759" y="2457492"/>
                  <a:pt x="4341047" y="2485307"/>
                </a:cubicBezTo>
                <a:cubicBezTo>
                  <a:pt x="4346380" y="2508742"/>
                  <a:pt x="4354954" y="2531409"/>
                  <a:pt x="4363336" y="2554079"/>
                </a:cubicBezTo>
                <a:cubicBezTo>
                  <a:pt x="4374768" y="2584942"/>
                  <a:pt x="4386767" y="2615421"/>
                  <a:pt x="4381054" y="2649143"/>
                </a:cubicBezTo>
                <a:cubicBezTo>
                  <a:pt x="4374575" y="2687436"/>
                  <a:pt x="4398960" y="2713723"/>
                  <a:pt x="4415154" y="2743826"/>
                </a:cubicBezTo>
                <a:cubicBezTo>
                  <a:pt x="4426202" y="2764590"/>
                  <a:pt x="4434395" y="2787259"/>
                  <a:pt x="4441254" y="2809930"/>
                </a:cubicBezTo>
                <a:cubicBezTo>
                  <a:pt x="4450207" y="2840219"/>
                  <a:pt x="4455542" y="2871462"/>
                  <a:pt x="4464304" y="2901943"/>
                </a:cubicBezTo>
                <a:cubicBezTo>
                  <a:pt x="4477448" y="2948047"/>
                  <a:pt x="4487736" y="2994722"/>
                  <a:pt x="4480497" y="3042728"/>
                </a:cubicBezTo>
                <a:cubicBezTo>
                  <a:pt x="4477259" y="3064827"/>
                  <a:pt x="4477448" y="3085403"/>
                  <a:pt x="4482212" y="3107500"/>
                </a:cubicBezTo>
                <a:cubicBezTo>
                  <a:pt x="4490023" y="3143695"/>
                  <a:pt x="4490976" y="3180844"/>
                  <a:pt x="4520122" y="3209993"/>
                </a:cubicBezTo>
                <a:cubicBezTo>
                  <a:pt x="4530410" y="3220280"/>
                  <a:pt x="4533076" y="3238758"/>
                  <a:pt x="4538410" y="3253809"/>
                </a:cubicBezTo>
                <a:cubicBezTo>
                  <a:pt x="4544699" y="3271145"/>
                  <a:pt x="4541459" y="3283908"/>
                  <a:pt x="4523170" y="3293244"/>
                </a:cubicBezTo>
                <a:cubicBezTo>
                  <a:pt x="4514979" y="3297434"/>
                  <a:pt x="4506978" y="3309437"/>
                  <a:pt x="4505643" y="3318771"/>
                </a:cubicBezTo>
                <a:cubicBezTo>
                  <a:pt x="4501643" y="3346776"/>
                  <a:pt x="4507549" y="3372495"/>
                  <a:pt x="4520504" y="3399546"/>
                </a:cubicBezTo>
                <a:cubicBezTo>
                  <a:pt x="4532697" y="3424883"/>
                  <a:pt x="4531362" y="3456508"/>
                  <a:pt x="4536124" y="3485275"/>
                </a:cubicBezTo>
                <a:cubicBezTo>
                  <a:pt x="4539554" y="3505657"/>
                  <a:pt x="4546602" y="3526042"/>
                  <a:pt x="4546602" y="3546617"/>
                </a:cubicBezTo>
                <a:cubicBezTo>
                  <a:pt x="4546602" y="3572146"/>
                  <a:pt x="4540506" y="3597482"/>
                  <a:pt x="4538221" y="3623201"/>
                </a:cubicBezTo>
                <a:cubicBezTo>
                  <a:pt x="4536316" y="3643204"/>
                  <a:pt x="4537079" y="3663589"/>
                  <a:pt x="4534792" y="3683591"/>
                </a:cubicBezTo>
                <a:cubicBezTo>
                  <a:pt x="4533076" y="3699976"/>
                  <a:pt x="4528696" y="3716168"/>
                  <a:pt x="4525077" y="3732361"/>
                </a:cubicBezTo>
                <a:cubicBezTo>
                  <a:pt x="4523742" y="3738267"/>
                  <a:pt x="4518597" y="3744173"/>
                  <a:pt x="4519359" y="3749506"/>
                </a:cubicBezTo>
                <a:cubicBezTo>
                  <a:pt x="4527552" y="3802467"/>
                  <a:pt x="4490976" y="3840569"/>
                  <a:pt x="4474782" y="3885338"/>
                </a:cubicBezTo>
                <a:cubicBezTo>
                  <a:pt x="4457636" y="3932394"/>
                  <a:pt x="4431347" y="3977925"/>
                  <a:pt x="4439157" y="4030503"/>
                </a:cubicBezTo>
                <a:cubicBezTo>
                  <a:pt x="4443919" y="4062318"/>
                  <a:pt x="4454971" y="4092989"/>
                  <a:pt x="4461639" y="4124614"/>
                </a:cubicBezTo>
                <a:cubicBezTo>
                  <a:pt x="4463924" y="4135854"/>
                  <a:pt x="4463542" y="4148427"/>
                  <a:pt x="4461256" y="4159667"/>
                </a:cubicBezTo>
                <a:cubicBezTo>
                  <a:pt x="4450777" y="4213961"/>
                  <a:pt x="4449253" y="4267493"/>
                  <a:pt x="4466400" y="4320837"/>
                </a:cubicBezTo>
                <a:cubicBezTo>
                  <a:pt x="4469259" y="4329979"/>
                  <a:pt x="4471924" y="4339695"/>
                  <a:pt x="4471924" y="4349222"/>
                </a:cubicBezTo>
                <a:cubicBezTo>
                  <a:pt x="4471924" y="4401419"/>
                  <a:pt x="4467924" y="4452665"/>
                  <a:pt x="4449253" y="4502579"/>
                </a:cubicBezTo>
                <a:cubicBezTo>
                  <a:pt x="4442967" y="4519343"/>
                  <a:pt x="4446967" y="4539728"/>
                  <a:pt x="4445443" y="4558207"/>
                </a:cubicBezTo>
                <a:cubicBezTo>
                  <a:pt x="4444111" y="4575351"/>
                  <a:pt x="4443539" y="4592878"/>
                  <a:pt x="4439157" y="4609452"/>
                </a:cubicBezTo>
                <a:cubicBezTo>
                  <a:pt x="4432681" y="4633647"/>
                  <a:pt x="4431919" y="4656126"/>
                  <a:pt x="4437633" y="4681083"/>
                </a:cubicBezTo>
                <a:cubicBezTo>
                  <a:pt x="4442967" y="4704895"/>
                  <a:pt x="4440301" y="4730614"/>
                  <a:pt x="4440491" y="4755381"/>
                </a:cubicBezTo>
                <a:cubicBezTo>
                  <a:pt x="4440681" y="4783004"/>
                  <a:pt x="4440871" y="4810627"/>
                  <a:pt x="4439919" y="4838250"/>
                </a:cubicBezTo>
                <a:cubicBezTo>
                  <a:pt x="4439539" y="4849300"/>
                  <a:pt x="4431919" y="4861873"/>
                  <a:pt x="4434967" y="4871019"/>
                </a:cubicBezTo>
                <a:cubicBezTo>
                  <a:pt x="4445254" y="4900546"/>
                  <a:pt x="4432872" y="4930075"/>
                  <a:pt x="4438395" y="4959602"/>
                </a:cubicBezTo>
                <a:cubicBezTo>
                  <a:pt x="4441254" y="4974082"/>
                  <a:pt x="4433444" y="4990465"/>
                  <a:pt x="4432681" y="5006086"/>
                </a:cubicBezTo>
                <a:cubicBezTo>
                  <a:pt x="4431347" y="5031614"/>
                  <a:pt x="4431919" y="5057141"/>
                  <a:pt x="4431537" y="5082670"/>
                </a:cubicBezTo>
                <a:cubicBezTo>
                  <a:pt x="4431347" y="5091052"/>
                  <a:pt x="4430585" y="5099245"/>
                  <a:pt x="4430202" y="5107627"/>
                </a:cubicBezTo>
                <a:cubicBezTo>
                  <a:pt x="4429823" y="5115057"/>
                  <a:pt x="4428108" y="5122867"/>
                  <a:pt x="4429440" y="5129916"/>
                </a:cubicBezTo>
                <a:cubicBezTo>
                  <a:pt x="4434205" y="5155445"/>
                  <a:pt x="4442016" y="5180591"/>
                  <a:pt x="4445063" y="5206308"/>
                </a:cubicBezTo>
                <a:cubicBezTo>
                  <a:pt x="4447729" y="5228597"/>
                  <a:pt x="4444111" y="5251650"/>
                  <a:pt x="4446015" y="5274129"/>
                </a:cubicBezTo>
                <a:cubicBezTo>
                  <a:pt x="4449253" y="5313754"/>
                  <a:pt x="4454971" y="5353379"/>
                  <a:pt x="4458589" y="5393005"/>
                </a:cubicBezTo>
                <a:cubicBezTo>
                  <a:pt x="4459351" y="5401579"/>
                  <a:pt x="4454587" y="5410531"/>
                  <a:pt x="4454207" y="5419295"/>
                </a:cubicBezTo>
                <a:cubicBezTo>
                  <a:pt x="4453255" y="5446728"/>
                  <a:pt x="4453063" y="5474161"/>
                  <a:pt x="4452493" y="5501594"/>
                </a:cubicBezTo>
                <a:cubicBezTo>
                  <a:pt x="4452301" y="5517215"/>
                  <a:pt x="4452873" y="5533027"/>
                  <a:pt x="4451160" y="5548460"/>
                </a:cubicBezTo>
                <a:cubicBezTo>
                  <a:pt x="4448873" y="5568842"/>
                  <a:pt x="4445443" y="5587321"/>
                  <a:pt x="4460304" y="5606372"/>
                </a:cubicBezTo>
                <a:cubicBezTo>
                  <a:pt x="4483354" y="5635711"/>
                  <a:pt x="4474400" y="5673050"/>
                  <a:pt x="4479734" y="5706959"/>
                </a:cubicBezTo>
                <a:cubicBezTo>
                  <a:pt x="4481069" y="5715723"/>
                  <a:pt x="4481259" y="5724678"/>
                  <a:pt x="4482782" y="5733440"/>
                </a:cubicBezTo>
                <a:cubicBezTo>
                  <a:pt x="4485641" y="5749634"/>
                  <a:pt x="4488879" y="5765635"/>
                  <a:pt x="4492119" y="5781830"/>
                </a:cubicBezTo>
                <a:cubicBezTo>
                  <a:pt x="4492690" y="5784686"/>
                  <a:pt x="4492881" y="5787924"/>
                  <a:pt x="4493834" y="5790592"/>
                </a:cubicBezTo>
                <a:cubicBezTo>
                  <a:pt x="4501833" y="5815169"/>
                  <a:pt x="4510977" y="5839361"/>
                  <a:pt x="4517455" y="5864318"/>
                </a:cubicBezTo>
                <a:cubicBezTo>
                  <a:pt x="4520695" y="5876511"/>
                  <a:pt x="4521076" y="5890037"/>
                  <a:pt x="4519359" y="5902610"/>
                </a:cubicBezTo>
                <a:cubicBezTo>
                  <a:pt x="4514407" y="5939377"/>
                  <a:pt x="4512311" y="5975764"/>
                  <a:pt x="4519551" y="6012723"/>
                </a:cubicBezTo>
                <a:cubicBezTo>
                  <a:pt x="4522408" y="6027392"/>
                  <a:pt x="4517645" y="6043776"/>
                  <a:pt x="4515931" y="6059397"/>
                </a:cubicBezTo>
                <a:cubicBezTo>
                  <a:pt x="4511360" y="6096736"/>
                  <a:pt x="4506405" y="6134075"/>
                  <a:pt x="4502025" y="6171605"/>
                </a:cubicBezTo>
                <a:cubicBezTo>
                  <a:pt x="4499358" y="6195037"/>
                  <a:pt x="4497833" y="6218660"/>
                  <a:pt x="4495167" y="6242093"/>
                </a:cubicBezTo>
                <a:cubicBezTo>
                  <a:pt x="4491927" y="6269144"/>
                  <a:pt x="4486975" y="6296005"/>
                  <a:pt x="4484306" y="6323058"/>
                </a:cubicBezTo>
                <a:cubicBezTo>
                  <a:pt x="4481259" y="6353919"/>
                  <a:pt x="4480688" y="6384972"/>
                  <a:pt x="4477448" y="6415833"/>
                </a:cubicBezTo>
                <a:cubicBezTo>
                  <a:pt x="4471162" y="6472225"/>
                  <a:pt x="4463733" y="6528424"/>
                  <a:pt x="4456683" y="6584812"/>
                </a:cubicBezTo>
                <a:cubicBezTo>
                  <a:pt x="4449825" y="6639488"/>
                  <a:pt x="4443729" y="6694164"/>
                  <a:pt x="4435157" y="6748458"/>
                </a:cubicBezTo>
                <a:cubicBezTo>
                  <a:pt x="4431537" y="6771319"/>
                  <a:pt x="4421630" y="6793035"/>
                  <a:pt x="4416106" y="6815516"/>
                </a:cubicBezTo>
                <a:lnTo>
                  <a:pt x="4406407" y="6858000"/>
                </a:lnTo>
                <a:lnTo>
                  <a:pt x="4234154" y="6858000"/>
                </a:lnTo>
                <a:lnTo>
                  <a:pt x="0" y="6858000"/>
                </a:lnTo>
                <a:lnTo>
                  <a:pt x="0" y="2"/>
                </a:lnTo>
                <a:lnTo>
                  <a:pt x="3741092" y="1"/>
                </a:lnTo>
                <a:lnTo>
                  <a:pt x="3743810" y="21486"/>
                </a:lnTo>
                <a:close/>
              </a:path>
            </a:pathLst>
          </a:custGeom>
          <a:effectLst/>
        </p:spPr>
      </p:pic>
      <p:grpSp>
        <p:nvGrpSpPr>
          <p:cNvPr id="21" name="Group 20">
            <a:extLst>
              <a:ext uri="{FF2B5EF4-FFF2-40B4-BE49-F238E27FC236}">
                <a16:creationId xmlns:a16="http://schemas.microsoft.com/office/drawing/2014/main" id="{54A1C8FD-E5B7-4BEC-A74A-A55FB8EA7C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22" name="Freeform: Shape 21">
              <a:extLst>
                <a:ext uri="{FF2B5EF4-FFF2-40B4-BE49-F238E27FC236}">
                  <a16:creationId xmlns:a16="http://schemas.microsoft.com/office/drawing/2014/main" id="{B20D202D-5E48-4B15-9AF5-71BED4FCF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68D6A069-9380-4E59-A0DA-07053EE8E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 name="Text Placeholder 3">
            <a:extLst>
              <a:ext uri="{FF2B5EF4-FFF2-40B4-BE49-F238E27FC236}">
                <a16:creationId xmlns:a16="http://schemas.microsoft.com/office/drawing/2014/main" id="{5507E1E4-D2CA-4AB1-8DC1-794BCFA39F9A}"/>
              </a:ext>
            </a:extLst>
          </p:cNvPr>
          <p:cNvSpPr>
            <a:spLocks noGrp="1"/>
          </p:cNvSpPr>
          <p:nvPr>
            <p:ph type="body" sz="half" idx="2"/>
          </p:nvPr>
        </p:nvSpPr>
        <p:spPr>
          <a:xfrm>
            <a:off x="4880611" y="2275921"/>
            <a:ext cx="6492240" cy="3062340"/>
          </a:xfrm>
        </p:spPr>
        <p:txBody>
          <a:bodyPr vert="horz" lIns="91440" tIns="45720" rIns="91440" bIns="45720" rtlCol="0">
            <a:noAutofit/>
          </a:bodyPr>
          <a:lstStyle/>
          <a:p>
            <a:pPr marL="285750" indent="-228600">
              <a:buFont typeface="Arial" panose="020B0604020202020204" pitchFamily="34" charset="0"/>
              <a:buChar char="•"/>
            </a:pPr>
            <a:r>
              <a:rPr lang="en-US" sz="1800" dirty="0">
                <a:solidFill>
                  <a:schemeClr val="bg1">
                    <a:alpha val="80000"/>
                  </a:schemeClr>
                </a:solidFill>
              </a:rPr>
              <a:t>Ms. Amy Stump, Principal</a:t>
            </a:r>
          </a:p>
          <a:p>
            <a:pPr marL="742950" lvl="1" indent="-228600">
              <a:buFont typeface="Arial" panose="020B0604020202020204" pitchFamily="34" charset="0"/>
              <a:buChar char="•"/>
            </a:pPr>
            <a:r>
              <a:rPr lang="en-US" sz="1800" dirty="0">
                <a:solidFill>
                  <a:schemeClr val="accent1">
                    <a:alpha val="80000"/>
                  </a:schemeClr>
                </a:solidFill>
                <a:hlinkClick r:id="rId5">
                  <a:extLst>
                    <a:ext uri="{A12FA001-AC4F-418D-AE19-62706E023703}">
                      <ahyp:hlinkClr xmlns:ahyp="http://schemas.microsoft.com/office/drawing/2018/hyperlinkcolor" val="tx"/>
                    </a:ext>
                  </a:extLst>
                </a:hlinkClick>
              </a:rPr>
              <a:t>Amy.Stump@cobbk12.org</a:t>
            </a:r>
            <a:endParaRPr lang="en-US" sz="1800" dirty="0">
              <a:solidFill>
                <a:schemeClr val="accent1">
                  <a:alpha val="80000"/>
                </a:schemeClr>
              </a:solidFill>
            </a:endParaRPr>
          </a:p>
          <a:p>
            <a:pPr marL="285750" indent="-228600">
              <a:buFont typeface="Arial" panose="020B0604020202020204" pitchFamily="34" charset="0"/>
              <a:buChar char="•"/>
            </a:pPr>
            <a:r>
              <a:rPr lang="en-US" sz="1800" dirty="0">
                <a:solidFill>
                  <a:schemeClr val="bg1">
                    <a:alpha val="80000"/>
                  </a:schemeClr>
                </a:solidFill>
              </a:rPr>
              <a:t>Mr. Nicholas Waltz, 6</a:t>
            </a:r>
            <a:r>
              <a:rPr lang="en-US" sz="1800" baseline="30000" dirty="0">
                <a:solidFill>
                  <a:schemeClr val="bg1">
                    <a:alpha val="80000"/>
                  </a:schemeClr>
                </a:solidFill>
              </a:rPr>
              <a:t>th</a:t>
            </a:r>
            <a:r>
              <a:rPr lang="en-US" sz="1800" dirty="0">
                <a:solidFill>
                  <a:schemeClr val="bg1">
                    <a:alpha val="80000"/>
                  </a:schemeClr>
                </a:solidFill>
              </a:rPr>
              <a:t> Grade Administrator</a:t>
            </a:r>
          </a:p>
          <a:p>
            <a:pPr marL="742950" lvl="1" indent="-228600">
              <a:buFont typeface="Arial" panose="020B0604020202020204" pitchFamily="34" charset="0"/>
              <a:buChar char="•"/>
            </a:pPr>
            <a:r>
              <a:rPr lang="en-US" sz="1800" dirty="0">
                <a:solidFill>
                  <a:schemeClr val="accent1">
                    <a:alpha val="80000"/>
                  </a:schemeClr>
                </a:solidFill>
                <a:hlinkClick r:id="rId6">
                  <a:extLst>
                    <a:ext uri="{A12FA001-AC4F-418D-AE19-62706E023703}">
                      <ahyp:hlinkClr xmlns:ahyp="http://schemas.microsoft.com/office/drawing/2018/hyperlinkcolor" val="tx"/>
                    </a:ext>
                  </a:extLst>
                </a:hlinkClick>
              </a:rPr>
              <a:t>Nicholas.Waltz@cobbk12.org</a:t>
            </a:r>
            <a:endParaRPr lang="en-US" sz="1800" dirty="0">
              <a:solidFill>
                <a:schemeClr val="accent1">
                  <a:alpha val="80000"/>
                </a:schemeClr>
              </a:solidFill>
            </a:endParaRPr>
          </a:p>
          <a:p>
            <a:pPr marL="285750" indent="-228600">
              <a:buFont typeface="Arial" panose="020B0604020202020204" pitchFamily="34" charset="0"/>
              <a:buChar char="•"/>
            </a:pPr>
            <a:r>
              <a:rPr lang="en-US" sz="1800" dirty="0">
                <a:solidFill>
                  <a:schemeClr val="bg1">
                    <a:alpha val="80000"/>
                  </a:schemeClr>
                </a:solidFill>
              </a:rPr>
              <a:t>Ms. Cayce Pope, 6</a:t>
            </a:r>
            <a:r>
              <a:rPr lang="en-US" sz="1800" baseline="30000" dirty="0">
                <a:solidFill>
                  <a:schemeClr val="bg1">
                    <a:alpha val="80000"/>
                  </a:schemeClr>
                </a:solidFill>
              </a:rPr>
              <a:t>th</a:t>
            </a:r>
            <a:r>
              <a:rPr lang="en-US" sz="1800" dirty="0">
                <a:solidFill>
                  <a:schemeClr val="bg1">
                    <a:alpha val="80000"/>
                  </a:schemeClr>
                </a:solidFill>
              </a:rPr>
              <a:t> Grade Counselor</a:t>
            </a:r>
          </a:p>
          <a:p>
            <a:pPr marL="742950" lvl="1" indent="-228600">
              <a:buFont typeface="Arial" panose="020B0604020202020204" pitchFamily="34" charset="0"/>
              <a:buChar char="•"/>
            </a:pPr>
            <a:r>
              <a:rPr lang="en-US" sz="1800" dirty="0">
                <a:solidFill>
                  <a:schemeClr val="accent1">
                    <a:alpha val="80000"/>
                  </a:schemeClr>
                </a:solidFill>
                <a:hlinkClick r:id="rId7">
                  <a:extLst>
                    <a:ext uri="{A12FA001-AC4F-418D-AE19-62706E023703}">
                      <ahyp:hlinkClr xmlns:ahyp="http://schemas.microsoft.com/office/drawing/2018/hyperlinkcolor" val="tx"/>
                    </a:ext>
                  </a:extLst>
                </a:hlinkClick>
              </a:rPr>
              <a:t>Cayce.Pope@cobbk12.org</a:t>
            </a:r>
            <a:endParaRPr lang="en-US" sz="1800" dirty="0">
              <a:solidFill>
                <a:schemeClr val="accent1">
                  <a:alpha val="80000"/>
                </a:schemeClr>
              </a:solidFill>
            </a:endParaRPr>
          </a:p>
          <a:p>
            <a:pPr marL="285750" indent="-228600">
              <a:buFont typeface="Arial" panose="020B0604020202020204" pitchFamily="34" charset="0"/>
              <a:buChar char="•"/>
            </a:pPr>
            <a:r>
              <a:rPr lang="en-US" sz="1800" dirty="0">
                <a:solidFill>
                  <a:schemeClr val="bg1">
                    <a:alpha val="80000"/>
                  </a:schemeClr>
                </a:solidFill>
              </a:rPr>
              <a:t>Ms. Angelica Moss, Scheduling Administrator </a:t>
            </a:r>
          </a:p>
          <a:p>
            <a:pPr marL="742950" lvl="1" indent="-228600">
              <a:buFont typeface="Arial" panose="020B0604020202020204" pitchFamily="34" charset="0"/>
              <a:buChar char="•"/>
            </a:pPr>
            <a:r>
              <a:rPr lang="en-US" sz="1800" dirty="0">
                <a:solidFill>
                  <a:schemeClr val="accent1">
                    <a:alpha val="80000"/>
                  </a:schemeClr>
                </a:solidFill>
                <a:hlinkClick r:id="rId8">
                  <a:extLst>
                    <a:ext uri="{A12FA001-AC4F-418D-AE19-62706E023703}">
                      <ahyp:hlinkClr xmlns:ahyp="http://schemas.microsoft.com/office/drawing/2018/hyperlinkcolor" val="tx"/>
                    </a:ext>
                  </a:extLst>
                </a:hlinkClick>
              </a:rPr>
              <a:t>Angelica.Moss@cobbk12.org</a:t>
            </a:r>
            <a:r>
              <a:rPr lang="en-US" sz="1800" dirty="0">
                <a:solidFill>
                  <a:schemeClr val="accent1">
                    <a:alpha val="80000"/>
                  </a:schemeClr>
                </a:solidFill>
              </a:rPr>
              <a:t> </a:t>
            </a:r>
          </a:p>
          <a:p>
            <a:pPr marL="742950" lvl="1" indent="-228600">
              <a:buFont typeface="Arial" panose="020B0604020202020204" pitchFamily="34" charset="0"/>
              <a:buChar char="•"/>
            </a:pPr>
            <a:endParaRPr lang="en-US" sz="1800" dirty="0">
              <a:solidFill>
                <a:schemeClr val="bg1">
                  <a:alpha val="80000"/>
                </a:schemeClr>
              </a:solidFill>
            </a:endParaRPr>
          </a:p>
          <a:p>
            <a:pPr marL="514350" lvl="1" indent="-228600">
              <a:buFont typeface="Arial" panose="020B0604020202020204" pitchFamily="34" charset="0"/>
              <a:buChar char="•"/>
            </a:pPr>
            <a:r>
              <a:rPr lang="en-US" sz="1800" i="1" dirty="0">
                <a:solidFill>
                  <a:schemeClr val="bg1">
                    <a:alpha val="80000"/>
                  </a:schemeClr>
                </a:solidFill>
              </a:rPr>
              <a:t>For more information and to watch a recording of this session please visit </a:t>
            </a:r>
            <a:r>
              <a:rPr lang="en-US" sz="1800" i="1" dirty="0">
                <a:solidFill>
                  <a:schemeClr val="accent1">
                    <a:alpha val="80000"/>
                  </a:schemeClr>
                </a:solidFill>
                <a:hlinkClick r:id="rId9">
                  <a:extLst>
                    <a:ext uri="{A12FA001-AC4F-418D-AE19-62706E023703}">
                      <ahyp:hlinkClr xmlns:ahyp="http://schemas.microsoft.com/office/drawing/2018/hyperlinkcolor" val="tx"/>
                    </a:ext>
                  </a:extLst>
                </a:hlinkClick>
              </a:rPr>
              <a:t>www.cobbk12.org/daniell</a:t>
            </a:r>
            <a:endParaRPr lang="en-US" sz="1800" i="1" dirty="0">
              <a:solidFill>
                <a:schemeClr val="accent1">
                  <a:alpha val="80000"/>
                </a:schemeClr>
              </a:solidFill>
            </a:endParaRPr>
          </a:p>
          <a:p>
            <a:pPr lvl="1" indent="-228600">
              <a:buFont typeface="Arial" panose="020B0604020202020204" pitchFamily="34" charset="0"/>
              <a:buChar char="•"/>
            </a:pPr>
            <a:endParaRPr lang="en-US" sz="1800" dirty="0">
              <a:solidFill>
                <a:schemeClr val="bg1">
                  <a:alpha val="80000"/>
                </a:schemeClr>
              </a:solidFill>
            </a:endParaRPr>
          </a:p>
          <a:p>
            <a:pPr indent="-228600">
              <a:buFont typeface="Arial" panose="020B0604020202020204" pitchFamily="34" charset="0"/>
              <a:buChar char="•"/>
            </a:pPr>
            <a:endParaRPr lang="en-US" sz="1800" dirty="0">
              <a:solidFill>
                <a:schemeClr val="bg1">
                  <a:alpha val="80000"/>
                </a:schemeClr>
              </a:solidFill>
            </a:endParaRPr>
          </a:p>
        </p:txBody>
      </p:sp>
    </p:spTree>
    <p:extLst>
      <p:ext uri="{BB962C8B-B14F-4D97-AF65-F5344CB8AC3E}">
        <p14:creationId xmlns:p14="http://schemas.microsoft.com/office/powerpoint/2010/main" val="525498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91A07-6F80-4CD3-80D3-00BD9E88A5E8}"/>
              </a:ext>
            </a:extLst>
          </p:cNvPr>
          <p:cNvSpPr>
            <a:spLocks noGrp="1"/>
          </p:cNvSpPr>
          <p:nvPr>
            <p:ph type="title"/>
          </p:nvPr>
        </p:nvSpPr>
        <p:spPr>
          <a:xfrm>
            <a:off x="5935978" y="365126"/>
            <a:ext cx="5417821" cy="1094740"/>
          </a:xfrm>
        </p:spPr>
        <p:txBody>
          <a:bodyPr vert="horz" lIns="91440" tIns="45720" rIns="91440" bIns="45720" rtlCol="0" anchor="ctr">
            <a:normAutofit/>
          </a:bodyPr>
          <a:lstStyle/>
          <a:p>
            <a:pPr algn="ctr"/>
            <a:r>
              <a:rPr lang="en-US" b="1" kern="1200" dirty="0">
                <a:latin typeface="Ink Free" panose="03080402000500000000" pitchFamily="66" charset="0"/>
              </a:rPr>
              <a:t>School Profile</a:t>
            </a:r>
          </a:p>
        </p:txBody>
      </p:sp>
      <p:sp>
        <p:nvSpPr>
          <p:cNvPr id="3" name="Content Placeholder 2">
            <a:extLst>
              <a:ext uri="{FF2B5EF4-FFF2-40B4-BE49-F238E27FC236}">
                <a16:creationId xmlns:a16="http://schemas.microsoft.com/office/drawing/2014/main" id="{E2278D50-4621-4F9C-BD05-CAB1A9BEB6B0}"/>
              </a:ext>
            </a:extLst>
          </p:cNvPr>
          <p:cNvSpPr>
            <a:spLocks noGrp="1"/>
          </p:cNvSpPr>
          <p:nvPr>
            <p:ph idx="1"/>
          </p:nvPr>
        </p:nvSpPr>
        <p:spPr>
          <a:xfrm>
            <a:off x="838200" y="2100579"/>
            <a:ext cx="5097779" cy="4076383"/>
          </a:xfrm>
        </p:spPr>
        <p:txBody>
          <a:bodyPr vert="horz" lIns="91440" tIns="45720" rIns="91440" bIns="45720" rtlCol="0" anchor="ctr">
            <a:normAutofit/>
          </a:bodyPr>
          <a:lstStyle/>
          <a:p>
            <a:pPr lvl="1"/>
            <a:endParaRPr lang="en-US" sz="2000" dirty="0"/>
          </a:p>
          <a:p>
            <a:pPr marL="457200" lvl="1"/>
            <a:endParaRPr lang="en-US" sz="2000" dirty="0"/>
          </a:p>
          <a:p>
            <a:pPr marL="457200" lvl="1"/>
            <a:endParaRPr lang="en-US" sz="2000" dirty="0"/>
          </a:p>
          <a:p>
            <a:pPr marL="0"/>
            <a:endParaRPr lang="en-US" sz="2000" dirty="0"/>
          </a:p>
          <a:p>
            <a:endParaRPr lang="en-US" sz="2000" dirty="0"/>
          </a:p>
          <a:p>
            <a:endParaRPr lang="en-US" sz="2000" dirty="0"/>
          </a:p>
        </p:txBody>
      </p:sp>
      <p:sp>
        <p:nvSpPr>
          <p:cNvPr id="11" name="TextBox 10">
            <a:extLst>
              <a:ext uri="{FF2B5EF4-FFF2-40B4-BE49-F238E27FC236}">
                <a16:creationId xmlns:a16="http://schemas.microsoft.com/office/drawing/2014/main" id="{1956178C-B77E-4412-A50A-05DA97AF4492}"/>
              </a:ext>
            </a:extLst>
          </p:cNvPr>
          <p:cNvSpPr txBox="1"/>
          <p:nvPr/>
        </p:nvSpPr>
        <p:spPr>
          <a:xfrm>
            <a:off x="6256020" y="2100579"/>
            <a:ext cx="5097780" cy="4076383"/>
          </a:xfrm>
          <a:prstGeom prst="rect">
            <a:avLst/>
          </a:prstGeom>
        </p:spPr>
        <p:txBody>
          <a:bodyPr vert="horz" lIns="91440" tIns="45720" rIns="91440" bIns="45720" rtlCol="0" anchor="ctr">
            <a:normAutofit/>
          </a:bodyPr>
          <a:lstStyle/>
          <a:p>
            <a:pPr marL="342900" indent="-228600">
              <a:lnSpc>
                <a:spcPct val="90000"/>
              </a:lnSpc>
              <a:spcAft>
                <a:spcPts val="600"/>
              </a:spcAft>
              <a:buFont typeface="Arial" panose="020B0604020202020204" pitchFamily="34" charset="0"/>
              <a:buChar char="•"/>
            </a:pPr>
            <a:r>
              <a:rPr lang="en-US" sz="2400" dirty="0"/>
              <a:t>Current Enrollment: 987</a:t>
            </a:r>
          </a:p>
          <a:p>
            <a:pPr marL="342900" indent="-228600">
              <a:lnSpc>
                <a:spcPct val="90000"/>
              </a:lnSpc>
              <a:spcAft>
                <a:spcPts val="600"/>
              </a:spcAft>
              <a:buFont typeface="Arial" panose="020B0604020202020204" pitchFamily="34" charset="0"/>
              <a:buChar char="•"/>
            </a:pPr>
            <a:r>
              <a:rPr lang="en-US" sz="2400" dirty="0"/>
              <a:t>Student Groups: </a:t>
            </a:r>
          </a:p>
          <a:p>
            <a:pPr marL="800100" lvl="1" indent="-228600">
              <a:lnSpc>
                <a:spcPct val="90000"/>
              </a:lnSpc>
              <a:spcAft>
                <a:spcPts val="600"/>
              </a:spcAft>
              <a:buFont typeface="Arial" panose="020B0604020202020204" pitchFamily="34" charset="0"/>
              <a:buChar char="•"/>
            </a:pPr>
            <a:r>
              <a:rPr lang="en-US" sz="2400" dirty="0"/>
              <a:t>31% Black</a:t>
            </a:r>
          </a:p>
          <a:p>
            <a:pPr marL="800100" lvl="1" indent="-228600">
              <a:lnSpc>
                <a:spcPct val="90000"/>
              </a:lnSpc>
              <a:spcAft>
                <a:spcPts val="600"/>
              </a:spcAft>
              <a:buFont typeface="Arial" panose="020B0604020202020204" pitchFamily="34" charset="0"/>
              <a:buChar char="•"/>
            </a:pPr>
            <a:r>
              <a:rPr lang="en-US" sz="2400" dirty="0"/>
              <a:t>29% Hispanic</a:t>
            </a:r>
          </a:p>
          <a:p>
            <a:pPr marL="800100" lvl="1" indent="-228600">
              <a:lnSpc>
                <a:spcPct val="90000"/>
              </a:lnSpc>
              <a:spcAft>
                <a:spcPts val="600"/>
              </a:spcAft>
              <a:buFont typeface="Arial" panose="020B0604020202020204" pitchFamily="34" charset="0"/>
              <a:buChar char="•"/>
            </a:pPr>
            <a:r>
              <a:rPr lang="en-US" sz="2400" dirty="0"/>
              <a:t>26% White  </a:t>
            </a:r>
          </a:p>
          <a:p>
            <a:pPr marL="800100" lvl="1" indent="-228600">
              <a:lnSpc>
                <a:spcPct val="90000"/>
              </a:lnSpc>
              <a:spcAft>
                <a:spcPts val="600"/>
              </a:spcAft>
              <a:buFont typeface="Arial" panose="020B0604020202020204" pitchFamily="34" charset="0"/>
              <a:buChar char="•"/>
            </a:pPr>
            <a:r>
              <a:rPr lang="en-US" sz="2400" dirty="0"/>
              <a:t> 8% Asian  </a:t>
            </a:r>
          </a:p>
          <a:p>
            <a:pPr marL="800100" lvl="1" indent="-228600">
              <a:lnSpc>
                <a:spcPct val="90000"/>
              </a:lnSpc>
              <a:spcAft>
                <a:spcPts val="600"/>
              </a:spcAft>
              <a:buFont typeface="Arial" panose="020B0604020202020204" pitchFamily="34" charset="0"/>
              <a:buChar char="•"/>
            </a:pPr>
            <a:r>
              <a:rPr lang="en-US" sz="2400" dirty="0"/>
              <a:t> 6% Multiracial </a:t>
            </a:r>
          </a:p>
          <a:p>
            <a:pPr marL="285750" indent="-228600">
              <a:lnSpc>
                <a:spcPct val="90000"/>
              </a:lnSpc>
              <a:spcAft>
                <a:spcPts val="600"/>
              </a:spcAft>
              <a:buFont typeface="Arial" panose="020B0604020202020204" pitchFamily="34" charset="0"/>
              <a:buChar char="•"/>
            </a:pPr>
            <a:r>
              <a:rPr lang="en-US" sz="2400" dirty="0"/>
              <a:t>Teacher Profiles</a:t>
            </a:r>
          </a:p>
          <a:p>
            <a:pPr marL="742950" lvl="1" indent="-228600">
              <a:lnSpc>
                <a:spcPct val="90000"/>
              </a:lnSpc>
              <a:spcAft>
                <a:spcPts val="600"/>
              </a:spcAft>
              <a:buFont typeface="Arial" panose="020B0604020202020204" pitchFamily="34" charset="0"/>
              <a:buChar char="•"/>
            </a:pPr>
            <a:r>
              <a:rPr lang="en-US" sz="2400" dirty="0"/>
              <a:t>70% Gifted Certified</a:t>
            </a:r>
          </a:p>
          <a:p>
            <a:pPr marL="742950" lvl="1" indent="-228600">
              <a:lnSpc>
                <a:spcPct val="90000"/>
              </a:lnSpc>
              <a:spcAft>
                <a:spcPts val="600"/>
              </a:spcAft>
              <a:buFont typeface="Arial" panose="020B0604020202020204" pitchFamily="34" charset="0"/>
              <a:buChar char="•"/>
            </a:pPr>
            <a:r>
              <a:rPr lang="en-US" sz="2400" dirty="0"/>
              <a:t>50% Advanced degrees</a:t>
            </a:r>
          </a:p>
        </p:txBody>
      </p:sp>
      <p:pic>
        <p:nvPicPr>
          <p:cNvPr id="22" name="Picture 21" descr="Logo&#10;&#10;Description automatically generated">
            <a:extLst>
              <a:ext uri="{FF2B5EF4-FFF2-40B4-BE49-F238E27FC236}">
                <a16:creationId xmlns:a16="http://schemas.microsoft.com/office/drawing/2014/main" id="{6E899FEB-7910-4AD3-89A3-BD8CAC794C0F}"/>
              </a:ext>
            </a:extLst>
          </p:cNvPr>
          <p:cNvPicPr>
            <a:picLocks noChangeAspect="1"/>
          </p:cNvPicPr>
          <p:nvPr/>
        </p:nvPicPr>
        <p:blipFill rotWithShape="1">
          <a:blip r:embed="rId3"/>
          <a:srcRect l="8167" r="4935" b="3"/>
          <a:stretch/>
        </p:blipFill>
        <p:spPr>
          <a:xfrm>
            <a:off x="-230498" y="91440"/>
            <a:ext cx="6166477" cy="7096049"/>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Tree>
    <p:extLst>
      <p:ext uri="{BB962C8B-B14F-4D97-AF65-F5344CB8AC3E}">
        <p14:creationId xmlns:p14="http://schemas.microsoft.com/office/powerpoint/2010/main" val="976265030"/>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A7A67-00DA-4503-B2AF-0D31587F10FD}"/>
              </a:ext>
            </a:extLst>
          </p:cNvPr>
          <p:cNvSpPr>
            <a:spLocks noGrp="1"/>
          </p:cNvSpPr>
          <p:nvPr>
            <p:ph type="title"/>
          </p:nvPr>
        </p:nvSpPr>
        <p:spPr>
          <a:xfrm>
            <a:off x="7233647" y="236383"/>
            <a:ext cx="3689091" cy="1022989"/>
          </a:xfrm>
        </p:spPr>
        <p:txBody>
          <a:bodyPr>
            <a:normAutofit/>
          </a:bodyPr>
          <a:lstStyle/>
          <a:p>
            <a:r>
              <a:rPr lang="en-US" b="1" dirty="0">
                <a:solidFill>
                  <a:schemeClr val="bg1"/>
                </a:solidFill>
                <a:latin typeface="Ink Free" panose="03080402000500000000" pitchFamily="66" charset="0"/>
              </a:rPr>
              <a:t>Communication</a:t>
            </a:r>
            <a:endParaRPr lang="en-US" dirty="0">
              <a:solidFill>
                <a:schemeClr val="bg1"/>
              </a:solidFill>
              <a:latin typeface="Ink Free" panose="03080402000500000000" pitchFamily="66" charset="0"/>
            </a:endParaRPr>
          </a:p>
        </p:txBody>
      </p:sp>
      <p:graphicFrame>
        <p:nvGraphicFramePr>
          <p:cNvPr id="6" name="Content Placeholder 2">
            <a:extLst>
              <a:ext uri="{FF2B5EF4-FFF2-40B4-BE49-F238E27FC236}">
                <a16:creationId xmlns:a16="http://schemas.microsoft.com/office/drawing/2014/main" id="{1BF4EF14-8AEB-4341-893F-2C9F0CA4FA1D}"/>
              </a:ext>
            </a:extLst>
          </p:cNvPr>
          <p:cNvGraphicFramePr>
            <a:graphicFrameLocks noGrp="1"/>
          </p:cNvGraphicFramePr>
          <p:nvPr>
            <p:ph idx="1"/>
            <p:extLst>
              <p:ext uri="{D42A27DB-BD31-4B8C-83A1-F6EECF244321}">
                <p14:modId xmlns:p14="http://schemas.microsoft.com/office/powerpoint/2010/main" val="3964876232"/>
              </p:ext>
            </p:extLst>
          </p:nvPr>
        </p:nvGraphicFramePr>
        <p:xfrm>
          <a:off x="7233647" y="1600138"/>
          <a:ext cx="4461529" cy="47447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11">
            <a:extLst>
              <a:ext uri="{FF2B5EF4-FFF2-40B4-BE49-F238E27FC236}">
                <a16:creationId xmlns:a16="http://schemas.microsoft.com/office/drawing/2014/main" id="{DEBFC0C0-D272-4700-89D4-391B9DC846EB}"/>
              </a:ext>
            </a:extLst>
          </p:cNvPr>
          <p:cNvPicPr/>
          <p:nvPr/>
        </p:nvPicPr>
        <p:blipFill rotWithShape="1">
          <a:blip r:embed="rId8"/>
          <a:srcRect t="7375" r="-4" b="3480"/>
          <a:stretch/>
        </p:blipFill>
        <p:spPr bwMode="auto">
          <a:xfrm>
            <a:off x="20" y="62640"/>
            <a:ext cx="6783601" cy="6795360"/>
          </a:xfrm>
          <a:custGeom>
            <a:avLst/>
            <a:gdLst/>
            <a:ahLst/>
            <a:cxnLst/>
            <a:rect l="l" t="t" r="r" b="b"/>
            <a:pathLst>
              <a:path w="7743949" h="6858000">
                <a:moveTo>
                  <a:pt x="956085" y="2071857"/>
                </a:moveTo>
                <a:cubicBezTo>
                  <a:pt x="956085" y="2071857"/>
                  <a:pt x="956085" y="2071857"/>
                  <a:pt x="4999548" y="2071857"/>
                </a:cubicBezTo>
                <a:cubicBezTo>
                  <a:pt x="5252811" y="2071857"/>
                  <a:pt x="5497339" y="2211072"/>
                  <a:pt x="5619604" y="2437296"/>
                </a:cubicBezTo>
                <a:cubicBezTo>
                  <a:pt x="5619604" y="2437296"/>
                  <a:pt x="5619604" y="2437296"/>
                  <a:pt x="7645701" y="5926372"/>
                </a:cubicBezTo>
                <a:cubicBezTo>
                  <a:pt x="7776699" y="6143896"/>
                  <a:pt x="7776699" y="6422327"/>
                  <a:pt x="7645701" y="6639850"/>
                </a:cubicBezTo>
                <a:cubicBezTo>
                  <a:pt x="7645701" y="6639850"/>
                  <a:pt x="7645701" y="6639850"/>
                  <a:pt x="7538856" y="6823844"/>
                </a:cubicBezTo>
                <a:lnTo>
                  <a:pt x="7519022" y="6858000"/>
                </a:lnTo>
                <a:lnTo>
                  <a:pt x="0" y="6858000"/>
                </a:lnTo>
                <a:lnTo>
                  <a:pt x="0" y="3003362"/>
                </a:lnTo>
                <a:lnTo>
                  <a:pt x="144017" y="2754282"/>
                </a:lnTo>
                <a:cubicBezTo>
                  <a:pt x="203181" y="2651956"/>
                  <a:pt x="264254" y="2546330"/>
                  <a:pt x="327296" y="2437296"/>
                </a:cubicBezTo>
                <a:cubicBezTo>
                  <a:pt x="458294" y="2211072"/>
                  <a:pt x="694090" y="2071857"/>
                  <a:pt x="956085" y="2071857"/>
                </a:cubicBezTo>
                <a:close/>
                <a:moveTo>
                  <a:pt x="6281397" y="1163923"/>
                </a:moveTo>
                <a:cubicBezTo>
                  <a:pt x="6281397" y="1163923"/>
                  <a:pt x="6281397" y="1163923"/>
                  <a:pt x="7148441" y="1163923"/>
                </a:cubicBezTo>
                <a:cubicBezTo>
                  <a:pt x="7202749" y="1163923"/>
                  <a:pt x="7255183" y="1193775"/>
                  <a:pt x="7281401" y="1242285"/>
                </a:cubicBezTo>
                <a:cubicBezTo>
                  <a:pt x="7281401" y="1242285"/>
                  <a:pt x="7281401" y="1242285"/>
                  <a:pt x="7715859" y="1990451"/>
                </a:cubicBezTo>
                <a:cubicBezTo>
                  <a:pt x="7743949" y="2037095"/>
                  <a:pt x="7743949" y="2096799"/>
                  <a:pt x="7715859" y="2143443"/>
                </a:cubicBezTo>
                <a:cubicBezTo>
                  <a:pt x="7715859" y="2143443"/>
                  <a:pt x="7715859" y="2143443"/>
                  <a:pt x="7281401" y="2891610"/>
                </a:cubicBezTo>
                <a:cubicBezTo>
                  <a:pt x="7255183" y="2940119"/>
                  <a:pt x="7202749" y="2969971"/>
                  <a:pt x="7148441" y="2969971"/>
                </a:cubicBezTo>
                <a:cubicBezTo>
                  <a:pt x="7148441" y="2969971"/>
                  <a:pt x="7148441" y="2969971"/>
                  <a:pt x="6281397" y="2969971"/>
                </a:cubicBezTo>
                <a:cubicBezTo>
                  <a:pt x="6225217" y="2969971"/>
                  <a:pt x="6174655" y="2940119"/>
                  <a:pt x="6146565" y="2891610"/>
                </a:cubicBezTo>
                <a:cubicBezTo>
                  <a:pt x="6146565" y="2891610"/>
                  <a:pt x="6146565" y="2891610"/>
                  <a:pt x="5713979" y="2143443"/>
                </a:cubicBezTo>
                <a:cubicBezTo>
                  <a:pt x="5685889" y="2096799"/>
                  <a:pt x="5685889" y="2037095"/>
                  <a:pt x="5713979" y="1990451"/>
                </a:cubicBezTo>
                <a:cubicBezTo>
                  <a:pt x="5713979" y="1990451"/>
                  <a:pt x="5713979" y="1990451"/>
                  <a:pt x="6146565" y="1242285"/>
                </a:cubicBezTo>
                <a:cubicBezTo>
                  <a:pt x="6174655" y="1193775"/>
                  <a:pt x="6225217" y="1163923"/>
                  <a:pt x="6281397" y="1163923"/>
                </a:cubicBezTo>
                <a:close/>
                <a:moveTo>
                  <a:pt x="0" y="0"/>
                </a:moveTo>
                <a:lnTo>
                  <a:pt x="6600525" y="0"/>
                </a:lnTo>
                <a:lnTo>
                  <a:pt x="6486618" y="196155"/>
                </a:lnTo>
                <a:cubicBezTo>
                  <a:pt x="6261242" y="584267"/>
                  <a:pt x="5994130" y="1044253"/>
                  <a:pt x="5677553" y="1589421"/>
                </a:cubicBezTo>
                <a:cubicBezTo>
                  <a:pt x="5555288" y="1815646"/>
                  <a:pt x="5310759" y="1954861"/>
                  <a:pt x="5057496" y="1954861"/>
                </a:cubicBezTo>
                <a:cubicBezTo>
                  <a:pt x="5057496" y="1954861"/>
                  <a:pt x="5057496" y="1954861"/>
                  <a:pt x="1014033" y="1954861"/>
                </a:cubicBezTo>
                <a:cubicBezTo>
                  <a:pt x="752038" y="1954861"/>
                  <a:pt x="516243" y="1815646"/>
                  <a:pt x="385244" y="1589421"/>
                </a:cubicBezTo>
                <a:cubicBezTo>
                  <a:pt x="385244" y="1589421"/>
                  <a:pt x="385244" y="1589421"/>
                  <a:pt x="69234" y="1042874"/>
                </a:cubicBezTo>
                <a:lnTo>
                  <a:pt x="0" y="923133"/>
                </a:lnTo>
                <a:close/>
              </a:path>
            </a:pathLst>
          </a:cu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2161960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CC1AF21-B79C-4E4F-9F61-81FD470B42C5}"/>
              </a:ext>
            </a:extLst>
          </p:cNvPr>
          <p:cNvPicPr>
            <a:picLocks noChangeAspect="1"/>
          </p:cNvPicPr>
          <p:nvPr/>
        </p:nvPicPr>
        <p:blipFill rotWithShape="1">
          <a:blip r:embed="rId3"/>
          <a:srcRect l="14020" r="15001"/>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2" name="Title 1">
            <a:extLst>
              <a:ext uri="{FF2B5EF4-FFF2-40B4-BE49-F238E27FC236}">
                <a16:creationId xmlns:a16="http://schemas.microsoft.com/office/drawing/2014/main" id="{9D805AF8-2B63-4752-9E88-0C7553231688}"/>
              </a:ext>
            </a:extLst>
          </p:cNvPr>
          <p:cNvSpPr>
            <a:spLocks noGrp="1"/>
          </p:cNvSpPr>
          <p:nvPr>
            <p:ph type="title"/>
          </p:nvPr>
        </p:nvSpPr>
        <p:spPr>
          <a:xfrm>
            <a:off x="5827048" y="407987"/>
            <a:ext cx="5721484" cy="1325563"/>
          </a:xfrm>
        </p:spPr>
        <p:txBody>
          <a:bodyPr>
            <a:normAutofit/>
          </a:bodyPr>
          <a:lstStyle/>
          <a:p>
            <a:r>
              <a:rPr lang="en-US" b="1" dirty="0">
                <a:solidFill>
                  <a:schemeClr val="bg1"/>
                </a:solidFill>
                <a:latin typeface="Ink Free" panose="03080402000500000000" pitchFamily="66" charset="0"/>
              </a:rPr>
              <a:t>Multiple Teacher Expectations </a:t>
            </a:r>
          </a:p>
        </p:txBody>
      </p:sp>
      <p:sp>
        <p:nvSpPr>
          <p:cNvPr id="3" name="Content Placeholder 2">
            <a:extLst>
              <a:ext uri="{FF2B5EF4-FFF2-40B4-BE49-F238E27FC236}">
                <a16:creationId xmlns:a16="http://schemas.microsoft.com/office/drawing/2014/main" id="{149FB67C-D731-4BF6-B770-1E25766446B7}"/>
              </a:ext>
            </a:extLst>
          </p:cNvPr>
          <p:cNvSpPr>
            <a:spLocks noGrp="1"/>
          </p:cNvSpPr>
          <p:nvPr>
            <p:ph idx="1"/>
          </p:nvPr>
        </p:nvSpPr>
        <p:spPr>
          <a:xfrm>
            <a:off x="5827048" y="1868487"/>
            <a:ext cx="5721484" cy="4351338"/>
          </a:xfrm>
        </p:spPr>
        <p:txBody>
          <a:bodyPr vert="horz" lIns="91440" tIns="45720" rIns="91440" bIns="45720" rtlCol="0" anchor="t">
            <a:normAutofit/>
          </a:bodyPr>
          <a:lstStyle/>
          <a:p>
            <a:r>
              <a:rPr lang="en-US" sz="2000" dirty="0">
                <a:solidFill>
                  <a:schemeClr val="bg1"/>
                </a:solidFill>
              </a:rPr>
              <a:t>Your student will have 7 different teachers</a:t>
            </a:r>
          </a:p>
          <a:p>
            <a:pPr lvl="1"/>
            <a:r>
              <a:rPr lang="en-US" sz="2000" dirty="0">
                <a:solidFill>
                  <a:schemeClr val="bg1"/>
                </a:solidFill>
              </a:rPr>
              <a:t>Please include students full name when contacting teachers</a:t>
            </a:r>
          </a:p>
          <a:p>
            <a:pPr lvl="1"/>
            <a:r>
              <a:rPr lang="en-US" sz="2000" dirty="0">
                <a:solidFill>
                  <a:schemeClr val="bg1"/>
                </a:solidFill>
              </a:rPr>
              <a:t>Please allow up to 24 hours for reply </a:t>
            </a:r>
            <a:endParaRPr lang="en-US" sz="2000" dirty="0">
              <a:solidFill>
                <a:schemeClr val="bg1"/>
              </a:solidFill>
              <a:cs typeface="Calibri"/>
            </a:endParaRPr>
          </a:p>
          <a:p>
            <a:r>
              <a:rPr lang="en-US" sz="2000" dirty="0">
                <a:solidFill>
                  <a:schemeClr val="bg1"/>
                </a:solidFill>
              </a:rPr>
              <a:t>Student Accountability</a:t>
            </a:r>
          </a:p>
          <a:p>
            <a:pPr lvl="1"/>
            <a:r>
              <a:rPr lang="en-US" sz="2000" dirty="0" err="1">
                <a:solidFill>
                  <a:schemeClr val="bg1"/>
                </a:solidFill>
              </a:rPr>
              <a:t>StudentVue</a:t>
            </a:r>
            <a:r>
              <a:rPr lang="en-US" sz="2000" dirty="0">
                <a:solidFill>
                  <a:schemeClr val="bg1"/>
                </a:solidFill>
              </a:rPr>
              <a:t> &amp; CTLS</a:t>
            </a:r>
          </a:p>
          <a:p>
            <a:pPr lvl="1"/>
            <a:r>
              <a:rPr lang="en-US" sz="2000" dirty="0">
                <a:solidFill>
                  <a:schemeClr val="bg1"/>
                </a:solidFill>
              </a:rPr>
              <a:t>Homework – Nightly studying</a:t>
            </a:r>
          </a:p>
          <a:p>
            <a:pPr lvl="1"/>
            <a:r>
              <a:rPr lang="en-US" sz="2000" dirty="0">
                <a:solidFill>
                  <a:schemeClr val="bg1"/>
                </a:solidFill>
              </a:rPr>
              <a:t>Due dates</a:t>
            </a:r>
          </a:p>
          <a:p>
            <a:pPr lvl="1"/>
            <a:r>
              <a:rPr lang="en-US" sz="2000" dirty="0">
                <a:solidFill>
                  <a:schemeClr val="bg1"/>
                </a:solidFill>
              </a:rPr>
              <a:t>Computer</a:t>
            </a:r>
          </a:p>
          <a:p>
            <a:r>
              <a:rPr lang="en-US" sz="2000" dirty="0">
                <a:solidFill>
                  <a:schemeClr val="bg1"/>
                </a:solidFill>
              </a:rPr>
              <a:t>Organization</a:t>
            </a:r>
          </a:p>
          <a:p>
            <a:pPr lvl="1"/>
            <a:r>
              <a:rPr lang="en-US" sz="2000" dirty="0">
                <a:solidFill>
                  <a:schemeClr val="bg1"/>
                </a:solidFill>
              </a:rPr>
              <a:t>Binders, folders, supplies, instruments</a:t>
            </a:r>
          </a:p>
          <a:p>
            <a:pPr lvl="1"/>
            <a:r>
              <a:rPr lang="en-US" sz="2000" dirty="0">
                <a:solidFill>
                  <a:schemeClr val="bg1"/>
                </a:solidFill>
              </a:rPr>
              <a:t>Agendas</a:t>
            </a:r>
          </a:p>
          <a:p>
            <a:pPr lvl="1"/>
            <a:endParaRPr lang="en-US" sz="1700" dirty="0">
              <a:solidFill>
                <a:schemeClr val="bg1"/>
              </a:solidFill>
            </a:endParaRPr>
          </a:p>
          <a:p>
            <a:pPr lvl="1"/>
            <a:endParaRPr lang="en-US" sz="1700" dirty="0">
              <a:solidFill>
                <a:schemeClr val="bg1"/>
              </a:solidFill>
            </a:endParaRPr>
          </a:p>
        </p:txBody>
      </p:sp>
    </p:spTree>
    <p:extLst>
      <p:ext uri="{BB962C8B-B14F-4D97-AF65-F5344CB8AC3E}">
        <p14:creationId xmlns:p14="http://schemas.microsoft.com/office/powerpoint/2010/main" val="2251742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59127-069B-44A9-8122-D11A6FC47D3F}"/>
              </a:ext>
            </a:extLst>
          </p:cNvPr>
          <p:cNvSpPr>
            <a:spLocks noGrp="1"/>
          </p:cNvSpPr>
          <p:nvPr>
            <p:ph type="title"/>
          </p:nvPr>
        </p:nvSpPr>
        <p:spPr>
          <a:xfrm>
            <a:off x="960120" y="1745699"/>
            <a:ext cx="6610388" cy="1042416"/>
          </a:xfrm>
        </p:spPr>
        <p:txBody>
          <a:bodyPr>
            <a:normAutofit/>
          </a:bodyPr>
          <a:lstStyle/>
          <a:p>
            <a:r>
              <a:rPr lang="en-US" sz="4800" b="1" dirty="0">
                <a:solidFill>
                  <a:srgbClr val="FFFFFF"/>
                </a:solidFill>
                <a:latin typeface="Ink Free" panose="03080402000500000000" pitchFamily="66" charset="0"/>
              </a:rPr>
              <a:t>6</a:t>
            </a:r>
            <a:r>
              <a:rPr lang="en-US" sz="4800" b="1" baseline="30000" dirty="0">
                <a:solidFill>
                  <a:srgbClr val="FFFFFF"/>
                </a:solidFill>
                <a:latin typeface="Ink Free" panose="03080402000500000000" pitchFamily="66" charset="0"/>
              </a:rPr>
              <a:t>th</a:t>
            </a:r>
            <a:r>
              <a:rPr lang="en-US" sz="4800" b="1" dirty="0">
                <a:solidFill>
                  <a:srgbClr val="FFFFFF"/>
                </a:solidFill>
                <a:latin typeface="Ink Free" panose="03080402000500000000" pitchFamily="66" charset="0"/>
              </a:rPr>
              <a:t> Grade Schedule</a:t>
            </a:r>
          </a:p>
        </p:txBody>
      </p:sp>
      <p:pic>
        <p:nvPicPr>
          <p:cNvPr id="26" name="Content Placeholder 2">
            <a:extLst>
              <a:ext uri="{FF2B5EF4-FFF2-40B4-BE49-F238E27FC236}">
                <a16:creationId xmlns:a16="http://schemas.microsoft.com/office/drawing/2014/main" id="{58B58682-3F23-461C-B531-234608803E62}"/>
              </a:ext>
            </a:extLst>
          </p:cNvPr>
          <p:cNvPicPr>
            <a:picLocks noGrp="1" noChangeAspect="1"/>
          </p:cNvPicPr>
          <p:nvPr>
            <p:ph idx="1"/>
          </p:nvPr>
        </p:nvPicPr>
        <p:blipFill>
          <a:blip r:embed="rId3"/>
          <a:stretch>
            <a:fillRect/>
          </a:stretch>
        </p:blipFill>
        <p:spPr>
          <a:xfrm>
            <a:off x="7018859" y="9048"/>
            <a:ext cx="4972744" cy="3419952"/>
          </a:xfrm>
          <a:prstGeom prst="rect">
            <a:avLst/>
          </a:prstGeom>
        </p:spPr>
      </p:pic>
      <p:graphicFrame>
        <p:nvGraphicFramePr>
          <p:cNvPr id="4" name="Table 3">
            <a:extLst>
              <a:ext uri="{FF2B5EF4-FFF2-40B4-BE49-F238E27FC236}">
                <a16:creationId xmlns:a16="http://schemas.microsoft.com/office/drawing/2014/main" id="{4BE5E4AF-D426-4471-AE06-06506525EE25}"/>
              </a:ext>
            </a:extLst>
          </p:cNvPr>
          <p:cNvGraphicFramePr>
            <a:graphicFrameLocks noGrp="1"/>
          </p:cNvGraphicFramePr>
          <p:nvPr>
            <p:extLst>
              <p:ext uri="{D42A27DB-BD31-4B8C-83A1-F6EECF244321}">
                <p14:modId xmlns:p14="http://schemas.microsoft.com/office/powerpoint/2010/main" val="1421726665"/>
              </p:ext>
            </p:extLst>
          </p:nvPr>
        </p:nvGraphicFramePr>
        <p:xfrm>
          <a:off x="286433" y="3429000"/>
          <a:ext cx="11705170" cy="3368239"/>
        </p:xfrm>
        <a:graphic>
          <a:graphicData uri="http://schemas.openxmlformats.org/drawingml/2006/table">
            <a:tbl>
              <a:tblPr firstRow="1" firstCol="1" bandRow="1">
                <a:tableStyleId>{5C22544A-7EE6-4342-B048-85BDC9FD1C3A}</a:tableStyleId>
              </a:tblPr>
              <a:tblGrid>
                <a:gridCol w="5982406">
                  <a:extLst>
                    <a:ext uri="{9D8B030D-6E8A-4147-A177-3AD203B41FA5}">
                      <a16:colId xmlns:a16="http://schemas.microsoft.com/office/drawing/2014/main" val="6361745"/>
                    </a:ext>
                  </a:extLst>
                </a:gridCol>
                <a:gridCol w="5722764">
                  <a:extLst>
                    <a:ext uri="{9D8B030D-6E8A-4147-A177-3AD203B41FA5}">
                      <a16:colId xmlns:a16="http://schemas.microsoft.com/office/drawing/2014/main" val="2893356418"/>
                    </a:ext>
                  </a:extLst>
                </a:gridCol>
              </a:tblGrid>
              <a:tr h="320676">
                <a:tc gridSpan="2">
                  <a:txBody>
                    <a:bodyPr/>
                    <a:lstStyle/>
                    <a:p>
                      <a:pPr algn="ctr">
                        <a:spcAft>
                          <a:spcPts val="0"/>
                        </a:spcAft>
                      </a:pPr>
                      <a:r>
                        <a:rPr lang="en-US" sz="2400" dirty="0">
                          <a:solidFill>
                            <a:schemeClr val="tx1"/>
                          </a:solidFill>
                          <a:effectLst/>
                        </a:rPr>
                        <a:t>2022-2023 Daily Bell Schedule</a:t>
                      </a:r>
                    </a:p>
                  </a:txBody>
                  <a:tcPr marL="68580" marR="68580" marT="0" marB="0"/>
                </a:tc>
                <a:tc hMerge="1">
                  <a:txBody>
                    <a:bodyPr/>
                    <a:lstStyle/>
                    <a:p>
                      <a:endParaRPr lang="en-US"/>
                    </a:p>
                  </a:txBody>
                  <a:tcPr/>
                </a:tc>
                <a:extLst>
                  <a:ext uri="{0D108BD9-81ED-4DB2-BD59-A6C34878D82A}">
                    <a16:rowId xmlns:a16="http://schemas.microsoft.com/office/drawing/2014/main" val="4039189967"/>
                  </a:ext>
                </a:extLst>
              </a:tr>
              <a:tr h="384374">
                <a:tc>
                  <a:txBody>
                    <a:bodyPr/>
                    <a:lstStyle/>
                    <a:p>
                      <a:pPr>
                        <a:lnSpc>
                          <a:spcPct val="107000"/>
                        </a:lnSpc>
                        <a:spcAft>
                          <a:spcPts val="800"/>
                        </a:spcAft>
                      </a:pPr>
                      <a:r>
                        <a:rPr lang="en-US" sz="2400" dirty="0">
                          <a:solidFill>
                            <a:schemeClr val="tx1"/>
                          </a:solidFill>
                          <a:effectLst/>
                        </a:rPr>
                        <a:t>Homeroom/Breakfast</a:t>
                      </a:r>
                    </a:p>
                  </a:txBody>
                  <a:tcPr marL="68580" marR="68580" marT="0" marB="0"/>
                </a:tc>
                <a:tc>
                  <a:txBody>
                    <a:bodyPr/>
                    <a:lstStyle/>
                    <a:p>
                      <a:pPr>
                        <a:lnSpc>
                          <a:spcPct val="107000"/>
                        </a:lnSpc>
                        <a:spcAft>
                          <a:spcPts val="800"/>
                        </a:spcAft>
                      </a:pPr>
                      <a:r>
                        <a:rPr lang="en-US" sz="2400" dirty="0">
                          <a:solidFill>
                            <a:schemeClr val="tx1"/>
                          </a:solidFill>
                          <a:effectLst/>
                        </a:rPr>
                        <a:t>8:50-9:11</a:t>
                      </a:r>
                    </a:p>
                  </a:txBody>
                  <a:tcPr marL="68580" marR="68580" marT="0" marB="0"/>
                </a:tc>
                <a:extLst>
                  <a:ext uri="{0D108BD9-81ED-4DB2-BD59-A6C34878D82A}">
                    <a16:rowId xmlns:a16="http://schemas.microsoft.com/office/drawing/2014/main" val="1792474206"/>
                  </a:ext>
                </a:extLst>
              </a:tr>
              <a:tr h="320676">
                <a:tc>
                  <a:txBody>
                    <a:bodyPr/>
                    <a:lstStyle/>
                    <a:p>
                      <a:pPr>
                        <a:lnSpc>
                          <a:spcPct val="107000"/>
                        </a:lnSpc>
                        <a:spcAft>
                          <a:spcPts val="800"/>
                        </a:spcAft>
                      </a:pPr>
                      <a:r>
                        <a:rPr lang="en-US" sz="2400" dirty="0">
                          <a:solidFill>
                            <a:schemeClr val="tx1"/>
                          </a:solidFill>
                          <a:effectLst/>
                        </a:rPr>
                        <a:t>1</a:t>
                      </a:r>
                      <a:r>
                        <a:rPr lang="en-US" sz="2400" baseline="30000" dirty="0">
                          <a:solidFill>
                            <a:schemeClr val="tx1"/>
                          </a:solidFill>
                          <a:effectLst/>
                        </a:rPr>
                        <a:t>st</a:t>
                      </a:r>
                      <a:r>
                        <a:rPr lang="en-US" sz="2400" dirty="0">
                          <a:solidFill>
                            <a:schemeClr val="tx1"/>
                          </a:solidFill>
                          <a:effectLst/>
                        </a:rPr>
                        <a:t> Period</a:t>
                      </a:r>
                    </a:p>
                  </a:txBody>
                  <a:tcPr marL="68580" marR="68580" marT="0" marB="0"/>
                </a:tc>
                <a:tc>
                  <a:txBody>
                    <a:bodyPr/>
                    <a:lstStyle/>
                    <a:p>
                      <a:pPr>
                        <a:lnSpc>
                          <a:spcPct val="107000"/>
                        </a:lnSpc>
                        <a:spcAft>
                          <a:spcPts val="800"/>
                        </a:spcAft>
                      </a:pPr>
                      <a:r>
                        <a:rPr lang="en-US" sz="2400" dirty="0">
                          <a:solidFill>
                            <a:schemeClr val="tx1"/>
                          </a:solidFill>
                          <a:effectLst/>
                        </a:rPr>
                        <a:t>9:15-10:05</a:t>
                      </a:r>
                    </a:p>
                  </a:txBody>
                  <a:tcPr marL="68580" marR="68580" marT="0" marB="0"/>
                </a:tc>
                <a:extLst>
                  <a:ext uri="{0D108BD9-81ED-4DB2-BD59-A6C34878D82A}">
                    <a16:rowId xmlns:a16="http://schemas.microsoft.com/office/drawing/2014/main" val="2459508855"/>
                  </a:ext>
                </a:extLst>
              </a:tr>
              <a:tr h="309597">
                <a:tc>
                  <a:txBody>
                    <a:bodyPr/>
                    <a:lstStyle/>
                    <a:p>
                      <a:pPr>
                        <a:lnSpc>
                          <a:spcPct val="107000"/>
                        </a:lnSpc>
                        <a:spcAft>
                          <a:spcPts val="800"/>
                        </a:spcAft>
                      </a:pPr>
                      <a:r>
                        <a:rPr lang="en-US" sz="2400" dirty="0">
                          <a:solidFill>
                            <a:schemeClr val="tx1"/>
                          </a:solidFill>
                          <a:effectLst/>
                        </a:rPr>
                        <a:t>2</a:t>
                      </a:r>
                      <a:r>
                        <a:rPr lang="en-US" sz="2400" baseline="30000" dirty="0">
                          <a:solidFill>
                            <a:schemeClr val="tx1"/>
                          </a:solidFill>
                          <a:effectLst/>
                        </a:rPr>
                        <a:t>nd</a:t>
                      </a:r>
                      <a:r>
                        <a:rPr lang="en-US" sz="2400" dirty="0">
                          <a:solidFill>
                            <a:schemeClr val="tx1"/>
                          </a:solidFill>
                          <a:effectLst/>
                        </a:rPr>
                        <a:t> Period</a:t>
                      </a:r>
                    </a:p>
                  </a:txBody>
                  <a:tcPr marL="68580" marR="68580" marT="0" marB="0"/>
                </a:tc>
                <a:tc>
                  <a:txBody>
                    <a:bodyPr/>
                    <a:lstStyle/>
                    <a:p>
                      <a:pPr>
                        <a:lnSpc>
                          <a:spcPct val="107000"/>
                        </a:lnSpc>
                        <a:spcAft>
                          <a:spcPts val="800"/>
                        </a:spcAft>
                      </a:pPr>
                      <a:r>
                        <a:rPr lang="en-US" sz="2400" dirty="0">
                          <a:solidFill>
                            <a:schemeClr val="tx1"/>
                          </a:solidFill>
                          <a:effectLst/>
                        </a:rPr>
                        <a:t>10:09-10:59</a:t>
                      </a:r>
                    </a:p>
                  </a:txBody>
                  <a:tcPr marL="68580" marR="68580" marT="0" marB="0"/>
                </a:tc>
                <a:extLst>
                  <a:ext uri="{0D108BD9-81ED-4DB2-BD59-A6C34878D82A}">
                    <a16:rowId xmlns:a16="http://schemas.microsoft.com/office/drawing/2014/main" val="1663779678"/>
                  </a:ext>
                </a:extLst>
              </a:tr>
              <a:tr h="320676">
                <a:tc>
                  <a:txBody>
                    <a:bodyPr/>
                    <a:lstStyle/>
                    <a:p>
                      <a:pPr>
                        <a:lnSpc>
                          <a:spcPct val="107000"/>
                        </a:lnSpc>
                        <a:spcAft>
                          <a:spcPts val="800"/>
                        </a:spcAft>
                      </a:pPr>
                      <a:r>
                        <a:rPr lang="en-US" sz="2400" dirty="0">
                          <a:solidFill>
                            <a:schemeClr val="tx1"/>
                          </a:solidFill>
                          <a:effectLst/>
                        </a:rPr>
                        <a:t>3</a:t>
                      </a:r>
                      <a:r>
                        <a:rPr lang="en-US" sz="2400" baseline="30000" dirty="0">
                          <a:solidFill>
                            <a:schemeClr val="tx1"/>
                          </a:solidFill>
                          <a:effectLst/>
                        </a:rPr>
                        <a:t>rd</a:t>
                      </a:r>
                      <a:r>
                        <a:rPr lang="en-US" sz="2400" dirty="0">
                          <a:solidFill>
                            <a:schemeClr val="tx1"/>
                          </a:solidFill>
                          <a:effectLst/>
                        </a:rPr>
                        <a:t> Period / Lunch</a:t>
                      </a:r>
                    </a:p>
                  </a:txBody>
                  <a:tcPr marL="68580" marR="68580" marT="0" marB="0"/>
                </a:tc>
                <a:tc>
                  <a:txBody>
                    <a:bodyPr/>
                    <a:lstStyle/>
                    <a:p>
                      <a:pPr>
                        <a:lnSpc>
                          <a:spcPct val="107000"/>
                        </a:lnSpc>
                        <a:spcAft>
                          <a:spcPts val="800"/>
                        </a:spcAft>
                      </a:pPr>
                      <a:r>
                        <a:rPr lang="en-US" sz="2400" dirty="0">
                          <a:solidFill>
                            <a:schemeClr val="tx1"/>
                          </a:solidFill>
                          <a:effectLst/>
                        </a:rPr>
                        <a:t>11:03-12:40</a:t>
                      </a:r>
                    </a:p>
                  </a:txBody>
                  <a:tcPr marL="68580" marR="68580" marT="0" marB="0"/>
                </a:tc>
                <a:extLst>
                  <a:ext uri="{0D108BD9-81ED-4DB2-BD59-A6C34878D82A}">
                    <a16:rowId xmlns:a16="http://schemas.microsoft.com/office/drawing/2014/main" val="1817569531"/>
                  </a:ext>
                </a:extLst>
              </a:tr>
              <a:tr h="320676">
                <a:tc>
                  <a:txBody>
                    <a:bodyPr/>
                    <a:lstStyle/>
                    <a:p>
                      <a:pPr>
                        <a:lnSpc>
                          <a:spcPct val="107000"/>
                        </a:lnSpc>
                        <a:spcAft>
                          <a:spcPts val="800"/>
                        </a:spcAft>
                      </a:pPr>
                      <a:r>
                        <a:rPr lang="en-US" sz="2400" dirty="0">
                          <a:solidFill>
                            <a:schemeClr val="tx1"/>
                          </a:solidFill>
                          <a:effectLst/>
                        </a:rPr>
                        <a:t>4</a:t>
                      </a:r>
                      <a:r>
                        <a:rPr lang="en-US" sz="2400" baseline="30000" dirty="0">
                          <a:solidFill>
                            <a:schemeClr val="tx1"/>
                          </a:solidFill>
                          <a:effectLst/>
                        </a:rPr>
                        <a:t>th</a:t>
                      </a:r>
                      <a:r>
                        <a:rPr lang="en-US" sz="2400" dirty="0">
                          <a:solidFill>
                            <a:schemeClr val="tx1"/>
                          </a:solidFill>
                          <a:effectLst/>
                        </a:rPr>
                        <a:t> Period</a:t>
                      </a:r>
                    </a:p>
                  </a:txBody>
                  <a:tcPr marL="68580" marR="68580" marT="0" marB="0"/>
                </a:tc>
                <a:tc>
                  <a:txBody>
                    <a:bodyPr/>
                    <a:lstStyle/>
                    <a:p>
                      <a:pPr>
                        <a:lnSpc>
                          <a:spcPct val="107000"/>
                        </a:lnSpc>
                        <a:spcAft>
                          <a:spcPts val="800"/>
                        </a:spcAft>
                      </a:pPr>
                      <a:r>
                        <a:rPr lang="en-US" sz="2400" dirty="0">
                          <a:solidFill>
                            <a:schemeClr val="tx1"/>
                          </a:solidFill>
                          <a:effectLst/>
                        </a:rPr>
                        <a:t>12:44-1:34</a:t>
                      </a:r>
                    </a:p>
                  </a:txBody>
                  <a:tcPr marL="68580" marR="68580" marT="0" marB="0"/>
                </a:tc>
                <a:extLst>
                  <a:ext uri="{0D108BD9-81ED-4DB2-BD59-A6C34878D82A}">
                    <a16:rowId xmlns:a16="http://schemas.microsoft.com/office/drawing/2014/main" val="4160122669"/>
                  </a:ext>
                </a:extLst>
              </a:tr>
              <a:tr h="309597">
                <a:tc>
                  <a:txBody>
                    <a:bodyPr/>
                    <a:lstStyle/>
                    <a:p>
                      <a:pPr>
                        <a:lnSpc>
                          <a:spcPct val="107000"/>
                        </a:lnSpc>
                        <a:spcAft>
                          <a:spcPts val="800"/>
                        </a:spcAft>
                      </a:pPr>
                      <a:r>
                        <a:rPr lang="en-US" sz="2400" dirty="0">
                          <a:solidFill>
                            <a:schemeClr val="tx1"/>
                          </a:solidFill>
                          <a:effectLst/>
                        </a:rPr>
                        <a:t>5</a:t>
                      </a:r>
                      <a:r>
                        <a:rPr lang="en-US" sz="2400" baseline="30000" dirty="0">
                          <a:solidFill>
                            <a:schemeClr val="tx1"/>
                          </a:solidFill>
                          <a:effectLst/>
                        </a:rPr>
                        <a:t>th</a:t>
                      </a:r>
                      <a:r>
                        <a:rPr lang="en-US" sz="2400" dirty="0">
                          <a:solidFill>
                            <a:schemeClr val="tx1"/>
                          </a:solidFill>
                          <a:effectLst/>
                        </a:rPr>
                        <a:t> Period</a:t>
                      </a:r>
                    </a:p>
                  </a:txBody>
                  <a:tcPr marL="68580" marR="68580" marT="0" marB="0"/>
                </a:tc>
                <a:tc>
                  <a:txBody>
                    <a:bodyPr/>
                    <a:lstStyle/>
                    <a:p>
                      <a:pPr>
                        <a:lnSpc>
                          <a:spcPct val="107000"/>
                        </a:lnSpc>
                        <a:spcAft>
                          <a:spcPts val="800"/>
                        </a:spcAft>
                      </a:pPr>
                      <a:r>
                        <a:rPr lang="en-US" sz="2400" dirty="0">
                          <a:solidFill>
                            <a:schemeClr val="tx1"/>
                          </a:solidFill>
                          <a:effectLst/>
                        </a:rPr>
                        <a:t>1:38-2:28</a:t>
                      </a:r>
                    </a:p>
                  </a:txBody>
                  <a:tcPr marL="68580" marR="68580" marT="0" marB="0"/>
                </a:tc>
                <a:extLst>
                  <a:ext uri="{0D108BD9-81ED-4DB2-BD59-A6C34878D82A}">
                    <a16:rowId xmlns:a16="http://schemas.microsoft.com/office/drawing/2014/main" val="4245254608"/>
                  </a:ext>
                </a:extLst>
              </a:tr>
              <a:tr h="320676">
                <a:tc>
                  <a:txBody>
                    <a:bodyPr/>
                    <a:lstStyle/>
                    <a:p>
                      <a:pPr>
                        <a:lnSpc>
                          <a:spcPct val="107000"/>
                        </a:lnSpc>
                        <a:spcAft>
                          <a:spcPts val="800"/>
                        </a:spcAft>
                      </a:pPr>
                      <a:r>
                        <a:rPr lang="en-US" sz="2400" dirty="0">
                          <a:solidFill>
                            <a:schemeClr val="tx1"/>
                          </a:solidFill>
                          <a:effectLst/>
                        </a:rPr>
                        <a:t>6</a:t>
                      </a:r>
                      <a:r>
                        <a:rPr lang="en-US" sz="2400" baseline="30000" dirty="0">
                          <a:solidFill>
                            <a:schemeClr val="tx1"/>
                          </a:solidFill>
                          <a:effectLst/>
                        </a:rPr>
                        <a:t>th</a:t>
                      </a:r>
                      <a:r>
                        <a:rPr lang="en-US" sz="2400" dirty="0">
                          <a:solidFill>
                            <a:schemeClr val="tx1"/>
                          </a:solidFill>
                          <a:effectLst/>
                        </a:rPr>
                        <a:t> Period</a:t>
                      </a:r>
                    </a:p>
                  </a:txBody>
                  <a:tcPr marL="68580" marR="68580" marT="0" marB="0"/>
                </a:tc>
                <a:tc>
                  <a:txBody>
                    <a:bodyPr/>
                    <a:lstStyle/>
                    <a:p>
                      <a:pPr>
                        <a:lnSpc>
                          <a:spcPct val="107000"/>
                        </a:lnSpc>
                        <a:spcAft>
                          <a:spcPts val="800"/>
                        </a:spcAft>
                      </a:pPr>
                      <a:r>
                        <a:rPr lang="en-US" sz="2400" dirty="0">
                          <a:solidFill>
                            <a:schemeClr val="tx1"/>
                          </a:solidFill>
                          <a:effectLst/>
                        </a:rPr>
                        <a:t>2:32-3:22</a:t>
                      </a:r>
                    </a:p>
                  </a:txBody>
                  <a:tcPr marL="68580" marR="68580" marT="0" marB="0"/>
                </a:tc>
                <a:extLst>
                  <a:ext uri="{0D108BD9-81ED-4DB2-BD59-A6C34878D82A}">
                    <a16:rowId xmlns:a16="http://schemas.microsoft.com/office/drawing/2014/main" val="1272958293"/>
                  </a:ext>
                </a:extLst>
              </a:tr>
              <a:tr h="309597">
                <a:tc>
                  <a:txBody>
                    <a:bodyPr/>
                    <a:lstStyle/>
                    <a:p>
                      <a:pPr>
                        <a:lnSpc>
                          <a:spcPct val="107000"/>
                        </a:lnSpc>
                        <a:spcAft>
                          <a:spcPts val="800"/>
                        </a:spcAft>
                      </a:pPr>
                      <a:r>
                        <a:rPr lang="en-US" sz="2400" dirty="0">
                          <a:solidFill>
                            <a:schemeClr val="tx1"/>
                          </a:solidFill>
                          <a:effectLst/>
                        </a:rPr>
                        <a:t>7</a:t>
                      </a:r>
                      <a:r>
                        <a:rPr lang="en-US" sz="2400" baseline="30000" dirty="0">
                          <a:solidFill>
                            <a:schemeClr val="tx1"/>
                          </a:solidFill>
                          <a:effectLst/>
                        </a:rPr>
                        <a:t>th</a:t>
                      </a:r>
                      <a:r>
                        <a:rPr lang="en-US" sz="2400" dirty="0">
                          <a:solidFill>
                            <a:schemeClr val="tx1"/>
                          </a:solidFill>
                          <a:effectLst/>
                        </a:rPr>
                        <a:t> Period</a:t>
                      </a:r>
                    </a:p>
                  </a:txBody>
                  <a:tcPr marL="68580" marR="68580" marT="0" marB="0"/>
                </a:tc>
                <a:tc>
                  <a:txBody>
                    <a:bodyPr/>
                    <a:lstStyle/>
                    <a:p>
                      <a:pPr>
                        <a:lnSpc>
                          <a:spcPct val="107000"/>
                        </a:lnSpc>
                        <a:spcAft>
                          <a:spcPts val="800"/>
                        </a:spcAft>
                      </a:pPr>
                      <a:r>
                        <a:rPr lang="en-US" sz="2400" dirty="0">
                          <a:solidFill>
                            <a:schemeClr val="tx1"/>
                          </a:solidFill>
                          <a:effectLst/>
                        </a:rPr>
                        <a:t>3:26-4:15</a:t>
                      </a:r>
                    </a:p>
                  </a:txBody>
                  <a:tcPr marL="68580" marR="68580" marT="0" marB="0"/>
                </a:tc>
                <a:extLst>
                  <a:ext uri="{0D108BD9-81ED-4DB2-BD59-A6C34878D82A}">
                    <a16:rowId xmlns:a16="http://schemas.microsoft.com/office/drawing/2014/main" val="4104887387"/>
                  </a:ext>
                </a:extLst>
              </a:tr>
            </a:tbl>
          </a:graphicData>
        </a:graphic>
      </p:graphicFrame>
      <p:sp>
        <p:nvSpPr>
          <p:cNvPr id="5" name="TextBox 4">
            <a:extLst>
              <a:ext uri="{FF2B5EF4-FFF2-40B4-BE49-F238E27FC236}">
                <a16:creationId xmlns:a16="http://schemas.microsoft.com/office/drawing/2014/main" id="{CA431095-D309-4395-AB41-2FC1A07CCB26}"/>
              </a:ext>
            </a:extLst>
          </p:cNvPr>
          <p:cNvSpPr txBox="1"/>
          <p:nvPr/>
        </p:nvSpPr>
        <p:spPr>
          <a:xfrm>
            <a:off x="2553419" y="373236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Tree>
    <p:extLst>
      <p:ext uri="{BB962C8B-B14F-4D97-AF65-F5344CB8AC3E}">
        <p14:creationId xmlns:p14="http://schemas.microsoft.com/office/powerpoint/2010/main" val="1024242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5"/>
            <a:ext cx="5393360" cy="1325563"/>
          </a:xfrm>
        </p:spPr>
        <p:txBody>
          <a:bodyPr>
            <a:normAutofit/>
          </a:bodyPr>
          <a:lstStyle/>
          <a:p>
            <a:r>
              <a:rPr lang="en-US" b="1" dirty="0">
                <a:solidFill>
                  <a:schemeClr val="bg1"/>
                </a:solidFill>
                <a:latin typeface="Ink Free" panose="03080402000500000000" pitchFamily="66" charset="0"/>
              </a:rPr>
              <a:t>Connections Classes</a:t>
            </a:r>
          </a:p>
        </p:txBody>
      </p:sp>
      <p:sp>
        <p:nvSpPr>
          <p:cNvPr id="3" name="Content Placeholder 2"/>
          <p:cNvSpPr>
            <a:spLocks noGrp="1"/>
          </p:cNvSpPr>
          <p:nvPr>
            <p:ph idx="1"/>
          </p:nvPr>
        </p:nvSpPr>
        <p:spPr>
          <a:xfrm>
            <a:off x="838200" y="1825625"/>
            <a:ext cx="5393361" cy="4351338"/>
          </a:xfrm>
        </p:spPr>
        <p:txBody>
          <a:bodyPr vert="horz" lIns="91440" tIns="45720" rIns="91440" bIns="45720" rtlCol="0" anchor="t">
            <a:normAutofit/>
          </a:bodyPr>
          <a:lstStyle/>
          <a:p>
            <a:r>
              <a:rPr lang="en-US" sz="2000" dirty="0">
                <a:solidFill>
                  <a:schemeClr val="bg1"/>
                </a:solidFill>
              </a:rPr>
              <a:t>Two periods/Day</a:t>
            </a:r>
          </a:p>
          <a:p>
            <a:r>
              <a:rPr lang="en-US" sz="2000" dirty="0">
                <a:solidFill>
                  <a:schemeClr val="bg1"/>
                </a:solidFill>
              </a:rPr>
              <a:t>Year-long</a:t>
            </a:r>
            <a:endParaRPr lang="en-US" sz="2000" dirty="0">
              <a:solidFill>
                <a:schemeClr val="bg1"/>
              </a:solidFill>
              <a:cs typeface="Calibri"/>
            </a:endParaRPr>
          </a:p>
          <a:p>
            <a:pPr lvl="1"/>
            <a:r>
              <a:rPr lang="en-US" sz="2000" dirty="0">
                <a:solidFill>
                  <a:schemeClr val="bg1"/>
                </a:solidFill>
              </a:rPr>
              <a:t>Band</a:t>
            </a:r>
          </a:p>
          <a:p>
            <a:pPr lvl="1"/>
            <a:r>
              <a:rPr lang="en-US" sz="2000" dirty="0">
                <a:solidFill>
                  <a:schemeClr val="bg1"/>
                </a:solidFill>
              </a:rPr>
              <a:t>Chorus</a:t>
            </a:r>
          </a:p>
          <a:p>
            <a:pPr lvl="1"/>
            <a:r>
              <a:rPr lang="en-US" sz="2000" dirty="0">
                <a:solidFill>
                  <a:schemeClr val="bg1"/>
                </a:solidFill>
              </a:rPr>
              <a:t>Orchestra</a:t>
            </a:r>
          </a:p>
          <a:p>
            <a:r>
              <a:rPr lang="en-US" sz="2000" dirty="0">
                <a:solidFill>
                  <a:schemeClr val="bg1"/>
                </a:solidFill>
              </a:rPr>
              <a:t>9 Weeks</a:t>
            </a:r>
          </a:p>
          <a:p>
            <a:pPr lvl="1"/>
            <a:r>
              <a:rPr lang="en-US" sz="2000" dirty="0">
                <a:solidFill>
                  <a:schemeClr val="bg1"/>
                </a:solidFill>
              </a:rPr>
              <a:t>PE</a:t>
            </a:r>
            <a:endParaRPr lang="en-US" sz="2000" dirty="0">
              <a:solidFill>
                <a:schemeClr val="bg1"/>
              </a:solidFill>
              <a:cs typeface="Calibri"/>
            </a:endParaRPr>
          </a:p>
          <a:p>
            <a:pPr lvl="1"/>
            <a:r>
              <a:rPr lang="en-US" sz="2000" dirty="0">
                <a:solidFill>
                  <a:schemeClr val="bg1"/>
                </a:solidFill>
              </a:rPr>
              <a:t>Art</a:t>
            </a:r>
          </a:p>
          <a:p>
            <a:pPr lvl="1"/>
            <a:r>
              <a:rPr lang="en-US" sz="2000" dirty="0">
                <a:solidFill>
                  <a:schemeClr val="bg1"/>
                </a:solidFill>
              </a:rPr>
              <a:t>Technology</a:t>
            </a:r>
          </a:p>
          <a:p>
            <a:pPr lvl="1"/>
            <a:r>
              <a:rPr lang="en-US" sz="2000" dirty="0">
                <a:solidFill>
                  <a:schemeClr val="bg1"/>
                </a:solidFill>
              </a:rPr>
              <a:t>Family &amp; Consumer Science (FACS)</a:t>
            </a:r>
          </a:p>
          <a:p>
            <a:pPr lvl="1"/>
            <a:endParaRPr lang="en-US" sz="2000" dirty="0">
              <a:solidFill>
                <a:schemeClr val="bg1"/>
              </a:solidFill>
              <a:cs typeface="Calibri"/>
            </a:endParaRPr>
          </a:p>
        </p:txBody>
      </p:sp>
      <p:pic>
        <p:nvPicPr>
          <p:cNvPr id="4" name="Picture 3">
            <a:extLst>
              <a:ext uri="{FF2B5EF4-FFF2-40B4-BE49-F238E27FC236}">
                <a16:creationId xmlns:a16="http://schemas.microsoft.com/office/drawing/2014/main" id="{A69B2933-C9F2-494B-BAE8-6DB72A0BCE15}"/>
              </a:ext>
            </a:extLst>
          </p:cNvPr>
          <p:cNvPicPr>
            <a:picLocks noChangeAspect="1"/>
          </p:cNvPicPr>
          <p:nvPr/>
        </p:nvPicPr>
        <p:blipFill rotWithShape="1">
          <a:blip r:embed="rId3"/>
          <a:srcRect l="14499" r="1504" b="4"/>
          <a:stretch/>
        </p:blipFill>
        <p:spPr>
          <a:xfrm>
            <a:off x="7751975" y="1075239"/>
            <a:ext cx="4128603"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Tree>
    <p:extLst>
      <p:ext uri="{BB962C8B-B14F-4D97-AF65-F5344CB8AC3E}">
        <p14:creationId xmlns:p14="http://schemas.microsoft.com/office/powerpoint/2010/main" val="3611592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BF144-2E21-43A8-B2CF-DE07A95396E2}"/>
              </a:ext>
            </a:extLst>
          </p:cNvPr>
          <p:cNvSpPr>
            <a:spLocks noGrp="1"/>
          </p:cNvSpPr>
          <p:nvPr>
            <p:ph type="title"/>
          </p:nvPr>
        </p:nvSpPr>
        <p:spPr>
          <a:xfrm>
            <a:off x="838200" y="365125"/>
            <a:ext cx="5387502" cy="1325563"/>
          </a:xfrm>
        </p:spPr>
        <p:txBody>
          <a:bodyPr>
            <a:normAutofit/>
          </a:bodyPr>
          <a:lstStyle/>
          <a:p>
            <a:r>
              <a:rPr lang="en-US" b="1" dirty="0">
                <a:solidFill>
                  <a:schemeClr val="bg1"/>
                </a:solidFill>
                <a:latin typeface="Ink Free" panose="03080402000500000000" pitchFamily="66" charset="0"/>
              </a:rPr>
              <a:t>Daniell Performing Arts </a:t>
            </a:r>
          </a:p>
        </p:txBody>
      </p:sp>
      <p:sp>
        <p:nvSpPr>
          <p:cNvPr id="4" name="Content Placeholder 3">
            <a:extLst>
              <a:ext uri="{FF2B5EF4-FFF2-40B4-BE49-F238E27FC236}">
                <a16:creationId xmlns:a16="http://schemas.microsoft.com/office/drawing/2014/main" id="{3F76F1BC-395C-49E4-8FE8-2BFE7F8FDFCA}"/>
              </a:ext>
            </a:extLst>
          </p:cNvPr>
          <p:cNvSpPr>
            <a:spLocks noGrp="1"/>
          </p:cNvSpPr>
          <p:nvPr>
            <p:ph idx="1"/>
          </p:nvPr>
        </p:nvSpPr>
        <p:spPr>
          <a:xfrm>
            <a:off x="838200" y="1825625"/>
            <a:ext cx="5387502" cy="4351338"/>
          </a:xfrm>
        </p:spPr>
        <p:txBody>
          <a:bodyPr>
            <a:noAutofit/>
          </a:bodyPr>
          <a:lstStyle/>
          <a:p>
            <a:r>
              <a:rPr lang="en-US" sz="2000" dirty="0">
                <a:solidFill>
                  <a:schemeClr val="bg1"/>
                </a:solidFill>
              </a:rPr>
              <a:t>Band, Chorus, and Orchestra</a:t>
            </a:r>
          </a:p>
          <a:p>
            <a:r>
              <a:rPr lang="en-US" sz="2000" dirty="0">
                <a:solidFill>
                  <a:schemeClr val="bg1"/>
                </a:solidFill>
              </a:rPr>
              <a:t> Classes are part of the school day leaving time for students to participate in sports and clubs</a:t>
            </a:r>
          </a:p>
          <a:p>
            <a:pPr lvl="1"/>
            <a:r>
              <a:rPr lang="en-US" sz="2000" dirty="0">
                <a:solidFill>
                  <a:schemeClr val="bg1"/>
                </a:solidFill>
              </a:rPr>
              <a:t>Year-long commitment</a:t>
            </a:r>
          </a:p>
          <a:p>
            <a:r>
              <a:rPr lang="en-US" sz="2000" dirty="0">
                <a:solidFill>
                  <a:schemeClr val="bg1"/>
                </a:solidFill>
              </a:rPr>
              <a:t>No prior knowledge needed</a:t>
            </a:r>
          </a:p>
          <a:p>
            <a:r>
              <a:rPr lang="en-US" sz="2000" dirty="0">
                <a:solidFill>
                  <a:schemeClr val="bg1"/>
                </a:solidFill>
              </a:rPr>
              <a:t>Concerned about the financial aspect? We are always more than willing to assist. </a:t>
            </a:r>
          </a:p>
          <a:p>
            <a:r>
              <a:rPr lang="en-US" sz="2000" dirty="0">
                <a:solidFill>
                  <a:schemeClr val="bg1"/>
                </a:solidFill>
              </a:rPr>
              <a:t>To learn more or to sign up for a Performing Arts Class visit:</a:t>
            </a:r>
          </a:p>
          <a:p>
            <a:pPr lvl="1"/>
            <a:r>
              <a:rPr lang="en-US" sz="2000" dirty="0">
                <a:solidFill>
                  <a:schemeClr val="bg1"/>
                </a:solidFill>
                <a:hlinkClick r:id="rId3">
                  <a:extLst>
                    <a:ext uri="{A12FA001-AC4F-418D-AE19-62706E023703}">
                      <ahyp:hlinkClr xmlns:ahyp="http://schemas.microsoft.com/office/drawing/2018/hyperlinkcolor" val="tx"/>
                    </a:ext>
                  </a:extLst>
                </a:hlinkClick>
              </a:rPr>
              <a:t>Be Part of the Band &amp; Orchestra (</a:t>
            </a:r>
            <a:r>
              <a:rPr lang="en-US" sz="2000" dirty="0">
                <a:solidFill>
                  <a:schemeClr val="accent1">
                    <a:lumMod val="60000"/>
                    <a:lumOff val="40000"/>
                  </a:schemeClr>
                </a:solidFill>
                <a:hlinkClick r:id="rId3">
                  <a:extLst>
                    <a:ext uri="{A12FA001-AC4F-418D-AE19-62706E023703}">
                      <ahyp:hlinkClr xmlns:ahyp="http://schemas.microsoft.com/office/drawing/2018/hyperlinkcolor" val="tx"/>
                    </a:ext>
                  </a:extLst>
                </a:hlinkClick>
              </a:rPr>
              <a:t>bepartofthemusic.org</a:t>
            </a:r>
            <a:r>
              <a:rPr lang="en-US" sz="2000" dirty="0">
                <a:solidFill>
                  <a:schemeClr val="bg1"/>
                </a:solidFill>
                <a:hlinkClick r:id="rId3">
                  <a:extLst>
                    <a:ext uri="{A12FA001-AC4F-418D-AE19-62706E023703}">
                      <ahyp:hlinkClr xmlns:ahyp="http://schemas.microsoft.com/office/drawing/2018/hyperlinkcolor" val="tx"/>
                    </a:ext>
                  </a:extLst>
                </a:hlinkClick>
              </a:rPr>
              <a:t>)</a:t>
            </a:r>
            <a:endParaRPr lang="en-US" sz="2000" dirty="0">
              <a:solidFill>
                <a:schemeClr val="bg1"/>
              </a:solidFill>
            </a:endParaRPr>
          </a:p>
          <a:p>
            <a:r>
              <a:rPr lang="en-US" sz="2000" dirty="0">
                <a:solidFill>
                  <a:schemeClr val="bg1"/>
                </a:solidFill>
              </a:rPr>
              <a:t>Instrument Test Drive</a:t>
            </a:r>
          </a:p>
          <a:p>
            <a:pPr lvl="1"/>
            <a:r>
              <a:rPr lang="en-US" sz="2000" dirty="0">
                <a:solidFill>
                  <a:schemeClr val="bg1"/>
                </a:solidFill>
              </a:rPr>
              <a:t>Wednesday, August 2 from 5 – 7</a:t>
            </a:r>
          </a:p>
          <a:p>
            <a:pPr lvl="1"/>
            <a:r>
              <a:rPr lang="en-US" sz="2000" dirty="0">
                <a:solidFill>
                  <a:schemeClr val="bg1"/>
                </a:solidFill>
              </a:rPr>
              <a:t>Saturday, August  5 from 10 - 1</a:t>
            </a:r>
          </a:p>
        </p:txBody>
      </p:sp>
      <p:pic>
        <p:nvPicPr>
          <p:cNvPr id="8" name="Picture 7" descr="Diagram&#10;&#10;Description automatically generated">
            <a:extLst>
              <a:ext uri="{FF2B5EF4-FFF2-40B4-BE49-F238E27FC236}">
                <a16:creationId xmlns:a16="http://schemas.microsoft.com/office/drawing/2014/main" id="{9DB5C87D-124B-4EA0-9414-652793B78763}"/>
              </a:ext>
            </a:extLst>
          </p:cNvPr>
          <p:cNvPicPr>
            <a:picLocks noChangeAspect="1"/>
          </p:cNvPicPr>
          <p:nvPr/>
        </p:nvPicPr>
        <p:blipFill rotWithShape="1">
          <a:blip r:embed="rId4"/>
          <a:srcRect r="3" b="3394"/>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Tree>
    <p:extLst>
      <p:ext uri="{BB962C8B-B14F-4D97-AF65-F5344CB8AC3E}">
        <p14:creationId xmlns:p14="http://schemas.microsoft.com/office/powerpoint/2010/main" val="3172819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8ED53-C41E-400E-A315-ECD1E4FB7790}"/>
              </a:ext>
            </a:extLst>
          </p:cNvPr>
          <p:cNvSpPr>
            <a:spLocks noGrp="1"/>
          </p:cNvSpPr>
          <p:nvPr>
            <p:ph type="title"/>
          </p:nvPr>
        </p:nvSpPr>
        <p:spPr>
          <a:xfrm>
            <a:off x="788466" y="780655"/>
            <a:ext cx="3751662" cy="3261168"/>
          </a:xfrm>
        </p:spPr>
        <p:txBody>
          <a:bodyPr>
            <a:normAutofit/>
          </a:bodyPr>
          <a:lstStyle/>
          <a:p>
            <a:r>
              <a:rPr lang="en-US" b="1" dirty="0">
                <a:solidFill>
                  <a:srgbClr val="FFFFFF"/>
                </a:solidFill>
                <a:latin typeface="Ink Free" panose="03080402000500000000" pitchFamily="66" charset="0"/>
              </a:rPr>
              <a:t>Core Academic Classes</a:t>
            </a:r>
          </a:p>
        </p:txBody>
      </p:sp>
      <p:sp>
        <p:nvSpPr>
          <p:cNvPr id="3" name="Content Placeholder 2">
            <a:extLst>
              <a:ext uri="{FF2B5EF4-FFF2-40B4-BE49-F238E27FC236}">
                <a16:creationId xmlns:a16="http://schemas.microsoft.com/office/drawing/2014/main" id="{2A5739C8-0A6A-47DD-A744-8D01B0226EC4}"/>
              </a:ext>
            </a:extLst>
          </p:cNvPr>
          <p:cNvSpPr>
            <a:spLocks noGrp="1"/>
          </p:cNvSpPr>
          <p:nvPr>
            <p:ph idx="1"/>
          </p:nvPr>
        </p:nvSpPr>
        <p:spPr>
          <a:xfrm>
            <a:off x="7761639" y="900442"/>
            <a:ext cx="3514088" cy="5048417"/>
          </a:xfrm>
        </p:spPr>
        <p:txBody>
          <a:bodyPr anchor="ctr">
            <a:normAutofit/>
          </a:bodyPr>
          <a:lstStyle/>
          <a:p>
            <a:r>
              <a:rPr lang="en-US" sz="2400" dirty="0">
                <a:solidFill>
                  <a:schemeClr val="bg1"/>
                </a:solidFill>
              </a:rPr>
              <a:t>English Language Arts</a:t>
            </a:r>
          </a:p>
          <a:p>
            <a:r>
              <a:rPr lang="en-US" sz="2400" dirty="0">
                <a:solidFill>
                  <a:schemeClr val="bg1"/>
                </a:solidFill>
              </a:rPr>
              <a:t>Math</a:t>
            </a:r>
          </a:p>
          <a:p>
            <a:r>
              <a:rPr lang="en-US" sz="2400" dirty="0">
                <a:solidFill>
                  <a:schemeClr val="bg1"/>
                </a:solidFill>
              </a:rPr>
              <a:t>Science</a:t>
            </a:r>
          </a:p>
          <a:p>
            <a:r>
              <a:rPr lang="en-US" sz="2400" dirty="0">
                <a:solidFill>
                  <a:schemeClr val="bg1"/>
                </a:solidFill>
              </a:rPr>
              <a:t>Social Studies</a:t>
            </a:r>
          </a:p>
          <a:p>
            <a:r>
              <a:rPr lang="en-US" sz="2400" dirty="0">
                <a:solidFill>
                  <a:schemeClr val="bg1"/>
                </a:solidFill>
              </a:rPr>
              <a:t>Enrichment </a:t>
            </a:r>
          </a:p>
          <a:p>
            <a:pPr lvl="1"/>
            <a:r>
              <a:rPr lang="en-US" sz="2000" dirty="0">
                <a:solidFill>
                  <a:schemeClr val="bg1"/>
                </a:solidFill>
              </a:rPr>
              <a:t>Placement is data driven</a:t>
            </a:r>
          </a:p>
          <a:p>
            <a:pPr lvl="1"/>
            <a:r>
              <a:rPr lang="en-US" sz="2000" dirty="0">
                <a:solidFill>
                  <a:schemeClr val="bg1"/>
                </a:solidFill>
              </a:rPr>
              <a:t>Math</a:t>
            </a:r>
          </a:p>
          <a:p>
            <a:pPr lvl="1"/>
            <a:r>
              <a:rPr lang="en-US" sz="2000" dirty="0">
                <a:solidFill>
                  <a:schemeClr val="bg1"/>
                </a:solidFill>
              </a:rPr>
              <a:t>Writing</a:t>
            </a:r>
          </a:p>
          <a:p>
            <a:pPr lvl="1"/>
            <a:r>
              <a:rPr lang="en-US" sz="2000" dirty="0">
                <a:solidFill>
                  <a:schemeClr val="bg1"/>
                </a:solidFill>
              </a:rPr>
              <a:t>Reading</a:t>
            </a:r>
          </a:p>
          <a:p>
            <a:pPr lvl="1"/>
            <a:r>
              <a:rPr lang="en-US" sz="2000" dirty="0">
                <a:solidFill>
                  <a:schemeClr val="bg1"/>
                </a:solidFill>
              </a:rPr>
              <a:t>Science PBL</a:t>
            </a:r>
          </a:p>
          <a:p>
            <a:pPr lvl="1"/>
            <a:endParaRPr lang="en-US" dirty="0">
              <a:solidFill>
                <a:schemeClr val="bg1"/>
              </a:solidFill>
            </a:endParaRPr>
          </a:p>
          <a:p>
            <a:pPr lvl="1"/>
            <a:endParaRPr lang="en-US" dirty="0">
              <a:solidFill>
                <a:schemeClr val="bg1"/>
              </a:solidFill>
            </a:endParaRPr>
          </a:p>
        </p:txBody>
      </p:sp>
      <p:pic>
        <p:nvPicPr>
          <p:cNvPr id="4" name="Picture 3">
            <a:extLst>
              <a:ext uri="{FF2B5EF4-FFF2-40B4-BE49-F238E27FC236}">
                <a16:creationId xmlns:a16="http://schemas.microsoft.com/office/drawing/2014/main" id="{00BE54B0-DB56-41AF-809B-520BD55A999B}"/>
              </a:ext>
            </a:extLst>
          </p:cNvPr>
          <p:cNvPicPr>
            <a:picLocks noChangeAspect="1"/>
          </p:cNvPicPr>
          <p:nvPr/>
        </p:nvPicPr>
        <p:blipFill>
          <a:blip r:embed="rId3">
            <a:extLst>
              <a:ext uri="{BEBA8EAE-BF5A-486C-A8C5-ECC9F3942E4B}">
                <a14:imgProps xmlns:a14="http://schemas.microsoft.com/office/drawing/2010/main">
                  <a14:imgLayer r:embed="rId4">
                    <a14:imgEffect>
                      <a14:artisticLineDrawing/>
                    </a14:imgEffect>
                  </a14:imgLayer>
                </a14:imgProps>
              </a:ext>
            </a:extLst>
          </a:blip>
          <a:stretch>
            <a:fillRect/>
          </a:stretch>
        </p:blipFill>
        <p:spPr>
          <a:xfrm>
            <a:off x="458920" y="4629777"/>
            <a:ext cx="6675119" cy="1652092"/>
          </a:xfrm>
          <a:prstGeom prst="rect">
            <a:avLst/>
          </a:prstGeom>
        </p:spPr>
      </p:pic>
    </p:spTree>
    <p:extLst>
      <p:ext uri="{BB962C8B-B14F-4D97-AF65-F5344CB8AC3E}">
        <p14:creationId xmlns:p14="http://schemas.microsoft.com/office/powerpoint/2010/main" val="3224369654"/>
      </p:ext>
    </p:extLst>
  </p:cSld>
  <p:clrMapOvr>
    <a:masterClrMapping/>
  </p:clrMapOvr>
</p:sld>
</file>

<file path=ppt/theme/theme1.xml><?xml version="1.0" encoding="utf-8"?>
<a:theme xmlns:a="http://schemas.openxmlformats.org/drawingml/2006/main" name="Office Theme">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1172</Words>
  <Application>Microsoft Office PowerPoint</Application>
  <PresentationFormat>Widescreen</PresentationFormat>
  <Paragraphs>294</Paragraphs>
  <Slides>24</Slides>
  <Notes>24</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Ink Free</vt:lpstr>
      <vt:lpstr>Times New Roman</vt:lpstr>
      <vt:lpstr>Office Theme</vt:lpstr>
      <vt:lpstr>Rising 6th Grade  Parent Night</vt:lpstr>
      <vt:lpstr>Our Mission: </vt:lpstr>
      <vt:lpstr>School Profile</vt:lpstr>
      <vt:lpstr>Communication</vt:lpstr>
      <vt:lpstr>Multiple Teacher Expectations </vt:lpstr>
      <vt:lpstr>6th Grade Schedule</vt:lpstr>
      <vt:lpstr>Connections Classes</vt:lpstr>
      <vt:lpstr>Daniell Performing Arts </vt:lpstr>
      <vt:lpstr>Core Academic Classes</vt:lpstr>
      <vt:lpstr>AC Classes Recommendation form for 22-23</vt:lpstr>
      <vt:lpstr>Pathways Towards HS Credit</vt:lpstr>
      <vt:lpstr>PBIS</vt:lpstr>
      <vt:lpstr>Lockers </vt:lpstr>
      <vt:lpstr>Transportation</vt:lpstr>
      <vt:lpstr>The Logistics of Being a Middle Schooler</vt:lpstr>
      <vt:lpstr>The Logistics of Being a Middle Schooler: The First Days</vt:lpstr>
      <vt:lpstr>The Logistics of Being a Middle Schooler: Tech</vt:lpstr>
      <vt:lpstr>Social Media &amp; Middle Schoolers</vt:lpstr>
      <vt:lpstr>Supports for your Students</vt:lpstr>
      <vt:lpstr>School Safety </vt:lpstr>
      <vt:lpstr>Extracurricular Opportunities </vt:lpstr>
      <vt:lpstr>PTSA</vt:lpstr>
      <vt:lpstr>Why Daniell?</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Rising 6th Grade  Parent Night</dc:title>
  <dc:creator/>
  <cp:lastModifiedBy/>
  <cp:revision>92</cp:revision>
  <dcterms:created xsi:type="dcterms:W3CDTF">2021-04-20T13:46:31Z</dcterms:created>
  <dcterms:modified xsi:type="dcterms:W3CDTF">2023-02-18T21:44:33Z</dcterms:modified>
</cp:coreProperties>
</file>