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4" r:id="rId2"/>
    <p:sldId id="308" r:id="rId3"/>
    <p:sldId id="398" r:id="rId4"/>
    <p:sldId id="409" r:id="rId5"/>
    <p:sldId id="390" r:id="rId6"/>
    <p:sldId id="399" r:id="rId7"/>
    <p:sldId id="400" r:id="rId8"/>
    <p:sldId id="401" r:id="rId9"/>
    <p:sldId id="403" r:id="rId10"/>
    <p:sldId id="402" r:id="rId11"/>
    <p:sldId id="405" r:id="rId12"/>
    <p:sldId id="404" r:id="rId13"/>
    <p:sldId id="410" r:id="rId14"/>
    <p:sldId id="411" r:id="rId15"/>
    <p:sldId id="412" r:id="rId16"/>
    <p:sldId id="406" r:id="rId17"/>
    <p:sldId id="407" r:id="rId18"/>
    <p:sldId id="414" r:id="rId19"/>
    <p:sldId id="413" r:id="rId20"/>
    <p:sldId id="408" r:id="rId21"/>
    <p:sldId id="373" r:id="rId22"/>
    <p:sldId id="386" r:id="rId23"/>
    <p:sldId id="385" r:id="rId24"/>
    <p:sldId id="377" r:id="rId25"/>
    <p:sldId id="384" r:id="rId26"/>
    <p:sldId id="395" r:id="rId27"/>
  </p:sldIdLst>
  <p:sldSz cx="12192000" cy="6858000"/>
  <p:notesSz cx="7004050" cy="92233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362" autoAdjust="0"/>
    <p:restoredTop sz="94660"/>
  </p:normalViewPr>
  <p:slideViewPr>
    <p:cSldViewPr snapToGrid="0">
      <p:cViewPr varScale="1">
        <p:scale>
          <a:sx n="67" d="100"/>
          <a:sy n="67" d="100"/>
        </p:scale>
        <p:origin x="360"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diagrams/_rels/data1.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s>
</file>

<file path=ppt/diagrams/_rels/data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_rels/data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s>
</file>

<file path=ppt/diagrams/_rels/drawing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_rels/drawing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97BA423D-C951-4D06-A92A-D6F357F894FB}"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CB637AD3-ABF8-4463-A08A-8AA53B6EE5ED}">
      <dgm:prSet/>
      <dgm:spPr/>
      <dgm:t>
        <a:bodyPr/>
        <a:lstStyle/>
        <a:p>
          <a:pPr>
            <a:lnSpc>
              <a:spcPct val="100000"/>
            </a:lnSpc>
          </a:pPr>
          <a:r>
            <a:rPr lang="en-US"/>
            <a:t>Examining RI Data</a:t>
          </a:r>
        </a:p>
      </dgm:t>
    </dgm:pt>
    <dgm:pt modelId="{4A94C166-EC01-4FC8-A42B-136F52A33EF9}" type="parTrans" cxnId="{AFFFE5CF-137E-44C0-AA9D-6C5D0C909C32}">
      <dgm:prSet/>
      <dgm:spPr/>
      <dgm:t>
        <a:bodyPr/>
        <a:lstStyle/>
        <a:p>
          <a:endParaRPr lang="en-US"/>
        </a:p>
      </dgm:t>
    </dgm:pt>
    <dgm:pt modelId="{FAF93F5B-9659-4068-8A92-71FF982194F2}" type="sibTrans" cxnId="{AFFFE5CF-137E-44C0-AA9D-6C5D0C909C32}">
      <dgm:prSet/>
      <dgm:spPr/>
      <dgm:t>
        <a:bodyPr/>
        <a:lstStyle/>
        <a:p>
          <a:endParaRPr lang="en-US"/>
        </a:p>
      </dgm:t>
    </dgm:pt>
    <dgm:pt modelId="{DB32BC0B-11AC-4037-9C6E-835BF040E11F}">
      <dgm:prSet/>
      <dgm:spPr/>
      <dgm:t>
        <a:bodyPr/>
        <a:lstStyle/>
        <a:p>
          <a:pPr>
            <a:lnSpc>
              <a:spcPct val="100000"/>
            </a:lnSpc>
          </a:pPr>
          <a:r>
            <a:rPr lang="en-US"/>
            <a:t>Examining MI Data</a:t>
          </a:r>
        </a:p>
      </dgm:t>
    </dgm:pt>
    <dgm:pt modelId="{7B711A4C-4F55-4C86-9710-A1D3642296FA}" type="parTrans" cxnId="{1F7FAF2F-4411-4C84-9134-AE7D28A3CB2B}">
      <dgm:prSet/>
      <dgm:spPr/>
      <dgm:t>
        <a:bodyPr/>
        <a:lstStyle/>
        <a:p>
          <a:endParaRPr lang="en-US"/>
        </a:p>
      </dgm:t>
    </dgm:pt>
    <dgm:pt modelId="{2F4CBDAC-F002-4EDC-845C-EA1B74BFD36B}" type="sibTrans" cxnId="{1F7FAF2F-4411-4C84-9134-AE7D28A3CB2B}">
      <dgm:prSet/>
      <dgm:spPr/>
      <dgm:t>
        <a:bodyPr/>
        <a:lstStyle/>
        <a:p>
          <a:endParaRPr lang="en-US"/>
        </a:p>
      </dgm:t>
    </dgm:pt>
    <dgm:pt modelId="{50C2458A-C455-411A-BBA4-881EA4C601BA}">
      <dgm:prSet/>
      <dgm:spPr/>
      <dgm:t>
        <a:bodyPr/>
        <a:lstStyle/>
        <a:p>
          <a:pPr>
            <a:lnSpc>
              <a:spcPct val="100000"/>
            </a:lnSpc>
          </a:pPr>
          <a:r>
            <a:rPr lang="en-US"/>
            <a:t>Examining Quarter Grades by Subject</a:t>
          </a:r>
        </a:p>
      </dgm:t>
    </dgm:pt>
    <dgm:pt modelId="{60BB3F3F-810A-465B-A3D9-2DD9ACB89826}" type="parTrans" cxnId="{1B33A57F-1A9F-48F0-9AB7-50586AAD3E23}">
      <dgm:prSet/>
      <dgm:spPr/>
      <dgm:t>
        <a:bodyPr/>
        <a:lstStyle/>
        <a:p>
          <a:endParaRPr lang="en-US"/>
        </a:p>
      </dgm:t>
    </dgm:pt>
    <dgm:pt modelId="{1233FF83-4D40-4F0E-B82B-3304C6B2D16F}" type="sibTrans" cxnId="{1B33A57F-1A9F-48F0-9AB7-50586AAD3E23}">
      <dgm:prSet/>
      <dgm:spPr/>
      <dgm:t>
        <a:bodyPr/>
        <a:lstStyle/>
        <a:p>
          <a:endParaRPr lang="en-US"/>
        </a:p>
      </dgm:t>
    </dgm:pt>
    <dgm:pt modelId="{EFBEFCCC-DB50-441E-9861-405AFA455CF7}">
      <dgm:prSet/>
      <dgm:spPr/>
      <dgm:t>
        <a:bodyPr/>
        <a:lstStyle/>
        <a:p>
          <a:pPr>
            <a:lnSpc>
              <a:spcPct val="100000"/>
            </a:lnSpc>
          </a:pPr>
          <a:r>
            <a:rPr lang="en-US"/>
            <a:t>Examining Summative Assessment Data</a:t>
          </a:r>
        </a:p>
      </dgm:t>
    </dgm:pt>
    <dgm:pt modelId="{8B777797-7772-440B-817E-20155EA72998}" type="parTrans" cxnId="{378D8384-1CFF-4525-AE02-B3DD9E2D1C43}">
      <dgm:prSet/>
      <dgm:spPr/>
      <dgm:t>
        <a:bodyPr/>
        <a:lstStyle/>
        <a:p>
          <a:endParaRPr lang="en-US"/>
        </a:p>
      </dgm:t>
    </dgm:pt>
    <dgm:pt modelId="{205A2B0C-EB00-4ECE-BBD3-AE686C83093C}" type="sibTrans" cxnId="{378D8384-1CFF-4525-AE02-B3DD9E2D1C43}">
      <dgm:prSet/>
      <dgm:spPr/>
      <dgm:t>
        <a:bodyPr/>
        <a:lstStyle/>
        <a:p>
          <a:endParaRPr lang="en-US"/>
        </a:p>
      </dgm:t>
    </dgm:pt>
    <dgm:pt modelId="{9CA07756-6D1E-447B-B463-19D6D6782A83}">
      <dgm:prSet/>
      <dgm:spPr/>
      <dgm:t>
        <a:bodyPr/>
        <a:lstStyle/>
        <a:p>
          <a:pPr>
            <a:lnSpc>
              <a:spcPct val="100000"/>
            </a:lnSpc>
          </a:pPr>
          <a:r>
            <a:rPr lang="en-US"/>
            <a:t>Examining School Behavior by Monthly Offenses</a:t>
          </a:r>
        </a:p>
      </dgm:t>
    </dgm:pt>
    <dgm:pt modelId="{79F78BC6-818C-411E-8BEC-B2C2F0C89C13}" type="parTrans" cxnId="{5570B5EE-21C2-4799-A86A-C40D01581429}">
      <dgm:prSet/>
      <dgm:spPr/>
      <dgm:t>
        <a:bodyPr/>
        <a:lstStyle/>
        <a:p>
          <a:endParaRPr lang="en-US"/>
        </a:p>
      </dgm:t>
    </dgm:pt>
    <dgm:pt modelId="{48C9364B-9978-4A08-8C09-0C86149D67BB}" type="sibTrans" cxnId="{5570B5EE-21C2-4799-A86A-C40D01581429}">
      <dgm:prSet/>
      <dgm:spPr/>
      <dgm:t>
        <a:bodyPr/>
        <a:lstStyle/>
        <a:p>
          <a:endParaRPr lang="en-US"/>
        </a:p>
      </dgm:t>
    </dgm:pt>
    <dgm:pt modelId="{7BADF669-827C-436F-8E48-4D03EDC0446F}" type="pres">
      <dgm:prSet presAssocID="{97BA423D-C951-4D06-A92A-D6F357F894FB}" presName="root" presStyleCnt="0">
        <dgm:presLayoutVars>
          <dgm:dir/>
          <dgm:resizeHandles val="exact"/>
        </dgm:presLayoutVars>
      </dgm:prSet>
      <dgm:spPr/>
    </dgm:pt>
    <dgm:pt modelId="{0504AA40-23E4-4A95-87BF-62E56094478C}" type="pres">
      <dgm:prSet presAssocID="{CB637AD3-ABF8-4463-A08A-8AA53B6EE5ED}" presName="compNode" presStyleCnt="0"/>
      <dgm:spPr/>
    </dgm:pt>
    <dgm:pt modelId="{4E5D42BE-B7ED-4947-A1E3-A1CA353C9639}" type="pres">
      <dgm:prSet presAssocID="{CB637AD3-ABF8-4463-A08A-8AA53B6EE5ED}"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ar chart"/>
        </a:ext>
      </dgm:extLst>
    </dgm:pt>
    <dgm:pt modelId="{2A99DF71-D6EB-433B-A052-BB8508E95D98}" type="pres">
      <dgm:prSet presAssocID="{CB637AD3-ABF8-4463-A08A-8AA53B6EE5ED}" presName="spaceRect" presStyleCnt="0"/>
      <dgm:spPr/>
    </dgm:pt>
    <dgm:pt modelId="{16AB675E-34DD-4EAD-AD75-2F0348CD478D}" type="pres">
      <dgm:prSet presAssocID="{CB637AD3-ABF8-4463-A08A-8AA53B6EE5ED}" presName="textRect" presStyleLbl="revTx" presStyleIdx="0" presStyleCnt="5">
        <dgm:presLayoutVars>
          <dgm:chMax val="1"/>
          <dgm:chPref val="1"/>
        </dgm:presLayoutVars>
      </dgm:prSet>
      <dgm:spPr/>
    </dgm:pt>
    <dgm:pt modelId="{5DA3B3DD-E84B-48BD-AD30-3E0464237E38}" type="pres">
      <dgm:prSet presAssocID="{FAF93F5B-9659-4068-8A92-71FF982194F2}" presName="sibTrans" presStyleCnt="0"/>
      <dgm:spPr/>
    </dgm:pt>
    <dgm:pt modelId="{0D9911A8-F6ED-4DB3-AA3B-8BB9AFA4B3C8}" type="pres">
      <dgm:prSet presAssocID="{DB32BC0B-11AC-4037-9C6E-835BF040E11F}" presName="compNode" presStyleCnt="0"/>
      <dgm:spPr/>
    </dgm:pt>
    <dgm:pt modelId="{94486200-A8C4-4B8A-AD42-BB4C3DB0B6BA}" type="pres">
      <dgm:prSet presAssocID="{DB32BC0B-11AC-4037-9C6E-835BF040E11F}"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Upward trend"/>
        </a:ext>
      </dgm:extLst>
    </dgm:pt>
    <dgm:pt modelId="{2DF4DDBC-CAFC-4F89-820F-E6A3B52D342C}" type="pres">
      <dgm:prSet presAssocID="{DB32BC0B-11AC-4037-9C6E-835BF040E11F}" presName="spaceRect" presStyleCnt="0"/>
      <dgm:spPr/>
    </dgm:pt>
    <dgm:pt modelId="{7E4B3AA4-D51F-4F9E-A986-6869840264A3}" type="pres">
      <dgm:prSet presAssocID="{DB32BC0B-11AC-4037-9C6E-835BF040E11F}" presName="textRect" presStyleLbl="revTx" presStyleIdx="1" presStyleCnt="5">
        <dgm:presLayoutVars>
          <dgm:chMax val="1"/>
          <dgm:chPref val="1"/>
        </dgm:presLayoutVars>
      </dgm:prSet>
      <dgm:spPr/>
    </dgm:pt>
    <dgm:pt modelId="{6E7699A6-99A5-41FB-A5CD-96A21D26A103}" type="pres">
      <dgm:prSet presAssocID="{2F4CBDAC-F002-4EDC-845C-EA1B74BFD36B}" presName="sibTrans" presStyleCnt="0"/>
      <dgm:spPr/>
    </dgm:pt>
    <dgm:pt modelId="{3BCB2F06-B2DF-4978-9E1F-62F80B62A7D5}" type="pres">
      <dgm:prSet presAssocID="{50C2458A-C455-411A-BBA4-881EA4C601BA}" presName="compNode" presStyleCnt="0"/>
      <dgm:spPr/>
    </dgm:pt>
    <dgm:pt modelId="{368CC38E-4BCE-4F6C-A123-CC09EEE104F7}" type="pres">
      <dgm:prSet presAssocID="{50C2458A-C455-411A-BBA4-881EA4C601BA}"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Books"/>
        </a:ext>
      </dgm:extLst>
    </dgm:pt>
    <dgm:pt modelId="{0EA39B16-FCFE-4E15-986D-DE2EC761F012}" type="pres">
      <dgm:prSet presAssocID="{50C2458A-C455-411A-BBA4-881EA4C601BA}" presName="spaceRect" presStyleCnt="0"/>
      <dgm:spPr/>
    </dgm:pt>
    <dgm:pt modelId="{E6D95A62-6C94-48D6-9ECC-CC4418D8F4E7}" type="pres">
      <dgm:prSet presAssocID="{50C2458A-C455-411A-BBA4-881EA4C601BA}" presName="textRect" presStyleLbl="revTx" presStyleIdx="2" presStyleCnt="5">
        <dgm:presLayoutVars>
          <dgm:chMax val="1"/>
          <dgm:chPref val="1"/>
        </dgm:presLayoutVars>
      </dgm:prSet>
      <dgm:spPr/>
    </dgm:pt>
    <dgm:pt modelId="{BEBF6BD0-58F4-4DBF-A9D2-2C04027495C9}" type="pres">
      <dgm:prSet presAssocID="{1233FF83-4D40-4F0E-B82B-3304C6B2D16F}" presName="sibTrans" presStyleCnt="0"/>
      <dgm:spPr/>
    </dgm:pt>
    <dgm:pt modelId="{4BD15243-1DE4-43AB-B664-FBDFE406E444}" type="pres">
      <dgm:prSet presAssocID="{EFBEFCCC-DB50-441E-9861-405AFA455CF7}" presName="compNode" presStyleCnt="0"/>
      <dgm:spPr/>
    </dgm:pt>
    <dgm:pt modelId="{ACDD826A-9713-4AED-B404-D6ACCF43338F}" type="pres">
      <dgm:prSet presAssocID="{EFBEFCCC-DB50-441E-9861-405AFA455CF7}"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Check List"/>
        </a:ext>
      </dgm:extLst>
    </dgm:pt>
    <dgm:pt modelId="{9E430FFB-2565-4597-9A13-9CE701802658}" type="pres">
      <dgm:prSet presAssocID="{EFBEFCCC-DB50-441E-9861-405AFA455CF7}" presName="spaceRect" presStyleCnt="0"/>
      <dgm:spPr/>
    </dgm:pt>
    <dgm:pt modelId="{7D0A494F-8BFB-43FA-9AEE-BA79548BBF8D}" type="pres">
      <dgm:prSet presAssocID="{EFBEFCCC-DB50-441E-9861-405AFA455CF7}" presName="textRect" presStyleLbl="revTx" presStyleIdx="3" presStyleCnt="5">
        <dgm:presLayoutVars>
          <dgm:chMax val="1"/>
          <dgm:chPref val="1"/>
        </dgm:presLayoutVars>
      </dgm:prSet>
      <dgm:spPr/>
    </dgm:pt>
    <dgm:pt modelId="{36AE07BC-DE7D-45F8-9256-2E39F5F8B565}" type="pres">
      <dgm:prSet presAssocID="{205A2B0C-EB00-4ECE-BBD3-AE686C83093C}" presName="sibTrans" presStyleCnt="0"/>
      <dgm:spPr/>
    </dgm:pt>
    <dgm:pt modelId="{B55C8538-FE5D-4C01-AE92-D48C741E31F9}" type="pres">
      <dgm:prSet presAssocID="{9CA07756-6D1E-447B-B463-19D6D6782A83}" presName="compNode" presStyleCnt="0"/>
      <dgm:spPr/>
    </dgm:pt>
    <dgm:pt modelId="{2DA74C97-55D6-432C-8FC6-77A67489483A}" type="pres">
      <dgm:prSet presAssocID="{9CA07756-6D1E-447B-B463-19D6D6782A83}"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Magnifying glass"/>
        </a:ext>
      </dgm:extLst>
    </dgm:pt>
    <dgm:pt modelId="{0DD7B2D0-E26A-4FC5-992E-A93A2CC5545E}" type="pres">
      <dgm:prSet presAssocID="{9CA07756-6D1E-447B-B463-19D6D6782A83}" presName="spaceRect" presStyleCnt="0"/>
      <dgm:spPr/>
    </dgm:pt>
    <dgm:pt modelId="{D8C13FEA-B28A-4D67-A1B1-64B4BBF88D50}" type="pres">
      <dgm:prSet presAssocID="{9CA07756-6D1E-447B-B463-19D6D6782A83}" presName="textRect" presStyleLbl="revTx" presStyleIdx="4" presStyleCnt="5">
        <dgm:presLayoutVars>
          <dgm:chMax val="1"/>
          <dgm:chPref val="1"/>
        </dgm:presLayoutVars>
      </dgm:prSet>
      <dgm:spPr/>
    </dgm:pt>
  </dgm:ptLst>
  <dgm:cxnLst>
    <dgm:cxn modelId="{17D6AA20-DC49-499A-A7E8-CB8A32F20B61}" type="presOf" srcId="{9CA07756-6D1E-447B-B463-19D6D6782A83}" destId="{D8C13FEA-B28A-4D67-A1B1-64B4BBF88D50}" srcOrd="0" destOrd="0" presId="urn:microsoft.com/office/officeart/2018/2/layout/IconLabelList"/>
    <dgm:cxn modelId="{C014932B-E603-4906-BBBA-1FC07696689F}" type="presOf" srcId="{CB637AD3-ABF8-4463-A08A-8AA53B6EE5ED}" destId="{16AB675E-34DD-4EAD-AD75-2F0348CD478D}" srcOrd="0" destOrd="0" presId="urn:microsoft.com/office/officeart/2018/2/layout/IconLabelList"/>
    <dgm:cxn modelId="{1F7FAF2F-4411-4C84-9134-AE7D28A3CB2B}" srcId="{97BA423D-C951-4D06-A92A-D6F357F894FB}" destId="{DB32BC0B-11AC-4037-9C6E-835BF040E11F}" srcOrd="1" destOrd="0" parTransId="{7B711A4C-4F55-4C86-9710-A1D3642296FA}" sibTransId="{2F4CBDAC-F002-4EDC-845C-EA1B74BFD36B}"/>
    <dgm:cxn modelId="{75AB7C64-CC41-4F6B-B85C-F70219E58181}" type="presOf" srcId="{50C2458A-C455-411A-BBA4-881EA4C601BA}" destId="{E6D95A62-6C94-48D6-9ECC-CC4418D8F4E7}" srcOrd="0" destOrd="0" presId="urn:microsoft.com/office/officeart/2018/2/layout/IconLabelList"/>
    <dgm:cxn modelId="{1B33A57F-1A9F-48F0-9AB7-50586AAD3E23}" srcId="{97BA423D-C951-4D06-A92A-D6F357F894FB}" destId="{50C2458A-C455-411A-BBA4-881EA4C601BA}" srcOrd="2" destOrd="0" parTransId="{60BB3F3F-810A-465B-A3D9-2DD9ACB89826}" sibTransId="{1233FF83-4D40-4F0E-B82B-3304C6B2D16F}"/>
    <dgm:cxn modelId="{8DD6E682-0703-4F6D-8F93-88A02A790FC7}" type="presOf" srcId="{EFBEFCCC-DB50-441E-9861-405AFA455CF7}" destId="{7D0A494F-8BFB-43FA-9AEE-BA79548BBF8D}" srcOrd="0" destOrd="0" presId="urn:microsoft.com/office/officeart/2018/2/layout/IconLabelList"/>
    <dgm:cxn modelId="{378D8384-1CFF-4525-AE02-B3DD9E2D1C43}" srcId="{97BA423D-C951-4D06-A92A-D6F357F894FB}" destId="{EFBEFCCC-DB50-441E-9861-405AFA455CF7}" srcOrd="3" destOrd="0" parTransId="{8B777797-7772-440B-817E-20155EA72998}" sibTransId="{205A2B0C-EB00-4ECE-BBD3-AE686C83093C}"/>
    <dgm:cxn modelId="{0656C492-016A-4264-8EB7-1E71F623233F}" type="presOf" srcId="{97BA423D-C951-4D06-A92A-D6F357F894FB}" destId="{7BADF669-827C-436F-8E48-4D03EDC0446F}" srcOrd="0" destOrd="0" presId="urn:microsoft.com/office/officeart/2018/2/layout/IconLabelList"/>
    <dgm:cxn modelId="{AFFFE5CF-137E-44C0-AA9D-6C5D0C909C32}" srcId="{97BA423D-C951-4D06-A92A-D6F357F894FB}" destId="{CB637AD3-ABF8-4463-A08A-8AA53B6EE5ED}" srcOrd="0" destOrd="0" parTransId="{4A94C166-EC01-4FC8-A42B-136F52A33EF9}" sibTransId="{FAF93F5B-9659-4068-8A92-71FF982194F2}"/>
    <dgm:cxn modelId="{EB55CDD3-7727-496E-9A37-4DCD010BA73F}" type="presOf" srcId="{DB32BC0B-11AC-4037-9C6E-835BF040E11F}" destId="{7E4B3AA4-D51F-4F9E-A986-6869840264A3}" srcOrd="0" destOrd="0" presId="urn:microsoft.com/office/officeart/2018/2/layout/IconLabelList"/>
    <dgm:cxn modelId="{5570B5EE-21C2-4799-A86A-C40D01581429}" srcId="{97BA423D-C951-4D06-A92A-D6F357F894FB}" destId="{9CA07756-6D1E-447B-B463-19D6D6782A83}" srcOrd="4" destOrd="0" parTransId="{79F78BC6-818C-411E-8BEC-B2C2F0C89C13}" sibTransId="{48C9364B-9978-4A08-8C09-0C86149D67BB}"/>
    <dgm:cxn modelId="{EFF0319B-221E-489A-86FE-9DEEEC63CFBA}" type="presParOf" srcId="{7BADF669-827C-436F-8E48-4D03EDC0446F}" destId="{0504AA40-23E4-4A95-87BF-62E56094478C}" srcOrd="0" destOrd="0" presId="urn:microsoft.com/office/officeart/2018/2/layout/IconLabelList"/>
    <dgm:cxn modelId="{AD98EEB4-13BF-42CB-90A2-0FD6C154426C}" type="presParOf" srcId="{0504AA40-23E4-4A95-87BF-62E56094478C}" destId="{4E5D42BE-B7ED-4947-A1E3-A1CA353C9639}" srcOrd="0" destOrd="0" presId="urn:microsoft.com/office/officeart/2018/2/layout/IconLabelList"/>
    <dgm:cxn modelId="{914B0B18-82BD-4B7E-B47E-92FBBCCF73A9}" type="presParOf" srcId="{0504AA40-23E4-4A95-87BF-62E56094478C}" destId="{2A99DF71-D6EB-433B-A052-BB8508E95D98}" srcOrd="1" destOrd="0" presId="urn:microsoft.com/office/officeart/2018/2/layout/IconLabelList"/>
    <dgm:cxn modelId="{B441A943-D654-4525-90B3-28B8C77BFAC4}" type="presParOf" srcId="{0504AA40-23E4-4A95-87BF-62E56094478C}" destId="{16AB675E-34DD-4EAD-AD75-2F0348CD478D}" srcOrd="2" destOrd="0" presId="urn:microsoft.com/office/officeart/2018/2/layout/IconLabelList"/>
    <dgm:cxn modelId="{93590305-4BA7-4E27-88F8-56BBA8283771}" type="presParOf" srcId="{7BADF669-827C-436F-8E48-4D03EDC0446F}" destId="{5DA3B3DD-E84B-48BD-AD30-3E0464237E38}" srcOrd="1" destOrd="0" presId="urn:microsoft.com/office/officeart/2018/2/layout/IconLabelList"/>
    <dgm:cxn modelId="{AD8791C4-A14B-417C-BB6D-B5C5ED6BD9A8}" type="presParOf" srcId="{7BADF669-827C-436F-8E48-4D03EDC0446F}" destId="{0D9911A8-F6ED-4DB3-AA3B-8BB9AFA4B3C8}" srcOrd="2" destOrd="0" presId="urn:microsoft.com/office/officeart/2018/2/layout/IconLabelList"/>
    <dgm:cxn modelId="{D5D4505E-E634-4005-B377-D242AFE1ED5F}" type="presParOf" srcId="{0D9911A8-F6ED-4DB3-AA3B-8BB9AFA4B3C8}" destId="{94486200-A8C4-4B8A-AD42-BB4C3DB0B6BA}" srcOrd="0" destOrd="0" presId="urn:microsoft.com/office/officeart/2018/2/layout/IconLabelList"/>
    <dgm:cxn modelId="{DACBBAEB-A5E3-4992-BC16-5BFE261ABDFE}" type="presParOf" srcId="{0D9911A8-F6ED-4DB3-AA3B-8BB9AFA4B3C8}" destId="{2DF4DDBC-CAFC-4F89-820F-E6A3B52D342C}" srcOrd="1" destOrd="0" presId="urn:microsoft.com/office/officeart/2018/2/layout/IconLabelList"/>
    <dgm:cxn modelId="{9FBC92C6-CE21-4ECA-BF0C-308D5DC1597A}" type="presParOf" srcId="{0D9911A8-F6ED-4DB3-AA3B-8BB9AFA4B3C8}" destId="{7E4B3AA4-D51F-4F9E-A986-6869840264A3}" srcOrd="2" destOrd="0" presId="urn:microsoft.com/office/officeart/2018/2/layout/IconLabelList"/>
    <dgm:cxn modelId="{1A3962B6-96E8-46A3-A065-6AC9B5A9B6BC}" type="presParOf" srcId="{7BADF669-827C-436F-8E48-4D03EDC0446F}" destId="{6E7699A6-99A5-41FB-A5CD-96A21D26A103}" srcOrd="3" destOrd="0" presId="urn:microsoft.com/office/officeart/2018/2/layout/IconLabelList"/>
    <dgm:cxn modelId="{5D04A0D1-3DFC-492A-9178-86CEAA75AE6C}" type="presParOf" srcId="{7BADF669-827C-436F-8E48-4D03EDC0446F}" destId="{3BCB2F06-B2DF-4978-9E1F-62F80B62A7D5}" srcOrd="4" destOrd="0" presId="urn:microsoft.com/office/officeart/2018/2/layout/IconLabelList"/>
    <dgm:cxn modelId="{4551E745-1469-4A70-9343-532CE05C016E}" type="presParOf" srcId="{3BCB2F06-B2DF-4978-9E1F-62F80B62A7D5}" destId="{368CC38E-4BCE-4F6C-A123-CC09EEE104F7}" srcOrd="0" destOrd="0" presId="urn:microsoft.com/office/officeart/2018/2/layout/IconLabelList"/>
    <dgm:cxn modelId="{03E0B504-97D7-4DF0-BCF8-96D92E150280}" type="presParOf" srcId="{3BCB2F06-B2DF-4978-9E1F-62F80B62A7D5}" destId="{0EA39B16-FCFE-4E15-986D-DE2EC761F012}" srcOrd="1" destOrd="0" presId="urn:microsoft.com/office/officeart/2018/2/layout/IconLabelList"/>
    <dgm:cxn modelId="{BE560C87-E011-4AA9-A3B7-F83EB1F0CBF2}" type="presParOf" srcId="{3BCB2F06-B2DF-4978-9E1F-62F80B62A7D5}" destId="{E6D95A62-6C94-48D6-9ECC-CC4418D8F4E7}" srcOrd="2" destOrd="0" presId="urn:microsoft.com/office/officeart/2018/2/layout/IconLabelList"/>
    <dgm:cxn modelId="{C889DD75-BDE7-454A-852B-816691537673}" type="presParOf" srcId="{7BADF669-827C-436F-8E48-4D03EDC0446F}" destId="{BEBF6BD0-58F4-4DBF-A9D2-2C04027495C9}" srcOrd="5" destOrd="0" presId="urn:microsoft.com/office/officeart/2018/2/layout/IconLabelList"/>
    <dgm:cxn modelId="{DB087889-C298-464A-AFC4-2B7D7861A8BC}" type="presParOf" srcId="{7BADF669-827C-436F-8E48-4D03EDC0446F}" destId="{4BD15243-1DE4-43AB-B664-FBDFE406E444}" srcOrd="6" destOrd="0" presId="urn:microsoft.com/office/officeart/2018/2/layout/IconLabelList"/>
    <dgm:cxn modelId="{B527BC46-772A-48BD-8241-F26B5E796846}" type="presParOf" srcId="{4BD15243-1DE4-43AB-B664-FBDFE406E444}" destId="{ACDD826A-9713-4AED-B404-D6ACCF43338F}" srcOrd="0" destOrd="0" presId="urn:microsoft.com/office/officeart/2018/2/layout/IconLabelList"/>
    <dgm:cxn modelId="{43779F96-2F96-4E20-BA66-813CAEF9BD3D}" type="presParOf" srcId="{4BD15243-1DE4-43AB-B664-FBDFE406E444}" destId="{9E430FFB-2565-4597-9A13-9CE701802658}" srcOrd="1" destOrd="0" presId="urn:microsoft.com/office/officeart/2018/2/layout/IconLabelList"/>
    <dgm:cxn modelId="{B4CCA3F3-B674-4D01-8EAB-35E48948CC9E}" type="presParOf" srcId="{4BD15243-1DE4-43AB-B664-FBDFE406E444}" destId="{7D0A494F-8BFB-43FA-9AEE-BA79548BBF8D}" srcOrd="2" destOrd="0" presId="urn:microsoft.com/office/officeart/2018/2/layout/IconLabelList"/>
    <dgm:cxn modelId="{6C31DD61-7D44-4DB8-8459-07117AB837ED}" type="presParOf" srcId="{7BADF669-827C-436F-8E48-4D03EDC0446F}" destId="{36AE07BC-DE7D-45F8-9256-2E39F5F8B565}" srcOrd="7" destOrd="0" presId="urn:microsoft.com/office/officeart/2018/2/layout/IconLabelList"/>
    <dgm:cxn modelId="{94D418AA-E0B4-4DFF-9B03-214164D72737}" type="presParOf" srcId="{7BADF669-827C-436F-8E48-4D03EDC0446F}" destId="{B55C8538-FE5D-4C01-AE92-D48C741E31F9}" srcOrd="8" destOrd="0" presId="urn:microsoft.com/office/officeart/2018/2/layout/IconLabelList"/>
    <dgm:cxn modelId="{1D1E464C-7B57-4AF4-A862-C208A2ED987E}" type="presParOf" srcId="{B55C8538-FE5D-4C01-AE92-D48C741E31F9}" destId="{2DA74C97-55D6-432C-8FC6-77A67489483A}" srcOrd="0" destOrd="0" presId="urn:microsoft.com/office/officeart/2018/2/layout/IconLabelList"/>
    <dgm:cxn modelId="{530CCF99-C195-4DCF-BD57-03585F8B8F3C}" type="presParOf" srcId="{B55C8538-FE5D-4C01-AE92-D48C741E31F9}" destId="{0DD7B2D0-E26A-4FC5-992E-A93A2CC5545E}" srcOrd="1" destOrd="0" presId="urn:microsoft.com/office/officeart/2018/2/layout/IconLabelList"/>
    <dgm:cxn modelId="{5C56CC3B-1BAE-4B41-BC50-19FDC985C970}" type="presParOf" srcId="{B55C8538-FE5D-4C01-AE92-D48C741E31F9}" destId="{D8C13FEA-B28A-4D67-A1B1-64B4BBF88D50}"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135C75E-5522-4207-933C-8BA0016EC86A}" type="doc">
      <dgm:prSet loTypeId="urn:microsoft.com/office/officeart/2005/8/layout/default" loCatId="list" qsTypeId="urn:microsoft.com/office/officeart/2005/8/quickstyle/simple4" qsCatId="simple" csTypeId="urn:microsoft.com/office/officeart/2005/8/colors/colorful1" csCatId="colorful" phldr="1"/>
      <dgm:spPr/>
      <dgm:t>
        <a:bodyPr/>
        <a:lstStyle/>
        <a:p>
          <a:endParaRPr lang="en-US"/>
        </a:p>
      </dgm:t>
    </dgm:pt>
    <dgm:pt modelId="{005CAC7B-11D6-44B8-B081-7A5B8A3E0619}">
      <dgm:prSet/>
      <dgm:spPr/>
      <dgm:t>
        <a:bodyPr/>
        <a:lstStyle/>
        <a:p>
          <a:pPr>
            <a:defRPr b="1"/>
          </a:pPr>
          <a:r>
            <a:rPr lang="en-US" dirty="0"/>
            <a:t>ACTION STEP (S):</a:t>
          </a:r>
        </a:p>
        <a:p>
          <a:pPr>
            <a:defRPr b="1"/>
          </a:pPr>
          <a:r>
            <a:rPr lang="en-US" dirty="0"/>
            <a:t>Quarterly EOG Writing Prompts</a:t>
          </a:r>
        </a:p>
        <a:p>
          <a:pPr>
            <a:defRPr b="1"/>
          </a:pPr>
          <a:r>
            <a:rPr lang="en-US" dirty="0"/>
            <a:t>R.A.C.E.  Strategy</a:t>
          </a:r>
        </a:p>
        <a:p>
          <a:pPr>
            <a:defRPr b="1"/>
          </a:pPr>
          <a:r>
            <a:rPr lang="en-US" dirty="0"/>
            <a:t>Constructed response on each summative</a:t>
          </a:r>
        </a:p>
      </dgm:t>
    </dgm:pt>
    <dgm:pt modelId="{2A7CBFC8-7666-4ED8-B4E3-910BAEA6FE56}" type="parTrans" cxnId="{99DA5B3C-45A2-44E2-8188-0303C90B9F55}">
      <dgm:prSet/>
      <dgm:spPr/>
      <dgm:t>
        <a:bodyPr/>
        <a:lstStyle/>
        <a:p>
          <a:endParaRPr lang="en-US" sz="1600"/>
        </a:p>
      </dgm:t>
    </dgm:pt>
    <dgm:pt modelId="{A7CA496B-CBE6-48C9-BD1B-66F8BDF7F18E}" type="sibTrans" cxnId="{99DA5B3C-45A2-44E2-8188-0303C90B9F55}">
      <dgm:prSet/>
      <dgm:spPr/>
      <dgm:t>
        <a:bodyPr/>
        <a:lstStyle/>
        <a:p>
          <a:endParaRPr lang="en-US"/>
        </a:p>
      </dgm:t>
    </dgm:pt>
    <dgm:pt modelId="{768B52DF-37DA-4C9E-B9C7-D75C34C63471}">
      <dgm:prSet/>
      <dgm:spPr/>
      <dgm:t>
        <a:bodyPr/>
        <a:lstStyle/>
        <a:p>
          <a:endParaRPr lang="en-US"/>
        </a:p>
      </dgm:t>
    </dgm:pt>
    <dgm:pt modelId="{C31FF2DC-3229-4166-B8A3-B7B43697BD11}" type="parTrans" cxnId="{A14A84A4-CD68-43D2-9B63-2E664D978872}">
      <dgm:prSet/>
      <dgm:spPr/>
      <dgm:t>
        <a:bodyPr/>
        <a:lstStyle/>
        <a:p>
          <a:endParaRPr lang="en-US" sz="1600"/>
        </a:p>
      </dgm:t>
    </dgm:pt>
    <dgm:pt modelId="{10F5AECF-6FC1-4784-8B05-1003836BC6B7}" type="sibTrans" cxnId="{A14A84A4-CD68-43D2-9B63-2E664D978872}">
      <dgm:prSet/>
      <dgm:spPr/>
      <dgm:t>
        <a:bodyPr/>
        <a:lstStyle/>
        <a:p>
          <a:endParaRPr lang="en-US"/>
        </a:p>
      </dgm:t>
    </dgm:pt>
    <dgm:pt modelId="{B586E703-267E-4922-950B-FD2EB5E39615}">
      <dgm:prSet/>
      <dgm:spPr/>
      <dgm:t>
        <a:bodyPr/>
        <a:lstStyle/>
        <a:p>
          <a:pPr>
            <a:defRPr b="1"/>
          </a:pPr>
          <a:r>
            <a:rPr lang="en-US" dirty="0"/>
            <a:t>IMPLEMENTATION:</a:t>
          </a:r>
        </a:p>
        <a:p>
          <a:pPr>
            <a:defRPr b="1"/>
          </a:pPr>
          <a:r>
            <a:rPr lang="en-US" dirty="0"/>
            <a:t>Coaches will check IB Unit Plans to ensure strategies are used. APs will monitor CTLS Data and other summative data. Principal will log resource usage.</a:t>
          </a:r>
        </a:p>
      </dgm:t>
    </dgm:pt>
    <dgm:pt modelId="{08C5191D-56E5-4AA6-A19A-D1F11481A44A}" type="parTrans" cxnId="{2DC33ACA-6C51-4085-8EF3-BE3AFC336615}">
      <dgm:prSet/>
      <dgm:spPr/>
      <dgm:t>
        <a:bodyPr/>
        <a:lstStyle/>
        <a:p>
          <a:endParaRPr lang="en-US" sz="1600"/>
        </a:p>
      </dgm:t>
    </dgm:pt>
    <dgm:pt modelId="{5AFE549A-260F-4C5A-B8F9-3D4CC073DD02}" type="sibTrans" cxnId="{2DC33ACA-6C51-4085-8EF3-BE3AFC336615}">
      <dgm:prSet/>
      <dgm:spPr/>
      <dgm:t>
        <a:bodyPr/>
        <a:lstStyle/>
        <a:p>
          <a:endParaRPr lang="en-US"/>
        </a:p>
      </dgm:t>
    </dgm:pt>
    <dgm:pt modelId="{E7E9E6FE-6856-43C9-992B-E03E97F20BEE}">
      <dgm:prSet/>
      <dgm:spPr/>
      <dgm:t>
        <a:bodyPr/>
        <a:lstStyle/>
        <a:p>
          <a:endParaRPr lang="en-US"/>
        </a:p>
      </dgm:t>
    </dgm:pt>
    <dgm:pt modelId="{98B609E9-6FDA-48BB-95E8-FD8B435306E6}" type="parTrans" cxnId="{41D523D1-A564-4A44-998B-47BC35446B51}">
      <dgm:prSet/>
      <dgm:spPr/>
      <dgm:t>
        <a:bodyPr/>
        <a:lstStyle/>
        <a:p>
          <a:endParaRPr lang="en-US" sz="1600"/>
        </a:p>
      </dgm:t>
    </dgm:pt>
    <dgm:pt modelId="{561B2B90-15F5-4BF4-8CCD-846C90143CEF}" type="sibTrans" cxnId="{41D523D1-A564-4A44-998B-47BC35446B51}">
      <dgm:prSet/>
      <dgm:spPr/>
      <dgm:t>
        <a:bodyPr/>
        <a:lstStyle/>
        <a:p>
          <a:endParaRPr lang="en-US"/>
        </a:p>
      </dgm:t>
    </dgm:pt>
    <dgm:pt modelId="{161BCE77-6138-43BF-B57C-FF15EB713E50}">
      <dgm:prSet/>
      <dgm:spPr/>
      <dgm:t>
        <a:bodyPr/>
        <a:lstStyle/>
        <a:p>
          <a:pPr>
            <a:defRPr b="1"/>
          </a:pPr>
          <a:r>
            <a:rPr lang="en-US"/>
            <a:t>IMPACT: </a:t>
          </a:r>
        </a:p>
        <a:p>
          <a:pPr>
            <a:defRPr b="1"/>
          </a:pPr>
          <a:r>
            <a:rPr lang="en-US"/>
            <a:t>Content CCCs will discuss the impact of the strategies and will indicate in meeting notes / agenda which strategies, or software assisted with student growth.</a:t>
          </a:r>
        </a:p>
      </dgm:t>
    </dgm:pt>
    <dgm:pt modelId="{DB1F3BF2-0EB3-4793-9791-5ECB73FA473B}" type="parTrans" cxnId="{38F9E116-9D37-4467-9509-3D7F32EC58B9}">
      <dgm:prSet/>
      <dgm:spPr/>
      <dgm:t>
        <a:bodyPr/>
        <a:lstStyle/>
        <a:p>
          <a:endParaRPr lang="en-US" sz="1600"/>
        </a:p>
      </dgm:t>
    </dgm:pt>
    <dgm:pt modelId="{A11716B2-DC14-4293-A088-B1A4FD8539ED}" type="sibTrans" cxnId="{38F9E116-9D37-4467-9509-3D7F32EC58B9}">
      <dgm:prSet/>
      <dgm:spPr/>
      <dgm:t>
        <a:bodyPr/>
        <a:lstStyle/>
        <a:p>
          <a:endParaRPr lang="en-US"/>
        </a:p>
      </dgm:t>
    </dgm:pt>
    <dgm:pt modelId="{AF50F301-4629-4D7E-B80A-2A3FDB7F555E}">
      <dgm:prSet/>
      <dgm:spPr/>
      <dgm:t>
        <a:bodyPr/>
        <a:lstStyle/>
        <a:p>
          <a:endParaRPr lang="en-US"/>
        </a:p>
      </dgm:t>
    </dgm:pt>
    <dgm:pt modelId="{45366B7F-FBF0-4B15-9B3D-9D2300FF78EF}" type="parTrans" cxnId="{7A890122-F4C1-4503-B4EB-752CB6C35A1B}">
      <dgm:prSet/>
      <dgm:spPr/>
      <dgm:t>
        <a:bodyPr/>
        <a:lstStyle/>
        <a:p>
          <a:endParaRPr lang="en-US" sz="1600"/>
        </a:p>
      </dgm:t>
    </dgm:pt>
    <dgm:pt modelId="{B7DDA04E-7651-4417-B40C-10BF9733FA3B}" type="sibTrans" cxnId="{7A890122-F4C1-4503-B4EB-752CB6C35A1B}">
      <dgm:prSet/>
      <dgm:spPr/>
      <dgm:t>
        <a:bodyPr/>
        <a:lstStyle/>
        <a:p>
          <a:endParaRPr lang="en-US"/>
        </a:p>
      </dgm:t>
    </dgm:pt>
    <dgm:pt modelId="{4566CD64-6EBA-48F9-8F5F-EC5EA74B7DB6}">
      <dgm:prSet/>
      <dgm:spPr/>
      <dgm:t>
        <a:bodyPr/>
        <a:lstStyle/>
        <a:p>
          <a:pPr algn="l">
            <a:defRPr b="1"/>
          </a:pPr>
          <a:r>
            <a:rPr lang="en-US" dirty="0"/>
            <a:t>RESOURCES: </a:t>
          </a:r>
        </a:p>
        <a:p>
          <a:pPr algn="l">
            <a:defRPr b="1"/>
          </a:pPr>
          <a:r>
            <a:rPr lang="en-US" dirty="0"/>
            <a:t>Moby Max</a:t>
          </a:r>
        </a:p>
        <a:p>
          <a:pPr algn="l">
            <a:defRPr b="1"/>
          </a:pPr>
          <a:r>
            <a:rPr lang="en-US" dirty="0"/>
            <a:t>Flocabulary</a:t>
          </a:r>
        </a:p>
        <a:p>
          <a:pPr algn="l">
            <a:defRPr b="1"/>
          </a:pPr>
          <a:r>
            <a:rPr lang="en-US" dirty="0"/>
            <a:t>IXL ELA / SOCIAL STUDIES</a:t>
          </a:r>
        </a:p>
        <a:p>
          <a:pPr algn="l">
            <a:defRPr b="1"/>
          </a:pPr>
          <a:endParaRPr lang="en-US" dirty="0"/>
        </a:p>
      </dgm:t>
    </dgm:pt>
    <dgm:pt modelId="{E12C6177-5120-4C42-90E3-B67CE7F6E87F}" type="parTrans" cxnId="{2F77B3FC-9CB0-4617-881D-CD9BA0A30ADD}">
      <dgm:prSet/>
      <dgm:spPr/>
      <dgm:t>
        <a:bodyPr/>
        <a:lstStyle/>
        <a:p>
          <a:endParaRPr lang="en-US"/>
        </a:p>
      </dgm:t>
    </dgm:pt>
    <dgm:pt modelId="{AFD7693A-0414-497B-88C7-BE0DB2ADD7EF}" type="sibTrans" cxnId="{2F77B3FC-9CB0-4617-881D-CD9BA0A30ADD}">
      <dgm:prSet/>
      <dgm:spPr/>
      <dgm:t>
        <a:bodyPr/>
        <a:lstStyle/>
        <a:p>
          <a:endParaRPr lang="en-US"/>
        </a:p>
      </dgm:t>
    </dgm:pt>
    <dgm:pt modelId="{B506D4CA-6578-41E2-A0B6-4FBE32FAA63C}" type="pres">
      <dgm:prSet presAssocID="{0135C75E-5522-4207-933C-8BA0016EC86A}" presName="diagram" presStyleCnt="0">
        <dgm:presLayoutVars>
          <dgm:dir/>
          <dgm:resizeHandles val="exact"/>
        </dgm:presLayoutVars>
      </dgm:prSet>
      <dgm:spPr/>
    </dgm:pt>
    <dgm:pt modelId="{FE5B5064-8067-4F8D-9EA8-1B95C5442973}" type="pres">
      <dgm:prSet presAssocID="{005CAC7B-11D6-44B8-B081-7A5B8A3E0619}" presName="node" presStyleLbl="node1" presStyleIdx="0" presStyleCnt="4">
        <dgm:presLayoutVars>
          <dgm:bulletEnabled val="1"/>
        </dgm:presLayoutVars>
      </dgm:prSet>
      <dgm:spPr/>
    </dgm:pt>
    <dgm:pt modelId="{2CAB2575-6555-4A2C-B0FC-90D10C413EDD}" type="pres">
      <dgm:prSet presAssocID="{A7CA496B-CBE6-48C9-BD1B-66F8BDF7F18E}" presName="sibTrans" presStyleCnt="0"/>
      <dgm:spPr/>
    </dgm:pt>
    <dgm:pt modelId="{43BCAAAB-C643-4223-B4FD-3BCE1EC1529A}" type="pres">
      <dgm:prSet presAssocID="{B586E703-267E-4922-950B-FD2EB5E39615}" presName="node" presStyleLbl="node1" presStyleIdx="1" presStyleCnt="4">
        <dgm:presLayoutVars>
          <dgm:bulletEnabled val="1"/>
        </dgm:presLayoutVars>
      </dgm:prSet>
      <dgm:spPr/>
    </dgm:pt>
    <dgm:pt modelId="{2858814E-DA97-49DE-ABB3-8C6B3A37EE2E}" type="pres">
      <dgm:prSet presAssocID="{5AFE549A-260F-4C5A-B8F9-3D4CC073DD02}" presName="sibTrans" presStyleCnt="0"/>
      <dgm:spPr/>
    </dgm:pt>
    <dgm:pt modelId="{4217A8EE-6405-4C95-B7DE-F9837E21D3CF}" type="pres">
      <dgm:prSet presAssocID="{161BCE77-6138-43BF-B57C-FF15EB713E50}" presName="node" presStyleLbl="node1" presStyleIdx="2" presStyleCnt="4">
        <dgm:presLayoutVars>
          <dgm:bulletEnabled val="1"/>
        </dgm:presLayoutVars>
      </dgm:prSet>
      <dgm:spPr/>
    </dgm:pt>
    <dgm:pt modelId="{ACCAEA26-E943-4F9D-8F42-A762B44824A8}" type="pres">
      <dgm:prSet presAssocID="{A11716B2-DC14-4293-A088-B1A4FD8539ED}" presName="sibTrans" presStyleCnt="0"/>
      <dgm:spPr/>
    </dgm:pt>
    <dgm:pt modelId="{BFC659CB-AC57-435F-935D-3381E43E140E}" type="pres">
      <dgm:prSet presAssocID="{4566CD64-6EBA-48F9-8F5F-EC5EA74B7DB6}" presName="node" presStyleLbl="node1" presStyleIdx="3" presStyleCnt="4">
        <dgm:presLayoutVars>
          <dgm:bulletEnabled val="1"/>
        </dgm:presLayoutVars>
      </dgm:prSet>
      <dgm:spPr/>
    </dgm:pt>
  </dgm:ptLst>
  <dgm:cxnLst>
    <dgm:cxn modelId="{8578BB08-4C03-4B50-85D7-5F87B1B3F900}" type="presOf" srcId="{161BCE77-6138-43BF-B57C-FF15EB713E50}" destId="{4217A8EE-6405-4C95-B7DE-F9837E21D3CF}" srcOrd="0" destOrd="0" presId="urn:microsoft.com/office/officeart/2005/8/layout/default"/>
    <dgm:cxn modelId="{26AAB411-93AE-4033-AD34-284CAFC4C5E6}" type="presOf" srcId="{768B52DF-37DA-4C9E-B9C7-D75C34C63471}" destId="{FE5B5064-8067-4F8D-9EA8-1B95C5442973}" srcOrd="0" destOrd="1" presId="urn:microsoft.com/office/officeart/2005/8/layout/default"/>
    <dgm:cxn modelId="{38F9E116-9D37-4467-9509-3D7F32EC58B9}" srcId="{0135C75E-5522-4207-933C-8BA0016EC86A}" destId="{161BCE77-6138-43BF-B57C-FF15EB713E50}" srcOrd="2" destOrd="0" parTransId="{DB1F3BF2-0EB3-4793-9791-5ECB73FA473B}" sibTransId="{A11716B2-DC14-4293-A088-B1A4FD8539ED}"/>
    <dgm:cxn modelId="{47F5BB19-6FE7-4FD3-95BA-DD81BAFC35D9}" type="presOf" srcId="{B586E703-267E-4922-950B-FD2EB5E39615}" destId="{43BCAAAB-C643-4223-B4FD-3BCE1EC1529A}" srcOrd="0" destOrd="0" presId="urn:microsoft.com/office/officeart/2005/8/layout/default"/>
    <dgm:cxn modelId="{7A890122-F4C1-4503-B4EB-752CB6C35A1B}" srcId="{161BCE77-6138-43BF-B57C-FF15EB713E50}" destId="{AF50F301-4629-4D7E-B80A-2A3FDB7F555E}" srcOrd="0" destOrd="0" parTransId="{45366B7F-FBF0-4B15-9B3D-9D2300FF78EF}" sibTransId="{B7DDA04E-7651-4417-B40C-10BF9733FA3B}"/>
    <dgm:cxn modelId="{99DA5B3C-45A2-44E2-8188-0303C90B9F55}" srcId="{0135C75E-5522-4207-933C-8BA0016EC86A}" destId="{005CAC7B-11D6-44B8-B081-7A5B8A3E0619}" srcOrd="0" destOrd="0" parTransId="{2A7CBFC8-7666-4ED8-B4E3-910BAEA6FE56}" sibTransId="{A7CA496B-CBE6-48C9-BD1B-66F8BDF7F18E}"/>
    <dgm:cxn modelId="{2BC09769-8BCC-4186-85FF-5189BC041FFB}" type="presOf" srcId="{AF50F301-4629-4D7E-B80A-2A3FDB7F555E}" destId="{4217A8EE-6405-4C95-B7DE-F9837E21D3CF}" srcOrd="0" destOrd="1" presId="urn:microsoft.com/office/officeart/2005/8/layout/default"/>
    <dgm:cxn modelId="{A14A84A4-CD68-43D2-9B63-2E664D978872}" srcId="{005CAC7B-11D6-44B8-B081-7A5B8A3E0619}" destId="{768B52DF-37DA-4C9E-B9C7-D75C34C63471}" srcOrd="0" destOrd="0" parTransId="{C31FF2DC-3229-4166-B8A3-B7B43697BD11}" sibTransId="{10F5AECF-6FC1-4784-8B05-1003836BC6B7}"/>
    <dgm:cxn modelId="{5CC9C9A6-1138-438D-9D0F-7BE9D35701A8}" type="presOf" srcId="{4566CD64-6EBA-48F9-8F5F-EC5EA74B7DB6}" destId="{BFC659CB-AC57-435F-935D-3381E43E140E}" srcOrd="0" destOrd="0" presId="urn:microsoft.com/office/officeart/2005/8/layout/default"/>
    <dgm:cxn modelId="{383407C1-8CE9-476E-A7E8-636BE30B27CA}" type="presOf" srcId="{005CAC7B-11D6-44B8-B081-7A5B8A3E0619}" destId="{FE5B5064-8067-4F8D-9EA8-1B95C5442973}" srcOrd="0" destOrd="0" presId="urn:microsoft.com/office/officeart/2005/8/layout/default"/>
    <dgm:cxn modelId="{CE3E29C8-ACAC-43D5-AEFE-A3961AEC5AD0}" type="presOf" srcId="{E7E9E6FE-6856-43C9-992B-E03E97F20BEE}" destId="{43BCAAAB-C643-4223-B4FD-3BCE1EC1529A}" srcOrd="0" destOrd="1" presId="urn:microsoft.com/office/officeart/2005/8/layout/default"/>
    <dgm:cxn modelId="{2DC33ACA-6C51-4085-8EF3-BE3AFC336615}" srcId="{0135C75E-5522-4207-933C-8BA0016EC86A}" destId="{B586E703-267E-4922-950B-FD2EB5E39615}" srcOrd="1" destOrd="0" parTransId="{08C5191D-56E5-4AA6-A19A-D1F11481A44A}" sibTransId="{5AFE549A-260F-4C5A-B8F9-3D4CC073DD02}"/>
    <dgm:cxn modelId="{41D523D1-A564-4A44-998B-47BC35446B51}" srcId="{B586E703-267E-4922-950B-FD2EB5E39615}" destId="{E7E9E6FE-6856-43C9-992B-E03E97F20BEE}" srcOrd="0" destOrd="0" parTransId="{98B609E9-6FDA-48BB-95E8-FD8B435306E6}" sibTransId="{561B2B90-15F5-4BF4-8CCD-846C90143CEF}"/>
    <dgm:cxn modelId="{867CADEF-5673-4102-93A3-816F408E031E}" type="presOf" srcId="{0135C75E-5522-4207-933C-8BA0016EC86A}" destId="{B506D4CA-6578-41E2-A0B6-4FBE32FAA63C}" srcOrd="0" destOrd="0" presId="urn:microsoft.com/office/officeart/2005/8/layout/default"/>
    <dgm:cxn modelId="{2F77B3FC-9CB0-4617-881D-CD9BA0A30ADD}" srcId="{0135C75E-5522-4207-933C-8BA0016EC86A}" destId="{4566CD64-6EBA-48F9-8F5F-EC5EA74B7DB6}" srcOrd="3" destOrd="0" parTransId="{E12C6177-5120-4C42-90E3-B67CE7F6E87F}" sibTransId="{AFD7693A-0414-497B-88C7-BE0DB2ADD7EF}"/>
    <dgm:cxn modelId="{993D026A-2497-4284-9342-152982EE1C68}" type="presParOf" srcId="{B506D4CA-6578-41E2-A0B6-4FBE32FAA63C}" destId="{FE5B5064-8067-4F8D-9EA8-1B95C5442973}" srcOrd="0" destOrd="0" presId="urn:microsoft.com/office/officeart/2005/8/layout/default"/>
    <dgm:cxn modelId="{B5471448-5EA6-4B80-ACE2-EAE2E3370F61}" type="presParOf" srcId="{B506D4CA-6578-41E2-A0B6-4FBE32FAA63C}" destId="{2CAB2575-6555-4A2C-B0FC-90D10C413EDD}" srcOrd="1" destOrd="0" presId="urn:microsoft.com/office/officeart/2005/8/layout/default"/>
    <dgm:cxn modelId="{608410BA-39EA-4FD0-8202-156C52E530E2}" type="presParOf" srcId="{B506D4CA-6578-41E2-A0B6-4FBE32FAA63C}" destId="{43BCAAAB-C643-4223-B4FD-3BCE1EC1529A}" srcOrd="2" destOrd="0" presId="urn:microsoft.com/office/officeart/2005/8/layout/default"/>
    <dgm:cxn modelId="{A6F12019-E133-4578-BBDE-C334DA452F3E}" type="presParOf" srcId="{B506D4CA-6578-41E2-A0B6-4FBE32FAA63C}" destId="{2858814E-DA97-49DE-ABB3-8C6B3A37EE2E}" srcOrd="3" destOrd="0" presId="urn:microsoft.com/office/officeart/2005/8/layout/default"/>
    <dgm:cxn modelId="{EC903C6E-C7B1-47B3-A571-9BFA7CCD921F}" type="presParOf" srcId="{B506D4CA-6578-41E2-A0B6-4FBE32FAA63C}" destId="{4217A8EE-6405-4C95-B7DE-F9837E21D3CF}" srcOrd="4" destOrd="0" presId="urn:microsoft.com/office/officeart/2005/8/layout/default"/>
    <dgm:cxn modelId="{E3C9C78F-85F0-4479-A16A-813B0835F1A8}" type="presParOf" srcId="{B506D4CA-6578-41E2-A0B6-4FBE32FAA63C}" destId="{ACCAEA26-E943-4F9D-8F42-A762B44824A8}" srcOrd="5" destOrd="0" presId="urn:microsoft.com/office/officeart/2005/8/layout/default"/>
    <dgm:cxn modelId="{6F5FCBB3-A0E7-46B1-B334-0D42F7508C8B}" type="presParOf" srcId="{B506D4CA-6578-41E2-A0B6-4FBE32FAA63C}" destId="{BFC659CB-AC57-435F-935D-3381E43E140E}"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135C75E-5522-4207-933C-8BA0016EC86A}" type="doc">
      <dgm:prSet loTypeId="urn:microsoft.com/office/officeart/2005/8/layout/default" loCatId="list" qsTypeId="urn:microsoft.com/office/officeart/2005/8/quickstyle/simple4" qsCatId="simple" csTypeId="urn:microsoft.com/office/officeart/2005/8/colors/colorful1" csCatId="colorful" phldr="1"/>
      <dgm:spPr/>
      <dgm:t>
        <a:bodyPr/>
        <a:lstStyle/>
        <a:p>
          <a:endParaRPr lang="en-US"/>
        </a:p>
      </dgm:t>
    </dgm:pt>
    <dgm:pt modelId="{005CAC7B-11D6-44B8-B081-7A5B8A3E0619}">
      <dgm:prSet/>
      <dgm:spPr/>
      <dgm:t>
        <a:bodyPr/>
        <a:lstStyle/>
        <a:p>
          <a:pPr>
            <a:defRPr b="1"/>
          </a:pPr>
          <a:r>
            <a:rPr lang="en-US" dirty="0"/>
            <a:t>ACTION STEP (S):</a:t>
          </a:r>
        </a:p>
        <a:p>
          <a:pPr>
            <a:defRPr b="1"/>
          </a:pPr>
          <a:r>
            <a:rPr lang="en-US" dirty="0"/>
            <a:t>Quarterly Math Writing Prompts</a:t>
          </a:r>
        </a:p>
        <a:p>
          <a:pPr>
            <a:defRPr b="1"/>
          </a:pPr>
          <a:r>
            <a:rPr lang="en-US" dirty="0"/>
            <a:t>C.U.B.E.S  </a:t>
          </a:r>
        </a:p>
        <a:p>
          <a:pPr>
            <a:defRPr b="1"/>
          </a:pPr>
          <a:r>
            <a:rPr lang="en-US" dirty="0"/>
            <a:t>Constructed response on each summative</a:t>
          </a:r>
        </a:p>
      </dgm:t>
    </dgm:pt>
    <dgm:pt modelId="{2A7CBFC8-7666-4ED8-B4E3-910BAEA6FE56}" type="parTrans" cxnId="{99DA5B3C-45A2-44E2-8188-0303C90B9F55}">
      <dgm:prSet/>
      <dgm:spPr/>
      <dgm:t>
        <a:bodyPr/>
        <a:lstStyle/>
        <a:p>
          <a:endParaRPr lang="en-US" sz="1600"/>
        </a:p>
      </dgm:t>
    </dgm:pt>
    <dgm:pt modelId="{A7CA496B-CBE6-48C9-BD1B-66F8BDF7F18E}" type="sibTrans" cxnId="{99DA5B3C-45A2-44E2-8188-0303C90B9F55}">
      <dgm:prSet/>
      <dgm:spPr/>
      <dgm:t>
        <a:bodyPr/>
        <a:lstStyle/>
        <a:p>
          <a:endParaRPr lang="en-US"/>
        </a:p>
      </dgm:t>
    </dgm:pt>
    <dgm:pt modelId="{768B52DF-37DA-4C9E-B9C7-D75C34C63471}">
      <dgm:prSet/>
      <dgm:spPr/>
      <dgm:t>
        <a:bodyPr/>
        <a:lstStyle/>
        <a:p>
          <a:endParaRPr lang="en-US"/>
        </a:p>
      </dgm:t>
    </dgm:pt>
    <dgm:pt modelId="{C31FF2DC-3229-4166-B8A3-B7B43697BD11}" type="parTrans" cxnId="{A14A84A4-CD68-43D2-9B63-2E664D978872}">
      <dgm:prSet/>
      <dgm:spPr/>
      <dgm:t>
        <a:bodyPr/>
        <a:lstStyle/>
        <a:p>
          <a:endParaRPr lang="en-US" sz="1600"/>
        </a:p>
      </dgm:t>
    </dgm:pt>
    <dgm:pt modelId="{10F5AECF-6FC1-4784-8B05-1003836BC6B7}" type="sibTrans" cxnId="{A14A84A4-CD68-43D2-9B63-2E664D978872}">
      <dgm:prSet/>
      <dgm:spPr/>
      <dgm:t>
        <a:bodyPr/>
        <a:lstStyle/>
        <a:p>
          <a:endParaRPr lang="en-US"/>
        </a:p>
      </dgm:t>
    </dgm:pt>
    <dgm:pt modelId="{B586E703-267E-4922-950B-FD2EB5E39615}">
      <dgm:prSet/>
      <dgm:spPr/>
      <dgm:t>
        <a:bodyPr/>
        <a:lstStyle/>
        <a:p>
          <a:pPr>
            <a:defRPr b="1"/>
          </a:pPr>
          <a:r>
            <a:rPr lang="en-US" dirty="0"/>
            <a:t>IMPLEMENTATION:</a:t>
          </a:r>
        </a:p>
        <a:p>
          <a:pPr>
            <a:defRPr b="1"/>
          </a:pPr>
          <a:r>
            <a:rPr lang="en-US" dirty="0"/>
            <a:t>Coaches will check IB Unit Plans to ensure strategies are used. APs will monitor CTLS Data and other summative data. Principal will log resource usage.</a:t>
          </a:r>
        </a:p>
      </dgm:t>
    </dgm:pt>
    <dgm:pt modelId="{08C5191D-56E5-4AA6-A19A-D1F11481A44A}" type="parTrans" cxnId="{2DC33ACA-6C51-4085-8EF3-BE3AFC336615}">
      <dgm:prSet/>
      <dgm:spPr/>
      <dgm:t>
        <a:bodyPr/>
        <a:lstStyle/>
        <a:p>
          <a:endParaRPr lang="en-US" sz="1600"/>
        </a:p>
      </dgm:t>
    </dgm:pt>
    <dgm:pt modelId="{5AFE549A-260F-4C5A-B8F9-3D4CC073DD02}" type="sibTrans" cxnId="{2DC33ACA-6C51-4085-8EF3-BE3AFC336615}">
      <dgm:prSet/>
      <dgm:spPr/>
      <dgm:t>
        <a:bodyPr/>
        <a:lstStyle/>
        <a:p>
          <a:endParaRPr lang="en-US"/>
        </a:p>
      </dgm:t>
    </dgm:pt>
    <dgm:pt modelId="{E7E9E6FE-6856-43C9-992B-E03E97F20BEE}">
      <dgm:prSet/>
      <dgm:spPr/>
      <dgm:t>
        <a:bodyPr/>
        <a:lstStyle/>
        <a:p>
          <a:endParaRPr lang="en-US"/>
        </a:p>
      </dgm:t>
    </dgm:pt>
    <dgm:pt modelId="{98B609E9-6FDA-48BB-95E8-FD8B435306E6}" type="parTrans" cxnId="{41D523D1-A564-4A44-998B-47BC35446B51}">
      <dgm:prSet/>
      <dgm:spPr/>
      <dgm:t>
        <a:bodyPr/>
        <a:lstStyle/>
        <a:p>
          <a:endParaRPr lang="en-US" sz="1600"/>
        </a:p>
      </dgm:t>
    </dgm:pt>
    <dgm:pt modelId="{561B2B90-15F5-4BF4-8CCD-846C90143CEF}" type="sibTrans" cxnId="{41D523D1-A564-4A44-998B-47BC35446B51}">
      <dgm:prSet/>
      <dgm:spPr/>
      <dgm:t>
        <a:bodyPr/>
        <a:lstStyle/>
        <a:p>
          <a:endParaRPr lang="en-US"/>
        </a:p>
      </dgm:t>
    </dgm:pt>
    <dgm:pt modelId="{161BCE77-6138-43BF-B57C-FF15EB713E50}">
      <dgm:prSet/>
      <dgm:spPr/>
      <dgm:t>
        <a:bodyPr/>
        <a:lstStyle/>
        <a:p>
          <a:pPr>
            <a:defRPr b="1"/>
          </a:pPr>
          <a:r>
            <a:rPr lang="en-US"/>
            <a:t>IMPACT: </a:t>
          </a:r>
        </a:p>
        <a:p>
          <a:pPr>
            <a:defRPr b="1"/>
          </a:pPr>
          <a:r>
            <a:rPr lang="en-US"/>
            <a:t>Content CCCs will discuss the impact of the strategies and will indicate in meeting notes / agenda which strategies, or software assisted with student growth.</a:t>
          </a:r>
        </a:p>
      </dgm:t>
    </dgm:pt>
    <dgm:pt modelId="{DB1F3BF2-0EB3-4793-9791-5ECB73FA473B}" type="parTrans" cxnId="{38F9E116-9D37-4467-9509-3D7F32EC58B9}">
      <dgm:prSet/>
      <dgm:spPr/>
      <dgm:t>
        <a:bodyPr/>
        <a:lstStyle/>
        <a:p>
          <a:endParaRPr lang="en-US" sz="1600"/>
        </a:p>
      </dgm:t>
    </dgm:pt>
    <dgm:pt modelId="{A11716B2-DC14-4293-A088-B1A4FD8539ED}" type="sibTrans" cxnId="{38F9E116-9D37-4467-9509-3D7F32EC58B9}">
      <dgm:prSet/>
      <dgm:spPr/>
      <dgm:t>
        <a:bodyPr/>
        <a:lstStyle/>
        <a:p>
          <a:endParaRPr lang="en-US"/>
        </a:p>
      </dgm:t>
    </dgm:pt>
    <dgm:pt modelId="{AF50F301-4629-4D7E-B80A-2A3FDB7F555E}">
      <dgm:prSet/>
      <dgm:spPr/>
      <dgm:t>
        <a:bodyPr/>
        <a:lstStyle/>
        <a:p>
          <a:endParaRPr lang="en-US"/>
        </a:p>
      </dgm:t>
    </dgm:pt>
    <dgm:pt modelId="{45366B7F-FBF0-4B15-9B3D-9D2300FF78EF}" type="parTrans" cxnId="{7A890122-F4C1-4503-B4EB-752CB6C35A1B}">
      <dgm:prSet/>
      <dgm:spPr/>
      <dgm:t>
        <a:bodyPr/>
        <a:lstStyle/>
        <a:p>
          <a:endParaRPr lang="en-US" sz="1600"/>
        </a:p>
      </dgm:t>
    </dgm:pt>
    <dgm:pt modelId="{B7DDA04E-7651-4417-B40C-10BF9733FA3B}" type="sibTrans" cxnId="{7A890122-F4C1-4503-B4EB-752CB6C35A1B}">
      <dgm:prSet/>
      <dgm:spPr/>
      <dgm:t>
        <a:bodyPr/>
        <a:lstStyle/>
        <a:p>
          <a:endParaRPr lang="en-US"/>
        </a:p>
      </dgm:t>
    </dgm:pt>
    <dgm:pt modelId="{4566CD64-6EBA-48F9-8F5F-EC5EA74B7DB6}">
      <dgm:prSet/>
      <dgm:spPr/>
      <dgm:t>
        <a:bodyPr/>
        <a:lstStyle/>
        <a:p>
          <a:pPr algn="l">
            <a:defRPr b="1"/>
          </a:pPr>
          <a:r>
            <a:rPr lang="en-US" dirty="0"/>
            <a:t>RESOURCES: </a:t>
          </a:r>
        </a:p>
        <a:p>
          <a:pPr algn="l">
            <a:defRPr b="1"/>
          </a:pPr>
          <a:r>
            <a:rPr lang="en-US" dirty="0"/>
            <a:t>360 White Boards</a:t>
          </a:r>
        </a:p>
        <a:p>
          <a:pPr algn="l">
            <a:defRPr b="1"/>
          </a:pPr>
          <a:r>
            <a:rPr lang="en-US" dirty="0"/>
            <a:t>Math Manipulatives</a:t>
          </a:r>
        </a:p>
        <a:p>
          <a:pPr algn="l">
            <a:defRPr b="1"/>
          </a:pPr>
          <a:r>
            <a:rPr lang="en-US" dirty="0"/>
            <a:t>IXL MATH / SCIENCE</a:t>
          </a:r>
        </a:p>
        <a:p>
          <a:pPr algn="l">
            <a:defRPr b="1"/>
          </a:pPr>
          <a:r>
            <a:rPr lang="en-US" dirty="0"/>
            <a:t>Classroom Sets of Calculators</a:t>
          </a:r>
        </a:p>
        <a:p>
          <a:pPr algn="l">
            <a:defRPr b="1"/>
          </a:pPr>
          <a:endParaRPr lang="en-US" dirty="0"/>
        </a:p>
      </dgm:t>
    </dgm:pt>
    <dgm:pt modelId="{E12C6177-5120-4C42-90E3-B67CE7F6E87F}" type="parTrans" cxnId="{2F77B3FC-9CB0-4617-881D-CD9BA0A30ADD}">
      <dgm:prSet/>
      <dgm:spPr/>
      <dgm:t>
        <a:bodyPr/>
        <a:lstStyle/>
        <a:p>
          <a:endParaRPr lang="en-US"/>
        </a:p>
      </dgm:t>
    </dgm:pt>
    <dgm:pt modelId="{AFD7693A-0414-497B-88C7-BE0DB2ADD7EF}" type="sibTrans" cxnId="{2F77B3FC-9CB0-4617-881D-CD9BA0A30ADD}">
      <dgm:prSet/>
      <dgm:spPr/>
      <dgm:t>
        <a:bodyPr/>
        <a:lstStyle/>
        <a:p>
          <a:endParaRPr lang="en-US"/>
        </a:p>
      </dgm:t>
    </dgm:pt>
    <dgm:pt modelId="{B506D4CA-6578-41E2-A0B6-4FBE32FAA63C}" type="pres">
      <dgm:prSet presAssocID="{0135C75E-5522-4207-933C-8BA0016EC86A}" presName="diagram" presStyleCnt="0">
        <dgm:presLayoutVars>
          <dgm:dir/>
          <dgm:resizeHandles val="exact"/>
        </dgm:presLayoutVars>
      </dgm:prSet>
      <dgm:spPr/>
    </dgm:pt>
    <dgm:pt modelId="{FE5B5064-8067-4F8D-9EA8-1B95C5442973}" type="pres">
      <dgm:prSet presAssocID="{005CAC7B-11D6-44B8-B081-7A5B8A3E0619}" presName="node" presStyleLbl="node1" presStyleIdx="0" presStyleCnt="4">
        <dgm:presLayoutVars>
          <dgm:bulletEnabled val="1"/>
        </dgm:presLayoutVars>
      </dgm:prSet>
      <dgm:spPr/>
    </dgm:pt>
    <dgm:pt modelId="{2CAB2575-6555-4A2C-B0FC-90D10C413EDD}" type="pres">
      <dgm:prSet presAssocID="{A7CA496B-CBE6-48C9-BD1B-66F8BDF7F18E}" presName="sibTrans" presStyleCnt="0"/>
      <dgm:spPr/>
    </dgm:pt>
    <dgm:pt modelId="{43BCAAAB-C643-4223-B4FD-3BCE1EC1529A}" type="pres">
      <dgm:prSet presAssocID="{B586E703-267E-4922-950B-FD2EB5E39615}" presName="node" presStyleLbl="node1" presStyleIdx="1" presStyleCnt="4">
        <dgm:presLayoutVars>
          <dgm:bulletEnabled val="1"/>
        </dgm:presLayoutVars>
      </dgm:prSet>
      <dgm:spPr/>
    </dgm:pt>
    <dgm:pt modelId="{2858814E-DA97-49DE-ABB3-8C6B3A37EE2E}" type="pres">
      <dgm:prSet presAssocID="{5AFE549A-260F-4C5A-B8F9-3D4CC073DD02}" presName="sibTrans" presStyleCnt="0"/>
      <dgm:spPr/>
    </dgm:pt>
    <dgm:pt modelId="{4217A8EE-6405-4C95-B7DE-F9837E21D3CF}" type="pres">
      <dgm:prSet presAssocID="{161BCE77-6138-43BF-B57C-FF15EB713E50}" presName="node" presStyleLbl="node1" presStyleIdx="2" presStyleCnt="4">
        <dgm:presLayoutVars>
          <dgm:bulletEnabled val="1"/>
        </dgm:presLayoutVars>
      </dgm:prSet>
      <dgm:spPr/>
    </dgm:pt>
    <dgm:pt modelId="{ACCAEA26-E943-4F9D-8F42-A762B44824A8}" type="pres">
      <dgm:prSet presAssocID="{A11716B2-DC14-4293-A088-B1A4FD8539ED}" presName="sibTrans" presStyleCnt="0"/>
      <dgm:spPr/>
    </dgm:pt>
    <dgm:pt modelId="{BFC659CB-AC57-435F-935D-3381E43E140E}" type="pres">
      <dgm:prSet presAssocID="{4566CD64-6EBA-48F9-8F5F-EC5EA74B7DB6}" presName="node" presStyleLbl="node1" presStyleIdx="3" presStyleCnt="4">
        <dgm:presLayoutVars>
          <dgm:bulletEnabled val="1"/>
        </dgm:presLayoutVars>
      </dgm:prSet>
      <dgm:spPr/>
    </dgm:pt>
  </dgm:ptLst>
  <dgm:cxnLst>
    <dgm:cxn modelId="{8578BB08-4C03-4B50-85D7-5F87B1B3F900}" type="presOf" srcId="{161BCE77-6138-43BF-B57C-FF15EB713E50}" destId="{4217A8EE-6405-4C95-B7DE-F9837E21D3CF}" srcOrd="0" destOrd="0" presId="urn:microsoft.com/office/officeart/2005/8/layout/default"/>
    <dgm:cxn modelId="{26AAB411-93AE-4033-AD34-284CAFC4C5E6}" type="presOf" srcId="{768B52DF-37DA-4C9E-B9C7-D75C34C63471}" destId="{FE5B5064-8067-4F8D-9EA8-1B95C5442973}" srcOrd="0" destOrd="1" presId="urn:microsoft.com/office/officeart/2005/8/layout/default"/>
    <dgm:cxn modelId="{38F9E116-9D37-4467-9509-3D7F32EC58B9}" srcId="{0135C75E-5522-4207-933C-8BA0016EC86A}" destId="{161BCE77-6138-43BF-B57C-FF15EB713E50}" srcOrd="2" destOrd="0" parTransId="{DB1F3BF2-0EB3-4793-9791-5ECB73FA473B}" sibTransId="{A11716B2-DC14-4293-A088-B1A4FD8539ED}"/>
    <dgm:cxn modelId="{47F5BB19-6FE7-4FD3-95BA-DD81BAFC35D9}" type="presOf" srcId="{B586E703-267E-4922-950B-FD2EB5E39615}" destId="{43BCAAAB-C643-4223-B4FD-3BCE1EC1529A}" srcOrd="0" destOrd="0" presId="urn:microsoft.com/office/officeart/2005/8/layout/default"/>
    <dgm:cxn modelId="{7A890122-F4C1-4503-B4EB-752CB6C35A1B}" srcId="{161BCE77-6138-43BF-B57C-FF15EB713E50}" destId="{AF50F301-4629-4D7E-B80A-2A3FDB7F555E}" srcOrd="0" destOrd="0" parTransId="{45366B7F-FBF0-4B15-9B3D-9D2300FF78EF}" sibTransId="{B7DDA04E-7651-4417-B40C-10BF9733FA3B}"/>
    <dgm:cxn modelId="{99DA5B3C-45A2-44E2-8188-0303C90B9F55}" srcId="{0135C75E-5522-4207-933C-8BA0016EC86A}" destId="{005CAC7B-11D6-44B8-B081-7A5B8A3E0619}" srcOrd="0" destOrd="0" parTransId="{2A7CBFC8-7666-4ED8-B4E3-910BAEA6FE56}" sibTransId="{A7CA496B-CBE6-48C9-BD1B-66F8BDF7F18E}"/>
    <dgm:cxn modelId="{2BC09769-8BCC-4186-85FF-5189BC041FFB}" type="presOf" srcId="{AF50F301-4629-4D7E-B80A-2A3FDB7F555E}" destId="{4217A8EE-6405-4C95-B7DE-F9837E21D3CF}" srcOrd="0" destOrd="1" presId="urn:microsoft.com/office/officeart/2005/8/layout/default"/>
    <dgm:cxn modelId="{A14A84A4-CD68-43D2-9B63-2E664D978872}" srcId="{005CAC7B-11D6-44B8-B081-7A5B8A3E0619}" destId="{768B52DF-37DA-4C9E-B9C7-D75C34C63471}" srcOrd="0" destOrd="0" parTransId="{C31FF2DC-3229-4166-B8A3-B7B43697BD11}" sibTransId="{10F5AECF-6FC1-4784-8B05-1003836BC6B7}"/>
    <dgm:cxn modelId="{5CC9C9A6-1138-438D-9D0F-7BE9D35701A8}" type="presOf" srcId="{4566CD64-6EBA-48F9-8F5F-EC5EA74B7DB6}" destId="{BFC659CB-AC57-435F-935D-3381E43E140E}" srcOrd="0" destOrd="0" presId="urn:microsoft.com/office/officeart/2005/8/layout/default"/>
    <dgm:cxn modelId="{383407C1-8CE9-476E-A7E8-636BE30B27CA}" type="presOf" srcId="{005CAC7B-11D6-44B8-B081-7A5B8A3E0619}" destId="{FE5B5064-8067-4F8D-9EA8-1B95C5442973}" srcOrd="0" destOrd="0" presId="urn:microsoft.com/office/officeart/2005/8/layout/default"/>
    <dgm:cxn modelId="{CE3E29C8-ACAC-43D5-AEFE-A3961AEC5AD0}" type="presOf" srcId="{E7E9E6FE-6856-43C9-992B-E03E97F20BEE}" destId="{43BCAAAB-C643-4223-B4FD-3BCE1EC1529A}" srcOrd="0" destOrd="1" presId="urn:microsoft.com/office/officeart/2005/8/layout/default"/>
    <dgm:cxn modelId="{2DC33ACA-6C51-4085-8EF3-BE3AFC336615}" srcId="{0135C75E-5522-4207-933C-8BA0016EC86A}" destId="{B586E703-267E-4922-950B-FD2EB5E39615}" srcOrd="1" destOrd="0" parTransId="{08C5191D-56E5-4AA6-A19A-D1F11481A44A}" sibTransId="{5AFE549A-260F-4C5A-B8F9-3D4CC073DD02}"/>
    <dgm:cxn modelId="{41D523D1-A564-4A44-998B-47BC35446B51}" srcId="{B586E703-267E-4922-950B-FD2EB5E39615}" destId="{E7E9E6FE-6856-43C9-992B-E03E97F20BEE}" srcOrd="0" destOrd="0" parTransId="{98B609E9-6FDA-48BB-95E8-FD8B435306E6}" sibTransId="{561B2B90-15F5-4BF4-8CCD-846C90143CEF}"/>
    <dgm:cxn modelId="{867CADEF-5673-4102-93A3-816F408E031E}" type="presOf" srcId="{0135C75E-5522-4207-933C-8BA0016EC86A}" destId="{B506D4CA-6578-41E2-A0B6-4FBE32FAA63C}" srcOrd="0" destOrd="0" presId="urn:microsoft.com/office/officeart/2005/8/layout/default"/>
    <dgm:cxn modelId="{2F77B3FC-9CB0-4617-881D-CD9BA0A30ADD}" srcId="{0135C75E-5522-4207-933C-8BA0016EC86A}" destId="{4566CD64-6EBA-48F9-8F5F-EC5EA74B7DB6}" srcOrd="3" destOrd="0" parTransId="{E12C6177-5120-4C42-90E3-B67CE7F6E87F}" sibTransId="{AFD7693A-0414-497B-88C7-BE0DB2ADD7EF}"/>
    <dgm:cxn modelId="{993D026A-2497-4284-9342-152982EE1C68}" type="presParOf" srcId="{B506D4CA-6578-41E2-A0B6-4FBE32FAA63C}" destId="{FE5B5064-8067-4F8D-9EA8-1B95C5442973}" srcOrd="0" destOrd="0" presId="urn:microsoft.com/office/officeart/2005/8/layout/default"/>
    <dgm:cxn modelId="{B5471448-5EA6-4B80-ACE2-EAE2E3370F61}" type="presParOf" srcId="{B506D4CA-6578-41E2-A0B6-4FBE32FAA63C}" destId="{2CAB2575-6555-4A2C-B0FC-90D10C413EDD}" srcOrd="1" destOrd="0" presId="urn:microsoft.com/office/officeart/2005/8/layout/default"/>
    <dgm:cxn modelId="{608410BA-39EA-4FD0-8202-156C52E530E2}" type="presParOf" srcId="{B506D4CA-6578-41E2-A0B6-4FBE32FAA63C}" destId="{43BCAAAB-C643-4223-B4FD-3BCE1EC1529A}" srcOrd="2" destOrd="0" presId="urn:microsoft.com/office/officeart/2005/8/layout/default"/>
    <dgm:cxn modelId="{A6F12019-E133-4578-BBDE-C334DA452F3E}" type="presParOf" srcId="{B506D4CA-6578-41E2-A0B6-4FBE32FAA63C}" destId="{2858814E-DA97-49DE-ABB3-8C6B3A37EE2E}" srcOrd="3" destOrd="0" presId="urn:microsoft.com/office/officeart/2005/8/layout/default"/>
    <dgm:cxn modelId="{EC903C6E-C7B1-47B3-A571-9BFA7CCD921F}" type="presParOf" srcId="{B506D4CA-6578-41E2-A0B6-4FBE32FAA63C}" destId="{4217A8EE-6405-4C95-B7DE-F9837E21D3CF}" srcOrd="4" destOrd="0" presId="urn:microsoft.com/office/officeart/2005/8/layout/default"/>
    <dgm:cxn modelId="{E3C9C78F-85F0-4479-A16A-813B0835F1A8}" type="presParOf" srcId="{B506D4CA-6578-41E2-A0B6-4FBE32FAA63C}" destId="{ACCAEA26-E943-4F9D-8F42-A762B44824A8}" srcOrd="5" destOrd="0" presId="urn:microsoft.com/office/officeart/2005/8/layout/default"/>
    <dgm:cxn modelId="{6F5FCBB3-A0E7-46B1-B334-0D42F7508C8B}" type="presParOf" srcId="{B506D4CA-6578-41E2-A0B6-4FBE32FAA63C}" destId="{BFC659CB-AC57-435F-935D-3381E43E140E}"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135C75E-5522-4207-933C-8BA0016EC86A}" type="doc">
      <dgm:prSet loTypeId="urn:microsoft.com/office/officeart/2005/8/layout/default" loCatId="list" qsTypeId="urn:microsoft.com/office/officeart/2005/8/quickstyle/simple4" qsCatId="simple" csTypeId="urn:microsoft.com/office/officeart/2005/8/colors/colorful1" csCatId="colorful" phldr="1"/>
      <dgm:spPr/>
      <dgm:t>
        <a:bodyPr/>
        <a:lstStyle/>
        <a:p>
          <a:endParaRPr lang="en-US"/>
        </a:p>
      </dgm:t>
    </dgm:pt>
    <dgm:pt modelId="{005CAC7B-11D6-44B8-B081-7A5B8A3E0619}">
      <dgm:prSet/>
      <dgm:spPr/>
      <dgm:t>
        <a:bodyPr/>
        <a:lstStyle/>
        <a:p>
          <a:pPr algn="l">
            <a:defRPr b="1"/>
          </a:pPr>
          <a:r>
            <a:rPr lang="en-US" dirty="0"/>
            <a:t>ACTION STEP (S):</a:t>
          </a:r>
        </a:p>
        <a:p>
          <a:pPr algn="l">
            <a:defRPr b="1"/>
          </a:pPr>
          <a:r>
            <a:rPr lang="en-US" dirty="0"/>
            <a:t>PBIS Wednesdays</a:t>
          </a:r>
        </a:p>
        <a:p>
          <a:pPr algn="l">
            <a:defRPr b="1"/>
          </a:pPr>
          <a:r>
            <a:rPr lang="en-US" dirty="0"/>
            <a:t>IB Thursdays </a:t>
          </a:r>
        </a:p>
        <a:p>
          <a:pPr algn="l">
            <a:defRPr b="1"/>
          </a:pPr>
          <a:r>
            <a:rPr lang="en-US" dirty="0"/>
            <a:t>Monthly Admin Talks</a:t>
          </a:r>
        </a:p>
        <a:p>
          <a:pPr algn="l">
            <a:defRPr b="1"/>
          </a:pPr>
          <a:r>
            <a:rPr lang="en-US" dirty="0"/>
            <a:t>Monthly Celebrations</a:t>
          </a:r>
        </a:p>
      </dgm:t>
    </dgm:pt>
    <dgm:pt modelId="{2A7CBFC8-7666-4ED8-B4E3-910BAEA6FE56}" type="parTrans" cxnId="{99DA5B3C-45A2-44E2-8188-0303C90B9F55}">
      <dgm:prSet/>
      <dgm:spPr/>
      <dgm:t>
        <a:bodyPr/>
        <a:lstStyle/>
        <a:p>
          <a:endParaRPr lang="en-US" sz="1600"/>
        </a:p>
      </dgm:t>
    </dgm:pt>
    <dgm:pt modelId="{A7CA496B-CBE6-48C9-BD1B-66F8BDF7F18E}" type="sibTrans" cxnId="{99DA5B3C-45A2-44E2-8188-0303C90B9F55}">
      <dgm:prSet/>
      <dgm:spPr/>
      <dgm:t>
        <a:bodyPr/>
        <a:lstStyle/>
        <a:p>
          <a:endParaRPr lang="en-US"/>
        </a:p>
      </dgm:t>
    </dgm:pt>
    <dgm:pt modelId="{B586E703-267E-4922-950B-FD2EB5E39615}">
      <dgm:prSet/>
      <dgm:spPr/>
      <dgm:t>
        <a:bodyPr/>
        <a:lstStyle/>
        <a:p>
          <a:pPr algn="l">
            <a:defRPr b="1"/>
          </a:pPr>
          <a:r>
            <a:rPr lang="en-US" dirty="0"/>
            <a:t>IMPLEMENTATION:</a:t>
          </a:r>
        </a:p>
        <a:p>
          <a:pPr algn="l">
            <a:defRPr b="1"/>
          </a:pPr>
          <a:r>
            <a:rPr lang="en-US" dirty="0"/>
            <a:t>Coaches, Counselors, and APs have built in time via morning  advisement  to present to students SEL practices to reduce discipline.</a:t>
          </a:r>
        </a:p>
      </dgm:t>
    </dgm:pt>
    <dgm:pt modelId="{08C5191D-56E5-4AA6-A19A-D1F11481A44A}" type="parTrans" cxnId="{2DC33ACA-6C51-4085-8EF3-BE3AFC336615}">
      <dgm:prSet/>
      <dgm:spPr/>
      <dgm:t>
        <a:bodyPr/>
        <a:lstStyle/>
        <a:p>
          <a:endParaRPr lang="en-US" sz="1600"/>
        </a:p>
      </dgm:t>
    </dgm:pt>
    <dgm:pt modelId="{5AFE549A-260F-4C5A-B8F9-3D4CC073DD02}" type="sibTrans" cxnId="{2DC33ACA-6C51-4085-8EF3-BE3AFC336615}">
      <dgm:prSet/>
      <dgm:spPr/>
      <dgm:t>
        <a:bodyPr/>
        <a:lstStyle/>
        <a:p>
          <a:endParaRPr lang="en-US"/>
        </a:p>
      </dgm:t>
    </dgm:pt>
    <dgm:pt modelId="{161BCE77-6138-43BF-B57C-FF15EB713E50}">
      <dgm:prSet/>
      <dgm:spPr/>
      <dgm:t>
        <a:bodyPr/>
        <a:lstStyle/>
        <a:p>
          <a:pPr algn="l">
            <a:defRPr b="1"/>
          </a:pPr>
          <a:r>
            <a:rPr lang="en-US" dirty="0"/>
            <a:t>IMPACT: </a:t>
          </a:r>
        </a:p>
        <a:p>
          <a:pPr algn="l">
            <a:defRPr b="1"/>
          </a:pPr>
          <a:r>
            <a:rPr lang="en-US" dirty="0"/>
            <a:t>Grade levels will discuss the impact of the strategies and will indicate in meeting notes / agenda which strategies are going well</a:t>
          </a:r>
        </a:p>
        <a:p>
          <a:pPr algn="l">
            <a:defRPr b="1"/>
          </a:pPr>
          <a:endParaRPr lang="en-US" dirty="0"/>
        </a:p>
      </dgm:t>
    </dgm:pt>
    <dgm:pt modelId="{DB1F3BF2-0EB3-4793-9791-5ECB73FA473B}" type="parTrans" cxnId="{38F9E116-9D37-4467-9509-3D7F32EC58B9}">
      <dgm:prSet/>
      <dgm:spPr/>
      <dgm:t>
        <a:bodyPr/>
        <a:lstStyle/>
        <a:p>
          <a:endParaRPr lang="en-US" sz="1600"/>
        </a:p>
      </dgm:t>
    </dgm:pt>
    <dgm:pt modelId="{A11716B2-DC14-4293-A088-B1A4FD8539ED}" type="sibTrans" cxnId="{38F9E116-9D37-4467-9509-3D7F32EC58B9}">
      <dgm:prSet/>
      <dgm:spPr/>
      <dgm:t>
        <a:bodyPr/>
        <a:lstStyle/>
        <a:p>
          <a:endParaRPr lang="en-US"/>
        </a:p>
      </dgm:t>
    </dgm:pt>
    <dgm:pt modelId="{4566CD64-6EBA-48F9-8F5F-EC5EA74B7DB6}">
      <dgm:prSet/>
      <dgm:spPr/>
      <dgm:t>
        <a:bodyPr/>
        <a:lstStyle/>
        <a:p>
          <a:pPr algn="l">
            <a:defRPr b="1"/>
          </a:pPr>
          <a:r>
            <a:rPr lang="en-US" dirty="0"/>
            <a:t>RESOURCES: </a:t>
          </a:r>
        </a:p>
        <a:p>
          <a:pPr algn="l">
            <a:defRPr b="1"/>
          </a:pPr>
          <a:r>
            <a:rPr lang="en-US" dirty="0"/>
            <a:t>PBIS APP</a:t>
          </a:r>
        </a:p>
        <a:p>
          <a:pPr algn="l">
            <a:defRPr b="1"/>
          </a:pPr>
          <a:r>
            <a:rPr lang="en-US" dirty="0"/>
            <a:t>Restorative Practices</a:t>
          </a:r>
        </a:p>
        <a:p>
          <a:pPr algn="l">
            <a:defRPr b="1"/>
          </a:pPr>
          <a:r>
            <a:rPr lang="en-US" dirty="0"/>
            <a:t>Advisement Lessons</a:t>
          </a:r>
        </a:p>
        <a:p>
          <a:pPr algn="l">
            <a:defRPr b="1"/>
          </a:pPr>
          <a:endParaRPr lang="en-US" dirty="0"/>
        </a:p>
      </dgm:t>
    </dgm:pt>
    <dgm:pt modelId="{E12C6177-5120-4C42-90E3-B67CE7F6E87F}" type="parTrans" cxnId="{2F77B3FC-9CB0-4617-881D-CD9BA0A30ADD}">
      <dgm:prSet/>
      <dgm:spPr/>
      <dgm:t>
        <a:bodyPr/>
        <a:lstStyle/>
        <a:p>
          <a:endParaRPr lang="en-US"/>
        </a:p>
      </dgm:t>
    </dgm:pt>
    <dgm:pt modelId="{AFD7693A-0414-497B-88C7-BE0DB2ADD7EF}" type="sibTrans" cxnId="{2F77B3FC-9CB0-4617-881D-CD9BA0A30ADD}">
      <dgm:prSet/>
      <dgm:spPr/>
      <dgm:t>
        <a:bodyPr/>
        <a:lstStyle/>
        <a:p>
          <a:endParaRPr lang="en-US"/>
        </a:p>
      </dgm:t>
    </dgm:pt>
    <dgm:pt modelId="{B506D4CA-6578-41E2-A0B6-4FBE32FAA63C}" type="pres">
      <dgm:prSet presAssocID="{0135C75E-5522-4207-933C-8BA0016EC86A}" presName="diagram" presStyleCnt="0">
        <dgm:presLayoutVars>
          <dgm:dir/>
          <dgm:resizeHandles val="exact"/>
        </dgm:presLayoutVars>
      </dgm:prSet>
      <dgm:spPr/>
    </dgm:pt>
    <dgm:pt modelId="{FE5B5064-8067-4F8D-9EA8-1B95C5442973}" type="pres">
      <dgm:prSet presAssocID="{005CAC7B-11D6-44B8-B081-7A5B8A3E0619}" presName="node" presStyleLbl="node1" presStyleIdx="0" presStyleCnt="4">
        <dgm:presLayoutVars>
          <dgm:bulletEnabled val="1"/>
        </dgm:presLayoutVars>
      </dgm:prSet>
      <dgm:spPr/>
    </dgm:pt>
    <dgm:pt modelId="{2CAB2575-6555-4A2C-B0FC-90D10C413EDD}" type="pres">
      <dgm:prSet presAssocID="{A7CA496B-CBE6-48C9-BD1B-66F8BDF7F18E}" presName="sibTrans" presStyleCnt="0"/>
      <dgm:spPr/>
    </dgm:pt>
    <dgm:pt modelId="{43BCAAAB-C643-4223-B4FD-3BCE1EC1529A}" type="pres">
      <dgm:prSet presAssocID="{B586E703-267E-4922-950B-FD2EB5E39615}" presName="node" presStyleLbl="node1" presStyleIdx="1" presStyleCnt="4">
        <dgm:presLayoutVars>
          <dgm:bulletEnabled val="1"/>
        </dgm:presLayoutVars>
      </dgm:prSet>
      <dgm:spPr/>
    </dgm:pt>
    <dgm:pt modelId="{2858814E-DA97-49DE-ABB3-8C6B3A37EE2E}" type="pres">
      <dgm:prSet presAssocID="{5AFE549A-260F-4C5A-B8F9-3D4CC073DD02}" presName="sibTrans" presStyleCnt="0"/>
      <dgm:spPr/>
    </dgm:pt>
    <dgm:pt modelId="{4217A8EE-6405-4C95-B7DE-F9837E21D3CF}" type="pres">
      <dgm:prSet presAssocID="{161BCE77-6138-43BF-B57C-FF15EB713E50}" presName="node" presStyleLbl="node1" presStyleIdx="2" presStyleCnt="4">
        <dgm:presLayoutVars>
          <dgm:bulletEnabled val="1"/>
        </dgm:presLayoutVars>
      </dgm:prSet>
      <dgm:spPr/>
    </dgm:pt>
    <dgm:pt modelId="{ACCAEA26-E943-4F9D-8F42-A762B44824A8}" type="pres">
      <dgm:prSet presAssocID="{A11716B2-DC14-4293-A088-B1A4FD8539ED}" presName="sibTrans" presStyleCnt="0"/>
      <dgm:spPr/>
    </dgm:pt>
    <dgm:pt modelId="{BFC659CB-AC57-435F-935D-3381E43E140E}" type="pres">
      <dgm:prSet presAssocID="{4566CD64-6EBA-48F9-8F5F-EC5EA74B7DB6}" presName="node" presStyleLbl="node1" presStyleIdx="3" presStyleCnt="4">
        <dgm:presLayoutVars>
          <dgm:bulletEnabled val="1"/>
        </dgm:presLayoutVars>
      </dgm:prSet>
      <dgm:spPr/>
    </dgm:pt>
  </dgm:ptLst>
  <dgm:cxnLst>
    <dgm:cxn modelId="{8578BB08-4C03-4B50-85D7-5F87B1B3F900}" type="presOf" srcId="{161BCE77-6138-43BF-B57C-FF15EB713E50}" destId="{4217A8EE-6405-4C95-B7DE-F9837E21D3CF}" srcOrd="0" destOrd="0" presId="urn:microsoft.com/office/officeart/2005/8/layout/default"/>
    <dgm:cxn modelId="{38F9E116-9D37-4467-9509-3D7F32EC58B9}" srcId="{0135C75E-5522-4207-933C-8BA0016EC86A}" destId="{161BCE77-6138-43BF-B57C-FF15EB713E50}" srcOrd="2" destOrd="0" parTransId="{DB1F3BF2-0EB3-4793-9791-5ECB73FA473B}" sibTransId="{A11716B2-DC14-4293-A088-B1A4FD8539ED}"/>
    <dgm:cxn modelId="{47F5BB19-6FE7-4FD3-95BA-DD81BAFC35D9}" type="presOf" srcId="{B586E703-267E-4922-950B-FD2EB5E39615}" destId="{43BCAAAB-C643-4223-B4FD-3BCE1EC1529A}" srcOrd="0" destOrd="0" presId="urn:microsoft.com/office/officeart/2005/8/layout/default"/>
    <dgm:cxn modelId="{99DA5B3C-45A2-44E2-8188-0303C90B9F55}" srcId="{0135C75E-5522-4207-933C-8BA0016EC86A}" destId="{005CAC7B-11D6-44B8-B081-7A5B8A3E0619}" srcOrd="0" destOrd="0" parTransId="{2A7CBFC8-7666-4ED8-B4E3-910BAEA6FE56}" sibTransId="{A7CA496B-CBE6-48C9-BD1B-66F8BDF7F18E}"/>
    <dgm:cxn modelId="{5CC9C9A6-1138-438D-9D0F-7BE9D35701A8}" type="presOf" srcId="{4566CD64-6EBA-48F9-8F5F-EC5EA74B7DB6}" destId="{BFC659CB-AC57-435F-935D-3381E43E140E}" srcOrd="0" destOrd="0" presId="urn:microsoft.com/office/officeart/2005/8/layout/default"/>
    <dgm:cxn modelId="{383407C1-8CE9-476E-A7E8-636BE30B27CA}" type="presOf" srcId="{005CAC7B-11D6-44B8-B081-7A5B8A3E0619}" destId="{FE5B5064-8067-4F8D-9EA8-1B95C5442973}" srcOrd="0" destOrd="0" presId="urn:microsoft.com/office/officeart/2005/8/layout/default"/>
    <dgm:cxn modelId="{2DC33ACA-6C51-4085-8EF3-BE3AFC336615}" srcId="{0135C75E-5522-4207-933C-8BA0016EC86A}" destId="{B586E703-267E-4922-950B-FD2EB5E39615}" srcOrd="1" destOrd="0" parTransId="{08C5191D-56E5-4AA6-A19A-D1F11481A44A}" sibTransId="{5AFE549A-260F-4C5A-B8F9-3D4CC073DD02}"/>
    <dgm:cxn modelId="{867CADEF-5673-4102-93A3-816F408E031E}" type="presOf" srcId="{0135C75E-5522-4207-933C-8BA0016EC86A}" destId="{B506D4CA-6578-41E2-A0B6-4FBE32FAA63C}" srcOrd="0" destOrd="0" presId="urn:microsoft.com/office/officeart/2005/8/layout/default"/>
    <dgm:cxn modelId="{2F77B3FC-9CB0-4617-881D-CD9BA0A30ADD}" srcId="{0135C75E-5522-4207-933C-8BA0016EC86A}" destId="{4566CD64-6EBA-48F9-8F5F-EC5EA74B7DB6}" srcOrd="3" destOrd="0" parTransId="{E12C6177-5120-4C42-90E3-B67CE7F6E87F}" sibTransId="{AFD7693A-0414-497B-88C7-BE0DB2ADD7EF}"/>
    <dgm:cxn modelId="{993D026A-2497-4284-9342-152982EE1C68}" type="presParOf" srcId="{B506D4CA-6578-41E2-A0B6-4FBE32FAA63C}" destId="{FE5B5064-8067-4F8D-9EA8-1B95C5442973}" srcOrd="0" destOrd="0" presId="urn:microsoft.com/office/officeart/2005/8/layout/default"/>
    <dgm:cxn modelId="{B5471448-5EA6-4B80-ACE2-EAE2E3370F61}" type="presParOf" srcId="{B506D4CA-6578-41E2-A0B6-4FBE32FAA63C}" destId="{2CAB2575-6555-4A2C-B0FC-90D10C413EDD}" srcOrd="1" destOrd="0" presId="urn:microsoft.com/office/officeart/2005/8/layout/default"/>
    <dgm:cxn modelId="{608410BA-39EA-4FD0-8202-156C52E530E2}" type="presParOf" srcId="{B506D4CA-6578-41E2-A0B6-4FBE32FAA63C}" destId="{43BCAAAB-C643-4223-B4FD-3BCE1EC1529A}" srcOrd="2" destOrd="0" presId="urn:microsoft.com/office/officeart/2005/8/layout/default"/>
    <dgm:cxn modelId="{A6F12019-E133-4578-BBDE-C334DA452F3E}" type="presParOf" srcId="{B506D4CA-6578-41E2-A0B6-4FBE32FAA63C}" destId="{2858814E-DA97-49DE-ABB3-8C6B3A37EE2E}" srcOrd="3" destOrd="0" presId="urn:microsoft.com/office/officeart/2005/8/layout/default"/>
    <dgm:cxn modelId="{EC903C6E-C7B1-47B3-A571-9BFA7CCD921F}" type="presParOf" srcId="{B506D4CA-6578-41E2-A0B6-4FBE32FAA63C}" destId="{4217A8EE-6405-4C95-B7DE-F9837E21D3CF}" srcOrd="4" destOrd="0" presId="urn:microsoft.com/office/officeart/2005/8/layout/default"/>
    <dgm:cxn modelId="{E3C9C78F-85F0-4479-A16A-813B0835F1A8}" type="presParOf" srcId="{B506D4CA-6578-41E2-A0B6-4FBE32FAA63C}" destId="{ACCAEA26-E943-4F9D-8F42-A762B44824A8}" srcOrd="5" destOrd="0" presId="urn:microsoft.com/office/officeart/2005/8/layout/default"/>
    <dgm:cxn modelId="{6F5FCBB3-A0E7-46B1-B334-0D42F7508C8B}" type="presParOf" srcId="{B506D4CA-6578-41E2-A0B6-4FBE32FAA63C}" destId="{BFC659CB-AC57-435F-935D-3381E43E140E}"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8CCE557-33F6-4B90-A45A-C21305D094D5}"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D95E482F-9FD9-4DBB-8C64-C0AF3D10FF6A}">
      <dgm:prSet/>
      <dgm:spPr/>
      <dgm:t>
        <a:bodyPr/>
        <a:lstStyle/>
        <a:p>
          <a:r>
            <a:rPr lang="en-US"/>
            <a:t>Assist parents in understanding state academic standards, state &amp; local assessments, and how to monitor their child’s academic progress.</a:t>
          </a:r>
        </a:p>
      </dgm:t>
    </dgm:pt>
    <dgm:pt modelId="{C991B82F-5D29-4C1F-AD15-7A40050CDE6A}" type="parTrans" cxnId="{22B84E38-70AF-4B18-9504-1B3369C90A5A}">
      <dgm:prSet/>
      <dgm:spPr/>
      <dgm:t>
        <a:bodyPr/>
        <a:lstStyle/>
        <a:p>
          <a:endParaRPr lang="en-US"/>
        </a:p>
      </dgm:t>
    </dgm:pt>
    <dgm:pt modelId="{03F2119F-D13A-470F-9013-09462C140E8D}" type="sibTrans" cxnId="{22B84E38-70AF-4B18-9504-1B3369C90A5A}">
      <dgm:prSet/>
      <dgm:spPr/>
      <dgm:t>
        <a:bodyPr/>
        <a:lstStyle/>
        <a:p>
          <a:endParaRPr lang="en-US"/>
        </a:p>
      </dgm:t>
    </dgm:pt>
    <dgm:pt modelId="{4494AC64-32A4-4EF7-AAA5-BB7225875A61}">
      <dgm:prSet/>
      <dgm:spPr/>
      <dgm:t>
        <a:bodyPr/>
        <a:lstStyle/>
        <a:p>
          <a:r>
            <a:rPr lang="en-US"/>
            <a:t>Provide materials and training to help parents work with their child to improve academic achievement.</a:t>
          </a:r>
        </a:p>
      </dgm:t>
    </dgm:pt>
    <dgm:pt modelId="{92CCEFDA-E3CA-4819-86CB-54A43FACE9D5}" type="parTrans" cxnId="{E0C8FA28-0009-4B69-A5CC-C7AD4ADCD90A}">
      <dgm:prSet/>
      <dgm:spPr/>
      <dgm:t>
        <a:bodyPr/>
        <a:lstStyle/>
        <a:p>
          <a:endParaRPr lang="en-US"/>
        </a:p>
      </dgm:t>
    </dgm:pt>
    <dgm:pt modelId="{94544267-28DF-418B-AC7C-DCA193072911}" type="sibTrans" cxnId="{E0C8FA28-0009-4B69-A5CC-C7AD4ADCD90A}">
      <dgm:prSet/>
      <dgm:spPr/>
      <dgm:t>
        <a:bodyPr/>
        <a:lstStyle/>
        <a:p>
          <a:endParaRPr lang="en-US"/>
        </a:p>
      </dgm:t>
    </dgm:pt>
    <dgm:pt modelId="{AB292546-FC7F-4198-ACD3-B989D49315D9}">
      <dgm:prSet/>
      <dgm:spPr/>
      <dgm:t>
        <a:bodyPr/>
        <a:lstStyle/>
        <a:p>
          <a:r>
            <a:rPr lang="en-US"/>
            <a:t>-  Literacy Training or Technology Training or SEL Training</a:t>
          </a:r>
        </a:p>
      </dgm:t>
    </dgm:pt>
    <dgm:pt modelId="{9C0824F8-887E-496B-B71C-F140C88E45F2}" type="parTrans" cxnId="{0D03C9B2-C7AE-485D-8AC6-0AB19B777584}">
      <dgm:prSet/>
      <dgm:spPr/>
      <dgm:t>
        <a:bodyPr/>
        <a:lstStyle/>
        <a:p>
          <a:endParaRPr lang="en-US"/>
        </a:p>
      </dgm:t>
    </dgm:pt>
    <dgm:pt modelId="{77BA2B81-A683-4129-8BB6-7AE004D10844}" type="sibTrans" cxnId="{0D03C9B2-C7AE-485D-8AC6-0AB19B777584}">
      <dgm:prSet/>
      <dgm:spPr/>
      <dgm:t>
        <a:bodyPr/>
        <a:lstStyle/>
        <a:p>
          <a:endParaRPr lang="en-US"/>
        </a:p>
      </dgm:t>
    </dgm:pt>
    <dgm:pt modelId="{48E2C8DA-400F-4929-83F6-3888B6DFBC24}">
      <dgm:prSet/>
      <dgm:spPr/>
      <dgm:t>
        <a:bodyPr/>
        <a:lstStyle/>
        <a:p>
          <a:r>
            <a:rPr lang="en-US"/>
            <a:t>Educate school staff in the value and utility of the contributions of parents, and how to reach, communicate with, and partner with parents to implement programs to build ties between parents &amp; school.</a:t>
          </a:r>
        </a:p>
      </dgm:t>
    </dgm:pt>
    <dgm:pt modelId="{49FEB45D-FE8B-4060-9A80-B592C3D2C1C1}" type="parTrans" cxnId="{8E42C790-43FB-40D4-A321-BDBEFDBC4FE7}">
      <dgm:prSet/>
      <dgm:spPr/>
      <dgm:t>
        <a:bodyPr/>
        <a:lstStyle/>
        <a:p>
          <a:endParaRPr lang="en-US"/>
        </a:p>
      </dgm:t>
    </dgm:pt>
    <dgm:pt modelId="{33208B2C-DF55-464F-B05C-9AF4489C670B}" type="sibTrans" cxnId="{8E42C790-43FB-40D4-A321-BDBEFDBC4FE7}">
      <dgm:prSet/>
      <dgm:spPr/>
      <dgm:t>
        <a:bodyPr/>
        <a:lstStyle/>
        <a:p>
          <a:endParaRPr lang="en-US"/>
        </a:p>
      </dgm:t>
    </dgm:pt>
    <dgm:pt modelId="{54C6A99D-756A-4168-BF11-0BD331B9E7BE}" type="pres">
      <dgm:prSet presAssocID="{D8CCE557-33F6-4B90-A45A-C21305D094D5}" presName="root" presStyleCnt="0">
        <dgm:presLayoutVars>
          <dgm:dir/>
          <dgm:resizeHandles val="exact"/>
        </dgm:presLayoutVars>
      </dgm:prSet>
      <dgm:spPr/>
    </dgm:pt>
    <dgm:pt modelId="{4C5970B3-8930-4DC8-A2A1-1860E26CE3A4}" type="pres">
      <dgm:prSet presAssocID="{D95E482F-9FD9-4DBB-8C64-C0AF3D10FF6A}" presName="compNode" presStyleCnt="0"/>
      <dgm:spPr/>
    </dgm:pt>
    <dgm:pt modelId="{2D66917F-E659-427D-8E00-29A3A26A965B}" type="pres">
      <dgm:prSet presAssocID="{D95E482F-9FD9-4DBB-8C64-C0AF3D10FF6A}" presName="bgRect" presStyleLbl="bgShp" presStyleIdx="0" presStyleCnt="3"/>
      <dgm:spPr/>
    </dgm:pt>
    <dgm:pt modelId="{C4FA9B44-88F5-41B9-817F-C4F4F39D5784}" type="pres">
      <dgm:prSet presAssocID="{D95E482F-9FD9-4DBB-8C64-C0AF3D10FF6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arent and Child"/>
        </a:ext>
      </dgm:extLst>
    </dgm:pt>
    <dgm:pt modelId="{DAC85FCD-A1AE-4DDD-880C-A1F9586E4EC2}" type="pres">
      <dgm:prSet presAssocID="{D95E482F-9FD9-4DBB-8C64-C0AF3D10FF6A}" presName="spaceRect" presStyleCnt="0"/>
      <dgm:spPr/>
    </dgm:pt>
    <dgm:pt modelId="{ED592D65-2D78-4232-A2D3-0C45C1EDA030}" type="pres">
      <dgm:prSet presAssocID="{D95E482F-9FD9-4DBB-8C64-C0AF3D10FF6A}" presName="parTx" presStyleLbl="revTx" presStyleIdx="0" presStyleCnt="4">
        <dgm:presLayoutVars>
          <dgm:chMax val="0"/>
          <dgm:chPref val="0"/>
        </dgm:presLayoutVars>
      </dgm:prSet>
      <dgm:spPr/>
    </dgm:pt>
    <dgm:pt modelId="{1118963E-3A63-4048-A4CC-455CCF25B9B5}" type="pres">
      <dgm:prSet presAssocID="{03F2119F-D13A-470F-9013-09462C140E8D}" presName="sibTrans" presStyleCnt="0"/>
      <dgm:spPr/>
    </dgm:pt>
    <dgm:pt modelId="{3791C65C-FA97-4587-9FE4-DBD44F4492FE}" type="pres">
      <dgm:prSet presAssocID="{4494AC64-32A4-4EF7-AAA5-BB7225875A61}" presName="compNode" presStyleCnt="0"/>
      <dgm:spPr/>
    </dgm:pt>
    <dgm:pt modelId="{1BFABB60-1EEB-46E3-BE26-E8AF0D5E924F}" type="pres">
      <dgm:prSet presAssocID="{4494AC64-32A4-4EF7-AAA5-BB7225875A61}" presName="bgRect" presStyleLbl="bgShp" presStyleIdx="1" presStyleCnt="3"/>
      <dgm:spPr/>
    </dgm:pt>
    <dgm:pt modelId="{C058BDB1-D996-42E3-B303-FDAA5DCEFB1B}" type="pres">
      <dgm:prSet presAssocID="{4494AC64-32A4-4EF7-AAA5-BB7225875A6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assroom"/>
        </a:ext>
      </dgm:extLst>
    </dgm:pt>
    <dgm:pt modelId="{916F9479-1DB5-4A2E-B8A6-A953E1E84C71}" type="pres">
      <dgm:prSet presAssocID="{4494AC64-32A4-4EF7-AAA5-BB7225875A61}" presName="spaceRect" presStyleCnt="0"/>
      <dgm:spPr/>
    </dgm:pt>
    <dgm:pt modelId="{B8162585-C964-4FC2-B3BA-8DA4DA4004D2}" type="pres">
      <dgm:prSet presAssocID="{4494AC64-32A4-4EF7-AAA5-BB7225875A61}" presName="parTx" presStyleLbl="revTx" presStyleIdx="1" presStyleCnt="4">
        <dgm:presLayoutVars>
          <dgm:chMax val="0"/>
          <dgm:chPref val="0"/>
        </dgm:presLayoutVars>
      </dgm:prSet>
      <dgm:spPr/>
    </dgm:pt>
    <dgm:pt modelId="{880A9A0E-8296-45E6-A59E-65520E9E2FC5}" type="pres">
      <dgm:prSet presAssocID="{94544267-28DF-418B-AC7C-DCA193072911}" presName="sibTrans" presStyleCnt="0"/>
      <dgm:spPr/>
    </dgm:pt>
    <dgm:pt modelId="{6903D7F4-DB99-45AB-910C-EF5BC7C200F4}" type="pres">
      <dgm:prSet presAssocID="{AB292546-FC7F-4198-ACD3-B989D49315D9}" presName="compNode" presStyleCnt="0"/>
      <dgm:spPr/>
    </dgm:pt>
    <dgm:pt modelId="{C6579955-9D4B-4AA8-9F9D-68A9800F2D72}" type="pres">
      <dgm:prSet presAssocID="{AB292546-FC7F-4198-ACD3-B989D49315D9}" presName="bgRect" presStyleLbl="bgShp" presStyleIdx="2" presStyleCnt="3"/>
      <dgm:spPr/>
    </dgm:pt>
    <dgm:pt modelId="{30024423-1556-4EB6-B01D-E724F525D139}" type="pres">
      <dgm:prSet presAssocID="{AB292546-FC7F-4198-ACD3-B989D49315D9}"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choolhouse"/>
        </a:ext>
      </dgm:extLst>
    </dgm:pt>
    <dgm:pt modelId="{BE350B66-4803-419A-9D8B-CE3F31B87215}" type="pres">
      <dgm:prSet presAssocID="{AB292546-FC7F-4198-ACD3-B989D49315D9}" presName="spaceRect" presStyleCnt="0"/>
      <dgm:spPr/>
    </dgm:pt>
    <dgm:pt modelId="{7927B54A-D3C6-4F57-9E95-ED41D7315204}" type="pres">
      <dgm:prSet presAssocID="{AB292546-FC7F-4198-ACD3-B989D49315D9}" presName="parTx" presStyleLbl="revTx" presStyleIdx="2" presStyleCnt="4">
        <dgm:presLayoutVars>
          <dgm:chMax val="0"/>
          <dgm:chPref val="0"/>
        </dgm:presLayoutVars>
      </dgm:prSet>
      <dgm:spPr/>
    </dgm:pt>
    <dgm:pt modelId="{B64801BF-A16E-4C0A-A83B-5F9FD4D17B31}" type="pres">
      <dgm:prSet presAssocID="{AB292546-FC7F-4198-ACD3-B989D49315D9}" presName="desTx" presStyleLbl="revTx" presStyleIdx="3" presStyleCnt="4">
        <dgm:presLayoutVars/>
      </dgm:prSet>
      <dgm:spPr/>
    </dgm:pt>
  </dgm:ptLst>
  <dgm:cxnLst>
    <dgm:cxn modelId="{E0C8FA28-0009-4B69-A5CC-C7AD4ADCD90A}" srcId="{D8CCE557-33F6-4B90-A45A-C21305D094D5}" destId="{4494AC64-32A4-4EF7-AAA5-BB7225875A61}" srcOrd="1" destOrd="0" parTransId="{92CCEFDA-E3CA-4819-86CB-54A43FACE9D5}" sibTransId="{94544267-28DF-418B-AC7C-DCA193072911}"/>
    <dgm:cxn modelId="{07216735-DA5C-4B10-83F7-125CBFDDF910}" type="presOf" srcId="{D95E482F-9FD9-4DBB-8C64-C0AF3D10FF6A}" destId="{ED592D65-2D78-4232-A2D3-0C45C1EDA030}" srcOrd="0" destOrd="0" presId="urn:microsoft.com/office/officeart/2018/2/layout/IconVerticalSolidList"/>
    <dgm:cxn modelId="{22B84E38-70AF-4B18-9504-1B3369C90A5A}" srcId="{D8CCE557-33F6-4B90-A45A-C21305D094D5}" destId="{D95E482F-9FD9-4DBB-8C64-C0AF3D10FF6A}" srcOrd="0" destOrd="0" parTransId="{C991B82F-5D29-4C1F-AD15-7A40050CDE6A}" sibTransId="{03F2119F-D13A-470F-9013-09462C140E8D}"/>
    <dgm:cxn modelId="{7492F167-5593-484A-B6CB-624C048DD442}" type="presOf" srcId="{48E2C8DA-400F-4929-83F6-3888B6DFBC24}" destId="{B64801BF-A16E-4C0A-A83B-5F9FD4D17B31}" srcOrd="0" destOrd="0" presId="urn:microsoft.com/office/officeart/2018/2/layout/IconVerticalSolidList"/>
    <dgm:cxn modelId="{101D594D-23B0-48AF-850E-5DCB76A30950}" type="presOf" srcId="{AB292546-FC7F-4198-ACD3-B989D49315D9}" destId="{7927B54A-D3C6-4F57-9E95-ED41D7315204}" srcOrd="0" destOrd="0" presId="urn:microsoft.com/office/officeart/2018/2/layout/IconVerticalSolidList"/>
    <dgm:cxn modelId="{8883BE73-0AA0-459D-BAC4-87872940632F}" type="presOf" srcId="{4494AC64-32A4-4EF7-AAA5-BB7225875A61}" destId="{B8162585-C964-4FC2-B3BA-8DA4DA4004D2}" srcOrd="0" destOrd="0" presId="urn:microsoft.com/office/officeart/2018/2/layout/IconVerticalSolidList"/>
    <dgm:cxn modelId="{2E5AD68D-FC64-4AC0-9B2E-26580F064B05}" type="presOf" srcId="{D8CCE557-33F6-4B90-A45A-C21305D094D5}" destId="{54C6A99D-756A-4168-BF11-0BD331B9E7BE}" srcOrd="0" destOrd="0" presId="urn:microsoft.com/office/officeart/2018/2/layout/IconVerticalSolidList"/>
    <dgm:cxn modelId="{8E42C790-43FB-40D4-A321-BDBEFDBC4FE7}" srcId="{AB292546-FC7F-4198-ACD3-B989D49315D9}" destId="{48E2C8DA-400F-4929-83F6-3888B6DFBC24}" srcOrd="0" destOrd="0" parTransId="{49FEB45D-FE8B-4060-9A80-B592C3D2C1C1}" sibTransId="{33208B2C-DF55-464F-B05C-9AF4489C670B}"/>
    <dgm:cxn modelId="{0D03C9B2-C7AE-485D-8AC6-0AB19B777584}" srcId="{D8CCE557-33F6-4B90-A45A-C21305D094D5}" destId="{AB292546-FC7F-4198-ACD3-B989D49315D9}" srcOrd="2" destOrd="0" parTransId="{9C0824F8-887E-496B-B71C-F140C88E45F2}" sibTransId="{77BA2B81-A683-4129-8BB6-7AE004D10844}"/>
    <dgm:cxn modelId="{DA704CA3-7934-421E-98A0-E05423E31B6B}" type="presParOf" srcId="{54C6A99D-756A-4168-BF11-0BD331B9E7BE}" destId="{4C5970B3-8930-4DC8-A2A1-1860E26CE3A4}" srcOrd="0" destOrd="0" presId="urn:microsoft.com/office/officeart/2018/2/layout/IconVerticalSolidList"/>
    <dgm:cxn modelId="{5BC149E5-F4AA-4008-BF8B-6EC0EE0E361B}" type="presParOf" srcId="{4C5970B3-8930-4DC8-A2A1-1860E26CE3A4}" destId="{2D66917F-E659-427D-8E00-29A3A26A965B}" srcOrd="0" destOrd="0" presId="urn:microsoft.com/office/officeart/2018/2/layout/IconVerticalSolidList"/>
    <dgm:cxn modelId="{27FC3638-9E75-4854-A4BB-17D0B99FD8CA}" type="presParOf" srcId="{4C5970B3-8930-4DC8-A2A1-1860E26CE3A4}" destId="{C4FA9B44-88F5-41B9-817F-C4F4F39D5784}" srcOrd="1" destOrd="0" presId="urn:microsoft.com/office/officeart/2018/2/layout/IconVerticalSolidList"/>
    <dgm:cxn modelId="{8FC52F7F-885A-4432-B6E8-AA7446469DA3}" type="presParOf" srcId="{4C5970B3-8930-4DC8-A2A1-1860E26CE3A4}" destId="{DAC85FCD-A1AE-4DDD-880C-A1F9586E4EC2}" srcOrd="2" destOrd="0" presId="urn:microsoft.com/office/officeart/2018/2/layout/IconVerticalSolidList"/>
    <dgm:cxn modelId="{21A92E94-B8DF-4EFD-9FCC-4D4A74087C41}" type="presParOf" srcId="{4C5970B3-8930-4DC8-A2A1-1860E26CE3A4}" destId="{ED592D65-2D78-4232-A2D3-0C45C1EDA030}" srcOrd="3" destOrd="0" presId="urn:microsoft.com/office/officeart/2018/2/layout/IconVerticalSolidList"/>
    <dgm:cxn modelId="{90ECED28-3AE4-4360-A6D0-F51FA7C51278}" type="presParOf" srcId="{54C6A99D-756A-4168-BF11-0BD331B9E7BE}" destId="{1118963E-3A63-4048-A4CC-455CCF25B9B5}" srcOrd="1" destOrd="0" presId="urn:microsoft.com/office/officeart/2018/2/layout/IconVerticalSolidList"/>
    <dgm:cxn modelId="{398BE6F6-7A74-48AA-9022-C1F0230EB05E}" type="presParOf" srcId="{54C6A99D-756A-4168-BF11-0BD331B9E7BE}" destId="{3791C65C-FA97-4587-9FE4-DBD44F4492FE}" srcOrd="2" destOrd="0" presId="urn:microsoft.com/office/officeart/2018/2/layout/IconVerticalSolidList"/>
    <dgm:cxn modelId="{7D9DC65F-CC5B-46CB-BD50-31BE4D8AC357}" type="presParOf" srcId="{3791C65C-FA97-4587-9FE4-DBD44F4492FE}" destId="{1BFABB60-1EEB-46E3-BE26-E8AF0D5E924F}" srcOrd="0" destOrd="0" presId="urn:microsoft.com/office/officeart/2018/2/layout/IconVerticalSolidList"/>
    <dgm:cxn modelId="{C81BC81A-0373-46C6-963E-26FD456FE74A}" type="presParOf" srcId="{3791C65C-FA97-4587-9FE4-DBD44F4492FE}" destId="{C058BDB1-D996-42E3-B303-FDAA5DCEFB1B}" srcOrd="1" destOrd="0" presId="urn:microsoft.com/office/officeart/2018/2/layout/IconVerticalSolidList"/>
    <dgm:cxn modelId="{1B09442D-8C12-4158-9D33-7F893A0357A8}" type="presParOf" srcId="{3791C65C-FA97-4587-9FE4-DBD44F4492FE}" destId="{916F9479-1DB5-4A2E-B8A6-A953E1E84C71}" srcOrd="2" destOrd="0" presId="urn:microsoft.com/office/officeart/2018/2/layout/IconVerticalSolidList"/>
    <dgm:cxn modelId="{48002FEC-A586-4C6A-906E-59DE3D88A40A}" type="presParOf" srcId="{3791C65C-FA97-4587-9FE4-DBD44F4492FE}" destId="{B8162585-C964-4FC2-B3BA-8DA4DA4004D2}" srcOrd="3" destOrd="0" presId="urn:microsoft.com/office/officeart/2018/2/layout/IconVerticalSolidList"/>
    <dgm:cxn modelId="{0762EB43-A346-4091-8F2B-C9AF2B25E87D}" type="presParOf" srcId="{54C6A99D-756A-4168-BF11-0BD331B9E7BE}" destId="{880A9A0E-8296-45E6-A59E-65520E9E2FC5}" srcOrd="3" destOrd="0" presId="urn:microsoft.com/office/officeart/2018/2/layout/IconVerticalSolidList"/>
    <dgm:cxn modelId="{98A3B232-132C-45B5-9114-10072702B2E0}" type="presParOf" srcId="{54C6A99D-756A-4168-BF11-0BD331B9E7BE}" destId="{6903D7F4-DB99-45AB-910C-EF5BC7C200F4}" srcOrd="4" destOrd="0" presId="urn:microsoft.com/office/officeart/2018/2/layout/IconVerticalSolidList"/>
    <dgm:cxn modelId="{83CE430C-469D-426D-866C-29E47ECC4EBE}" type="presParOf" srcId="{6903D7F4-DB99-45AB-910C-EF5BC7C200F4}" destId="{C6579955-9D4B-4AA8-9F9D-68A9800F2D72}" srcOrd="0" destOrd="0" presId="urn:microsoft.com/office/officeart/2018/2/layout/IconVerticalSolidList"/>
    <dgm:cxn modelId="{F9A85906-B5E3-4A3E-9F4B-385D68C98F3B}" type="presParOf" srcId="{6903D7F4-DB99-45AB-910C-EF5BC7C200F4}" destId="{30024423-1556-4EB6-B01D-E724F525D139}" srcOrd="1" destOrd="0" presId="urn:microsoft.com/office/officeart/2018/2/layout/IconVerticalSolidList"/>
    <dgm:cxn modelId="{90F59CCC-9E22-4866-8505-6ADCDD4B23FC}" type="presParOf" srcId="{6903D7F4-DB99-45AB-910C-EF5BC7C200F4}" destId="{BE350B66-4803-419A-9D8B-CE3F31B87215}" srcOrd="2" destOrd="0" presId="urn:microsoft.com/office/officeart/2018/2/layout/IconVerticalSolidList"/>
    <dgm:cxn modelId="{9D69AC69-AF7C-434A-93A9-E8811C7D8A3B}" type="presParOf" srcId="{6903D7F4-DB99-45AB-910C-EF5BC7C200F4}" destId="{7927B54A-D3C6-4F57-9E95-ED41D7315204}" srcOrd="3" destOrd="0" presId="urn:microsoft.com/office/officeart/2018/2/layout/IconVerticalSolidList"/>
    <dgm:cxn modelId="{0021E6AA-E820-42E3-9278-6F5A772C0796}" type="presParOf" srcId="{6903D7F4-DB99-45AB-910C-EF5BC7C200F4}" destId="{B64801BF-A16E-4C0A-A83B-5F9FD4D17B31}"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8CCE557-33F6-4B90-A45A-C21305D094D5}"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D95E482F-9FD9-4DBB-8C64-C0AF3D10FF6A}">
      <dgm:prSet/>
      <dgm:spPr/>
      <dgm:t>
        <a:bodyPr/>
        <a:lstStyle/>
        <a:p>
          <a:r>
            <a:rPr lang="en-US" dirty="0"/>
            <a:t>Coordinate and integrate parent programs and activities with other Federal, State and Local programs (i.e., transitions, parent resource centers) to support parents in more fully participating in their child’s education.</a:t>
          </a:r>
        </a:p>
      </dgm:t>
    </dgm:pt>
    <dgm:pt modelId="{C991B82F-5D29-4C1F-AD15-7A40050CDE6A}" type="parTrans" cxnId="{22B84E38-70AF-4B18-9504-1B3369C90A5A}">
      <dgm:prSet/>
      <dgm:spPr/>
      <dgm:t>
        <a:bodyPr/>
        <a:lstStyle/>
        <a:p>
          <a:endParaRPr lang="en-US"/>
        </a:p>
      </dgm:t>
    </dgm:pt>
    <dgm:pt modelId="{03F2119F-D13A-470F-9013-09462C140E8D}" type="sibTrans" cxnId="{22B84E38-70AF-4B18-9504-1B3369C90A5A}">
      <dgm:prSet/>
      <dgm:spPr/>
      <dgm:t>
        <a:bodyPr/>
        <a:lstStyle/>
        <a:p>
          <a:endParaRPr lang="en-US"/>
        </a:p>
      </dgm:t>
    </dgm:pt>
    <dgm:pt modelId="{4494AC64-32A4-4EF7-AAA5-BB7225875A61}">
      <dgm:prSet/>
      <dgm:spPr/>
      <dgm:t>
        <a:bodyPr/>
        <a:lstStyle/>
        <a:p>
          <a:r>
            <a:rPr lang="en-US" dirty="0"/>
            <a:t>Ensure information related to school and parent programs / meetings are sent in a format and language parents can understand.</a:t>
          </a:r>
        </a:p>
      </dgm:t>
    </dgm:pt>
    <dgm:pt modelId="{92CCEFDA-E3CA-4819-86CB-54A43FACE9D5}" type="parTrans" cxnId="{E0C8FA28-0009-4B69-A5CC-C7AD4ADCD90A}">
      <dgm:prSet/>
      <dgm:spPr/>
      <dgm:t>
        <a:bodyPr/>
        <a:lstStyle/>
        <a:p>
          <a:endParaRPr lang="en-US"/>
        </a:p>
      </dgm:t>
    </dgm:pt>
    <dgm:pt modelId="{94544267-28DF-418B-AC7C-DCA193072911}" type="sibTrans" cxnId="{E0C8FA28-0009-4B69-A5CC-C7AD4ADCD90A}">
      <dgm:prSet/>
      <dgm:spPr/>
      <dgm:t>
        <a:bodyPr/>
        <a:lstStyle/>
        <a:p>
          <a:endParaRPr lang="en-US"/>
        </a:p>
      </dgm:t>
    </dgm:pt>
    <dgm:pt modelId="{AB292546-FC7F-4198-ACD3-B989D49315D9}">
      <dgm:prSet/>
      <dgm:spPr/>
      <dgm:t>
        <a:bodyPr/>
        <a:lstStyle/>
        <a:p>
          <a:r>
            <a:rPr lang="en-US" dirty="0"/>
            <a:t>Provide other reasonable support for parental involvement activities.</a:t>
          </a:r>
        </a:p>
      </dgm:t>
    </dgm:pt>
    <dgm:pt modelId="{9C0824F8-887E-496B-B71C-F140C88E45F2}" type="parTrans" cxnId="{0D03C9B2-C7AE-485D-8AC6-0AB19B777584}">
      <dgm:prSet/>
      <dgm:spPr/>
      <dgm:t>
        <a:bodyPr/>
        <a:lstStyle/>
        <a:p>
          <a:endParaRPr lang="en-US"/>
        </a:p>
      </dgm:t>
    </dgm:pt>
    <dgm:pt modelId="{77BA2B81-A683-4129-8BB6-7AE004D10844}" type="sibTrans" cxnId="{0D03C9B2-C7AE-485D-8AC6-0AB19B777584}">
      <dgm:prSet/>
      <dgm:spPr/>
      <dgm:t>
        <a:bodyPr/>
        <a:lstStyle/>
        <a:p>
          <a:endParaRPr lang="en-US"/>
        </a:p>
      </dgm:t>
    </dgm:pt>
    <dgm:pt modelId="{48E2C8DA-400F-4929-83F6-3888B6DFBC24}">
      <dgm:prSet/>
      <dgm:spPr/>
      <dgm:t>
        <a:bodyPr/>
        <a:lstStyle/>
        <a:p>
          <a:r>
            <a:rPr lang="en-US" b="1" i="1" dirty="0"/>
            <a:t>THESE ARE SCHOOL DEVELOPED ACTIVITIES</a:t>
          </a:r>
        </a:p>
      </dgm:t>
    </dgm:pt>
    <dgm:pt modelId="{49FEB45D-FE8B-4060-9A80-B592C3D2C1C1}" type="parTrans" cxnId="{8E42C790-43FB-40D4-A321-BDBEFDBC4FE7}">
      <dgm:prSet/>
      <dgm:spPr/>
      <dgm:t>
        <a:bodyPr/>
        <a:lstStyle/>
        <a:p>
          <a:endParaRPr lang="en-US"/>
        </a:p>
      </dgm:t>
    </dgm:pt>
    <dgm:pt modelId="{33208B2C-DF55-464F-B05C-9AF4489C670B}" type="sibTrans" cxnId="{8E42C790-43FB-40D4-A321-BDBEFDBC4FE7}">
      <dgm:prSet/>
      <dgm:spPr/>
      <dgm:t>
        <a:bodyPr/>
        <a:lstStyle/>
        <a:p>
          <a:endParaRPr lang="en-US"/>
        </a:p>
      </dgm:t>
    </dgm:pt>
    <dgm:pt modelId="{54C6A99D-756A-4168-BF11-0BD331B9E7BE}" type="pres">
      <dgm:prSet presAssocID="{D8CCE557-33F6-4B90-A45A-C21305D094D5}" presName="root" presStyleCnt="0">
        <dgm:presLayoutVars>
          <dgm:dir/>
          <dgm:resizeHandles val="exact"/>
        </dgm:presLayoutVars>
      </dgm:prSet>
      <dgm:spPr/>
    </dgm:pt>
    <dgm:pt modelId="{4C5970B3-8930-4DC8-A2A1-1860E26CE3A4}" type="pres">
      <dgm:prSet presAssocID="{D95E482F-9FD9-4DBB-8C64-C0AF3D10FF6A}" presName="compNode" presStyleCnt="0"/>
      <dgm:spPr/>
    </dgm:pt>
    <dgm:pt modelId="{2D66917F-E659-427D-8E00-29A3A26A965B}" type="pres">
      <dgm:prSet presAssocID="{D95E482F-9FD9-4DBB-8C64-C0AF3D10FF6A}" presName="bgRect" presStyleLbl="bgShp" presStyleIdx="0" presStyleCnt="3"/>
      <dgm:spPr/>
    </dgm:pt>
    <dgm:pt modelId="{C4FA9B44-88F5-41B9-817F-C4F4F39D5784}" type="pres">
      <dgm:prSet presAssocID="{D95E482F-9FD9-4DBB-8C64-C0AF3D10FF6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arent and Child"/>
        </a:ext>
      </dgm:extLst>
    </dgm:pt>
    <dgm:pt modelId="{DAC85FCD-A1AE-4DDD-880C-A1F9586E4EC2}" type="pres">
      <dgm:prSet presAssocID="{D95E482F-9FD9-4DBB-8C64-C0AF3D10FF6A}" presName="spaceRect" presStyleCnt="0"/>
      <dgm:spPr/>
    </dgm:pt>
    <dgm:pt modelId="{ED592D65-2D78-4232-A2D3-0C45C1EDA030}" type="pres">
      <dgm:prSet presAssocID="{D95E482F-9FD9-4DBB-8C64-C0AF3D10FF6A}" presName="parTx" presStyleLbl="revTx" presStyleIdx="0" presStyleCnt="4">
        <dgm:presLayoutVars>
          <dgm:chMax val="0"/>
          <dgm:chPref val="0"/>
        </dgm:presLayoutVars>
      </dgm:prSet>
      <dgm:spPr/>
    </dgm:pt>
    <dgm:pt modelId="{1118963E-3A63-4048-A4CC-455CCF25B9B5}" type="pres">
      <dgm:prSet presAssocID="{03F2119F-D13A-470F-9013-09462C140E8D}" presName="sibTrans" presStyleCnt="0"/>
      <dgm:spPr/>
    </dgm:pt>
    <dgm:pt modelId="{3791C65C-FA97-4587-9FE4-DBD44F4492FE}" type="pres">
      <dgm:prSet presAssocID="{4494AC64-32A4-4EF7-AAA5-BB7225875A61}" presName="compNode" presStyleCnt="0"/>
      <dgm:spPr/>
    </dgm:pt>
    <dgm:pt modelId="{1BFABB60-1EEB-46E3-BE26-E8AF0D5E924F}" type="pres">
      <dgm:prSet presAssocID="{4494AC64-32A4-4EF7-AAA5-BB7225875A61}" presName="bgRect" presStyleLbl="bgShp" presStyleIdx="1" presStyleCnt="3"/>
      <dgm:spPr/>
    </dgm:pt>
    <dgm:pt modelId="{C058BDB1-D996-42E3-B303-FDAA5DCEFB1B}" type="pres">
      <dgm:prSet presAssocID="{4494AC64-32A4-4EF7-AAA5-BB7225875A6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assroom"/>
        </a:ext>
      </dgm:extLst>
    </dgm:pt>
    <dgm:pt modelId="{916F9479-1DB5-4A2E-B8A6-A953E1E84C71}" type="pres">
      <dgm:prSet presAssocID="{4494AC64-32A4-4EF7-AAA5-BB7225875A61}" presName="spaceRect" presStyleCnt="0"/>
      <dgm:spPr/>
    </dgm:pt>
    <dgm:pt modelId="{B8162585-C964-4FC2-B3BA-8DA4DA4004D2}" type="pres">
      <dgm:prSet presAssocID="{4494AC64-32A4-4EF7-AAA5-BB7225875A61}" presName="parTx" presStyleLbl="revTx" presStyleIdx="1" presStyleCnt="4">
        <dgm:presLayoutVars>
          <dgm:chMax val="0"/>
          <dgm:chPref val="0"/>
        </dgm:presLayoutVars>
      </dgm:prSet>
      <dgm:spPr/>
    </dgm:pt>
    <dgm:pt modelId="{880A9A0E-8296-45E6-A59E-65520E9E2FC5}" type="pres">
      <dgm:prSet presAssocID="{94544267-28DF-418B-AC7C-DCA193072911}" presName="sibTrans" presStyleCnt="0"/>
      <dgm:spPr/>
    </dgm:pt>
    <dgm:pt modelId="{6903D7F4-DB99-45AB-910C-EF5BC7C200F4}" type="pres">
      <dgm:prSet presAssocID="{AB292546-FC7F-4198-ACD3-B989D49315D9}" presName="compNode" presStyleCnt="0"/>
      <dgm:spPr/>
    </dgm:pt>
    <dgm:pt modelId="{C6579955-9D4B-4AA8-9F9D-68A9800F2D72}" type="pres">
      <dgm:prSet presAssocID="{AB292546-FC7F-4198-ACD3-B989D49315D9}" presName="bgRect" presStyleLbl="bgShp" presStyleIdx="2" presStyleCnt="3"/>
      <dgm:spPr/>
    </dgm:pt>
    <dgm:pt modelId="{30024423-1556-4EB6-B01D-E724F525D139}" type="pres">
      <dgm:prSet presAssocID="{AB292546-FC7F-4198-ACD3-B989D49315D9}"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choolhouse"/>
        </a:ext>
      </dgm:extLst>
    </dgm:pt>
    <dgm:pt modelId="{BE350B66-4803-419A-9D8B-CE3F31B87215}" type="pres">
      <dgm:prSet presAssocID="{AB292546-FC7F-4198-ACD3-B989D49315D9}" presName="spaceRect" presStyleCnt="0"/>
      <dgm:spPr/>
    </dgm:pt>
    <dgm:pt modelId="{7927B54A-D3C6-4F57-9E95-ED41D7315204}" type="pres">
      <dgm:prSet presAssocID="{AB292546-FC7F-4198-ACD3-B989D49315D9}" presName="parTx" presStyleLbl="revTx" presStyleIdx="2" presStyleCnt="4">
        <dgm:presLayoutVars>
          <dgm:chMax val="0"/>
          <dgm:chPref val="0"/>
        </dgm:presLayoutVars>
      </dgm:prSet>
      <dgm:spPr/>
    </dgm:pt>
    <dgm:pt modelId="{B64801BF-A16E-4C0A-A83B-5F9FD4D17B31}" type="pres">
      <dgm:prSet presAssocID="{AB292546-FC7F-4198-ACD3-B989D49315D9}" presName="desTx" presStyleLbl="revTx" presStyleIdx="3" presStyleCnt="4">
        <dgm:presLayoutVars/>
      </dgm:prSet>
      <dgm:spPr/>
    </dgm:pt>
  </dgm:ptLst>
  <dgm:cxnLst>
    <dgm:cxn modelId="{E0C8FA28-0009-4B69-A5CC-C7AD4ADCD90A}" srcId="{D8CCE557-33F6-4B90-A45A-C21305D094D5}" destId="{4494AC64-32A4-4EF7-AAA5-BB7225875A61}" srcOrd="1" destOrd="0" parTransId="{92CCEFDA-E3CA-4819-86CB-54A43FACE9D5}" sibTransId="{94544267-28DF-418B-AC7C-DCA193072911}"/>
    <dgm:cxn modelId="{07216735-DA5C-4B10-83F7-125CBFDDF910}" type="presOf" srcId="{D95E482F-9FD9-4DBB-8C64-C0AF3D10FF6A}" destId="{ED592D65-2D78-4232-A2D3-0C45C1EDA030}" srcOrd="0" destOrd="0" presId="urn:microsoft.com/office/officeart/2018/2/layout/IconVerticalSolidList"/>
    <dgm:cxn modelId="{22B84E38-70AF-4B18-9504-1B3369C90A5A}" srcId="{D8CCE557-33F6-4B90-A45A-C21305D094D5}" destId="{D95E482F-9FD9-4DBB-8C64-C0AF3D10FF6A}" srcOrd="0" destOrd="0" parTransId="{C991B82F-5D29-4C1F-AD15-7A40050CDE6A}" sibTransId="{03F2119F-D13A-470F-9013-09462C140E8D}"/>
    <dgm:cxn modelId="{7492F167-5593-484A-B6CB-624C048DD442}" type="presOf" srcId="{48E2C8DA-400F-4929-83F6-3888B6DFBC24}" destId="{B64801BF-A16E-4C0A-A83B-5F9FD4D17B31}" srcOrd="0" destOrd="0" presId="urn:microsoft.com/office/officeart/2018/2/layout/IconVerticalSolidList"/>
    <dgm:cxn modelId="{101D594D-23B0-48AF-850E-5DCB76A30950}" type="presOf" srcId="{AB292546-FC7F-4198-ACD3-B989D49315D9}" destId="{7927B54A-D3C6-4F57-9E95-ED41D7315204}" srcOrd="0" destOrd="0" presId="urn:microsoft.com/office/officeart/2018/2/layout/IconVerticalSolidList"/>
    <dgm:cxn modelId="{8883BE73-0AA0-459D-BAC4-87872940632F}" type="presOf" srcId="{4494AC64-32A4-4EF7-AAA5-BB7225875A61}" destId="{B8162585-C964-4FC2-B3BA-8DA4DA4004D2}" srcOrd="0" destOrd="0" presId="urn:microsoft.com/office/officeart/2018/2/layout/IconVerticalSolidList"/>
    <dgm:cxn modelId="{2E5AD68D-FC64-4AC0-9B2E-26580F064B05}" type="presOf" srcId="{D8CCE557-33F6-4B90-A45A-C21305D094D5}" destId="{54C6A99D-756A-4168-BF11-0BD331B9E7BE}" srcOrd="0" destOrd="0" presId="urn:microsoft.com/office/officeart/2018/2/layout/IconVerticalSolidList"/>
    <dgm:cxn modelId="{8E42C790-43FB-40D4-A321-BDBEFDBC4FE7}" srcId="{AB292546-FC7F-4198-ACD3-B989D49315D9}" destId="{48E2C8DA-400F-4929-83F6-3888B6DFBC24}" srcOrd="0" destOrd="0" parTransId="{49FEB45D-FE8B-4060-9A80-B592C3D2C1C1}" sibTransId="{33208B2C-DF55-464F-B05C-9AF4489C670B}"/>
    <dgm:cxn modelId="{0D03C9B2-C7AE-485D-8AC6-0AB19B777584}" srcId="{D8CCE557-33F6-4B90-A45A-C21305D094D5}" destId="{AB292546-FC7F-4198-ACD3-B989D49315D9}" srcOrd="2" destOrd="0" parTransId="{9C0824F8-887E-496B-B71C-F140C88E45F2}" sibTransId="{77BA2B81-A683-4129-8BB6-7AE004D10844}"/>
    <dgm:cxn modelId="{DA704CA3-7934-421E-98A0-E05423E31B6B}" type="presParOf" srcId="{54C6A99D-756A-4168-BF11-0BD331B9E7BE}" destId="{4C5970B3-8930-4DC8-A2A1-1860E26CE3A4}" srcOrd="0" destOrd="0" presId="urn:microsoft.com/office/officeart/2018/2/layout/IconVerticalSolidList"/>
    <dgm:cxn modelId="{5BC149E5-F4AA-4008-BF8B-6EC0EE0E361B}" type="presParOf" srcId="{4C5970B3-8930-4DC8-A2A1-1860E26CE3A4}" destId="{2D66917F-E659-427D-8E00-29A3A26A965B}" srcOrd="0" destOrd="0" presId="urn:microsoft.com/office/officeart/2018/2/layout/IconVerticalSolidList"/>
    <dgm:cxn modelId="{27FC3638-9E75-4854-A4BB-17D0B99FD8CA}" type="presParOf" srcId="{4C5970B3-8930-4DC8-A2A1-1860E26CE3A4}" destId="{C4FA9B44-88F5-41B9-817F-C4F4F39D5784}" srcOrd="1" destOrd="0" presId="urn:microsoft.com/office/officeart/2018/2/layout/IconVerticalSolidList"/>
    <dgm:cxn modelId="{8FC52F7F-885A-4432-B6E8-AA7446469DA3}" type="presParOf" srcId="{4C5970B3-8930-4DC8-A2A1-1860E26CE3A4}" destId="{DAC85FCD-A1AE-4DDD-880C-A1F9586E4EC2}" srcOrd="2" destOrd="0" presId="urn:microsoft.com/office/officeart/2018/2/layout/IconVerticalSolidList"/>
    <dgm:cxn modelId="{21A92E94-B8DF-4EFD-9FCC-4D4A74087C41}" type="presParOf" srcId="{4C5970B3-8930-4DC8-A2A1-1860E26CE3A4}" destId="{ED592D65-2D78-4232-A2D3-0C45C1EDA030}" srcOrd="3" destOrd="0" presId="urn:microsoft.com/office/officeart/2018/2/layout/IconVerticalSolidList"/>
    <dgm:cxn modelId="{90ECED28-3AE4-4360-A6D0-F51FA7C51278}" type="presParOf" srcId="{54C6A99D-756A-4168-BF11-0BD331B9E7BE}" destId="{1118963E-3A63-4048-A4CC-455CCF25B9B5}" srcOrd="1" destOrd="0" presId="urn:microsoft.com/office/officeart/2018/2/layout/IconVerticalSolidList"/>
    <dgm:cxn modelId="{398BE6F6-7A74-48AA-9022-C1F0230EB05E}" type="presParOf" srcId="{54C6A99D-756A-4168-BF11-0BD331B9E7BE}" destId="{3791C65C-FA97-4587-9FE4-DBD44F4492FE}" srcOrd="2" destOrd="0" presId="urn:microsoft.com/office/officeart/2018/2/layout/IconVerticalSolidList"/>
    <dgm:cxn modelId="{7D9DC65F-CC5B-46CB-BD50-31BE4D8AC357}" type="presParOf" srcId="{3791C65C-FA97-4587-9FE4-DBD44F4492FE}" destId="{1BFABB60-1EEB-46E3-BE26-E8AF0D5E924F}" srcOrd="0" destOrd="0" presId="urn:microsoft.com/office/officeart/2018/2/layout/IconVerticalSolidList"/>
    <dgm:cxn modelId="{C81BC81A-0373-46C6-963E-26FD456FE74A}" type="presParOf" srcId="{3791C65C-FA97-4587-9FE4-DBD44F4492FE}" destId="{C058BDB1-D996-42E3-B303-FDAA5DCEFB1B}" srcOrd="1" destOrd="0" presId="urn:microsoft.com/office/officeart/2018/2/layout/IconVerticalSolidList"/>
    <dgm:cxn modelId="{1B09442D-8C12-4158-9D33-7F893A0357A8}" type="presParOf" srcId="{3791C65C-FA97-4587-9FE4-DBD44F4492FE}" destId="{916F9479-1DB5-4A2E-B8A6-A953E1E84C71}" srcOrd="2" destOrd="0" presId="urn:microsoft.com/office/officeart/2018/2/layout/IconVerticalSolidList"/>
    <dgm:cxn modelId="{48002FEC-A586-4C6A-906E-59DE3D88A40A}" type="presParOf" srcId="{3791C65C-FA97-4587-9FE4-DBD44F4492FE}" destId="{B8162585-C964-4FC2-B3BA-8DA4DA4004D2}" srcOrd="3" destOrd="0" presId="urn:microsoft.com/office/officeart/2018/2/layout/IconVerticalSolidList"/>
    <dgm:cxn modelId="{0762EB43-A346-4091-8F2B-C9AF2B25E87D}" type="presParOf" srcId="{54C6A99D-756A-4168-BF11-0BD331B9E7BE}" destId="{880A9A0E-8296-45E6-A59E-65520E9E2FC5}" srcOrd="3" destOrd="0" presId="urn:microsoft.com/office/officeart/2018/2/layout/IconVerticalSolidList"/>
    <dgm:cxn modelId="{98A3B232-132C-45B5-9114-10072702B2E0}" type="presParOf" srcId="{54C6A99D-756A-4168-BF11-0BD331B9E7BE}" destId="{6903D7F4-DB99-45AB-910C-EF5BC7C200F4}" srcOrd="4" destOrd="0" presId="urn:microsoft.com/office/officeart/2018/2/layout/IconVerticalSolidList"/>
    <dgm:cxn modelId="{83CE430C-469D-426D-866C-29E47ECC4EBE}" type="presParOf" srcId="{6903D7F4-DB99-45AB-910C-EF5BC7C200F4}" destId="{C6579955-9D4B-4AA8-9F9D-68A9800F2D72}" srcOrd="0" destOrd="0" presId="urn:microsoft.com/office/officeart/2018/2/layout/IconVerticalSolidList"/>
    <dgm:cxn modelId="{F9A85906-B5E3-4A3E-9F4B-385D68C98F3B}" type="presParOf" srcId="{6903D7F4-DB99-45AB-910C-EF5BC7C200F4}" destId="{30024423-1556-4EB6-B01D-E724F525D139}" srcOrd="1" destOrd="0" presId="urn:microsoft.com/office/officeart/2018/2/layout/IconVerticalSolidList"/>
    <dgm:cxn modelId="{90F59CCC-9E22-4866-8505-6ADCDD4B23FC}" type="presParOf" srcId="{6903D7F4-DB99-45AB-910C-EF5BC7C200F4}" destId="{BE350B66-4803-419A-9D8B-CE3F31B87215}" srcOrd="2" destOrd="0" presId="urn:microsoft.com/office/officeart/2018/2/layout/IconVerticalSolidList"/>
    <dgm:cxn modelId="{9D69AC69-AF7C-434A-93A9-E8811C7D8A3B}" type="presParOf" srcId="{6903D7F4-DB99-45AB-910C-EF5BC7C200F4}" destId="{7927B54A-D3C6-4F57-9E95-ED41D7315204}" srcOrd="3" destOrd="0" presId="urn:microsoft.com/office/officeart/2018/2/layout/IconVerticalSolidList"/>
    <dgm:cxn modelId="{0021E6AA-E820-42E3-9278-6F5A772C0796}" type="presParOf" srcId="{6903D7F4-DB99-45AB-910C-EF5BC7C200F4}" destId="{B64801BF-A16E-4C0A-A83B-5F9FD4D17B31}"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5D42BE-B7ED-4947-A1E3-A1CA353C9639}">
      <dsp:nvSpPr>
        <dsp:cNvPr id="0" name=""/>
        <dsp:cNvSpPr/>
      </dsp:nvSpPr>
      <dsp:spPr>
        <a:xfrm>
          <a:off x="1057331" y="314628"/>
          <a:ext cx="734062" cy="7340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6AB675E-34DD-4EAD-AD75-2F0348CD478D}">
      <dsp:nvSpPr>
        <dsp:cNvPr id="0" name=""/>
        <dsp:cNvSpPr/>
      </dsp:nvSpPr>
      <dsp:spPr>
        <a:xfrm>
          <a:off x="608737" y="1293471"/>
          <a:ext cx="1631250" cy="65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kern="1200"/>
            <a:t>Examining RI Data</a:t>
          </a:r>
        </a:p>
      </dsp:txBody>
      <dsp:txXfrm>
        <a:off x="608737" y="1293471"/>
        <a:ext cx="1631250" cy="652500"/>
      </dsp:txXfrm>
    </dsp:sp>
    <dsp:sp modelId="{94486200-A8C4-4B8A-AD42-BB4C3DB0B6BA}">
      <dsp:nvSpPr>
        <dsp:cNvPr id="0" name=""/>
        <dsp:cNvSpPr/>
      </dsp:nvSpPr>
      <dsp:spPr>
        <a:xfrm>
          <a:off x="2974050" y="314628"/>
          <a:ext cx="734062" cy="73406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E4B3AA4-D51F-4F9E-A986-6869840264A3}">
      <dsp:nvSpPr>
        <dsp:cNvPr id="0" name=""/>
        <dsp:cNvSpPr/>
      </dsp:nvSpPr>
      <dsp:spPr>
        <a:xfrm>
          <a:off x="2525456" y="1293471"/>
          <a:ext cx="1631250" cy="65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kern="1200"/>
            <a:t>Examining MI Data</a:t>
          </a:r>
        </a:p>
      </dsp:txBody>
      <dsp:txXfrm>
        <a:off x="2525456" y="1293471"/>
        <a:ext cx="1631250" cy="652500"/>
      </dsp:txXfrm>
    </dsp:sp>
    <dsp:sp modelId="{368CC38E-4BCE-4F6C-A123-CC09EEE104F7}">
      <dsp:nvSpPr>
        <dsp:cNvPr id="0" name=""/>
        <dsp:cNvSpPr/>
      </dsp:nvSpPr>
      <dsp:spPr>
        <a:xfrm>
          <a:off x="4890768" y="314628"/>
          <a:ext cx="734062" cy="73406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6D95A62-6C94-48D6-9ECC-CC4418D8F4E7}">
      <dsp:nvSpPr>
        <dsp:cNvPr id="0" name=""/>
        <dsp:cNvSpPr/>
      </dsp:nvSpPr>
      <dsp:spPr>
        <a:xfrm>
          <a:off x="4442175" y="1293471"/>
          <a:ext cx="1631250" cy="65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kern="1200"/>
            <a:t>Examining Quarter Grades by Subject</a:t>
          </a:r>
        </a:p>
      </dsp:txBody>
      <dsp:txXfrm>
        <a:off x="4442175" y="1293471"/>
        <a:ext cx="1631250" cy="652500"/>
      </dsp:txXfrm>
    </dsp:sp>
    <dsp:sp modelId="{ACDD826A-9713-4AED-B404-D6ACCF43338F}">
      <dsp:nvSpPr>
        <dsp:cNvPr id="0" name=""/>
        <dsp:cNvSpPr/>
      </dsp:nvSpPr>
      <dsp:spPr>
        <a:xfrm>
          <a:off x="6807487" y="314628"/>
          <a:ext cx="734062" cy="73406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D0A494F-8BFB-43FA-9AEE-BA79548BBF8D}">
      <dsp:nvSpPr>
        <dsp:cNvPr id="0" name=""/>
        <dsp:cNvSpPr/>
      </dsp:nvSpPr>
      <dsp:spPr>
        <a:xfrm>
          <a:off x="6358893" y="1293471"/>
          <a:ext cx="1631250" cy="65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kern="1200"/>
            <a:t>Examining Summative Assessment Data</a:t>
          </a:r>
        </a:p>
      </dsp:txBody>
      <dsp:txXfrm>
        <a:off x="6358893" y="1293471"/>
        <a:ext cx="1631250" cy="652500"/>
      </dsp:txXfrm>
    </dsp:sp>
    <dsp:sp modelId="{2DA74C97-55D6-432C-8FC6-77A67489483A}">
      <dsp:nvSpPr>
        <dsp:cNvPr id="0" name=""/>
        <dsp:cNvSpPr/>
      </dsp:nvSpPr>
      <dsp:spPr>
        <a:xfrm>
          <a:off x="8724206" y="314628"/>
          <a:ext cx="734062" cy="73406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C13FEA-B28A-4D67-A1B1-64B4BBF88D50}">
      <dsp:nvSpPr>
        <dsp:cNvPr id="0" name=""/>
        <dsp:cNvSpPr/>
      </dsp:nvSpPr>
      <dsp:spPr>
        <a:xfrm>
          <a:off x="8275612" y="1293471"/>
          <a:ext cx="1631250" cy="65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kern="1200"/>
            <a:t>Examining School Behavior by Monthly Offenses</a:t>
          </a:r>
        </a:p>
      </dsp:txBody>
      <dsp:txXfrm>
        <a:off x="8275612" y="1293471"/>
        <a:ext cx="1631250" cy="6525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5B5064-8067-4F8D-9EA8-1B95C5442973}">
      <dsp:nvSpPr>
        <dsp:cNvPr id="0" name=""/>
        <dsp:cNvSpPr/>
      </dsp:nvSpPr>
      <dsp:spPr>
        <a:xfrm>
          <a:off x="1748064" y="2975"/>
          <a:ext cx="3342605" cy="2005563"/>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defRPr b="1"/>
          </a:pPr>
          <a:r>
            <a:rPr lang="en-US" sz="1700" kern="1200" dirty="0"/>
            <a:t>ACTION STEP (S):</a:t>
          </a:r>
        </a:p>
        <a:p>
          <a:pPr marL="0" lvl="0" indent="0" algn="l" defTabSz="755650">
            <a:lnSpc>
              <a:spcPct val="90000"/>
            </a:lnSpc>
            <a:spcBef>
              <a:spcPct val="0"/>
            </a:spcBef>
            <a:spcAft>
              <a:spcPct val="35000"/>
            </a:spcAft>
            <a:buNone/>
            <a:defRPr b="1"/>
          </a:pPr>
          <a:r>
            <a:rPr lang="en-US" sz="1700" kern="1200" dirty="0"/>
            <a:t>Quarterly EOG Writing Prompts</a:t>
          </a:r>
        </a:p>
        <a:p>
          <a:pPr marL="0" lvl="0" indent="0" algn="l" defTabSz="755650">
            <a:lnSpc>
              <a:spcPct val="90000"/>
            </a:lnSpc>
            <a:spcBef>
              <a:spcPct val="0"/>
            </a:spcBef>
            <a:spcAft>
              <a:spcPct val="35000"/>
            </a:spcAft>
            <a:buNone/>
            <a:defRPr b="1"/>
          </a:pPr>
          <a:r>
            <a:rPr lang="en-US" sz="1700" kern="1200" dirty="0"/>
            <a:t>R.A.C.E.  Strategy</a:t>
          </a:r>
        </a:p>
        <a:p>
          <a:pPr marL="0" lvl="0" indent="0" algn="l" defTabSz="755650">
            <a:lnSpc>
              <a:spcPct val="90000"/>
            </a:lnSpc>
            <a:spcBef>
              <a:spcPct val="0"/>
            </a:spcBef>
            <a:spcAft>
              <a:spcPct val="35000"/>
            </a:spcAft>
            <a:buNone/>
            <a:defRPr b="1"/>
          </a:pPr>
          <a:r>
            <a:rPr lang="en-US" sz="1700" kern="1200" dirty="0"/>
            <a:t>Constructed response on each summative</a:t>
          </a:r>
        </a:p>
        <a:p>
          <a:pPr marL="114300" lvl="1" indent="-114300" algn="l" defTabSz="577850">
            <a:lnSpc>
              <a:spcPct val="90000"/>
            </a:lnSpc>
            <a:spcBef>
              <a:spcPct val="0"/>
            </a:spcBef>
            <a:spcAft>
              <a:spcPct val="15000"/>
            </a:spcAft>
            <a:buChar char="•"/>
          </a:pPr>
          <a:endParaRPr lang="en-US" sz="1300" kern="1200"/>
        </a:p>
      </dsp:txBody>
      <dsp:txXfrm>
        <a:off x="1748064" y="2975"/>
        <a:ext cx="3342605" cy="2005563"/>
      </dsp:txXfrm>
    </dsp:sp>
    <dsp:sp modelId="{43BCAAAB-C643-4223-B4FD-3BCE1EC1529A}">
      <dsp:nvSpPr>
        <dsp:cNvPr id="0" name=""/>
        <dsp:cNvSpPr/>
      </dsp:nvSpPr>
      <dsp:spPr>
        <a:xfrm>
          <a:off x="5424930" y="2975"/>
          <a:ext cx="3342605" cy="2005563"/>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defRPr b="1"/>
          </a:pPr>
          <a:r>
            <a:rPr lang="en-US" sz="1700" kern="1200" dirty="0"/>
            <a:t>IMPLEMENTATION:</a:t>
          </a:r>
        </a:p>
        <a:p>
          <a:pPr marL="0" lvl="0" indent="0" algn="l" defTabSz="755650">
            <a:lnSpc>
              <a:spcPct val="90000"/>
            </a:lnSpc>
            <a:spcBef>
              <a:spcPct val="0"/>
            </a:spcBef>
            <a:spcAft>
              <a:spcPct val="35000"/>
            </a:spcAft>
            <a:buNone/>
            <a:defRPr b="1"/>
          </a:pPr>
          <a:r>
            <a:rPr lang="en-US" sz="1700" kern="1200" dirty="0"/>
            <a:t>Coaches will check IB Unit Plans to ensure strategies are used. APs will monitor CTLS Data and other summative data. Principal will log resource usage.</a:t>
          </a:r>
        </a:p>
        <a:p>
          <a:pPr marL="114300" lvl="1" indent="-114300" algn="l" defTabSz="577850">
            <a:lnSpc>
              <a:spcPct val="90000"/>
            </a:lnSpc>
            <a:spcBef>
              <a:spcPct val="0"/>
            </a:spcBef>
            <a:spcAft>
              <a:spcPct val="15000"/>
            </a:spcAft>
            <a:buChar char="•"/>
          </a:pPr>
          <a:endParaRPr lang="en-US" sz="1300" kern="1200"/>
        </a:p>
      </dsp:txBody>
      <dsp:txXfrm>
        <a:off x="5424930" y="2975"/>
        <a:ext cx="3342605" cy="2005563"/>
      </dsp:txXfrm>
    </dsp:sp>
    <dsp:sp modelId="{4217A8EE-6405-4C95-B7DE-F9837E21D3CF}">
      <dsp:nvSpPr>
        <dsp:cNvPr id="0" name=""/>
        <dsp:cNvSpPr/>
      </dsp:nvSpPr>
      <dsp:spPr>
        <a:xfrm>
          <a:off x="1748064" y="2342799"/>
          <a:ext cx="3342605" cy="2005563"/>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defRPr b="1"/>
          </a:pPr>
          <a:r>
            <a:rPr lang="en-US" sz="1700" kern="1200"/>
            <a:t>IMPACT: </a:t>
          </a:r>
        </a:p>
        <a:p>
          <a:pPr marL="0" lvl="0" indent="0" algn="l" defTabSz="755650">
            <a:lnSpc>
              <a:spcPct val="90000"/>
            </a:lnSpc>
            <a:spcBef>
              <a:spcPct val="0"/>
            </a:spcBef>
            <a:spcAft>
              <a:spcPct val="35000"/>
            </a:spcAft>
            <a:buNone/>
            <a:defRPr b="1"/>
          </a:pPr>
          <a:r>
            <a:rPr lang="en-US" sz="1700" kern="1200"/>
            <a:t>Content CCCs will discuss the impact of the strategies and will indicate in meeting notes / agenda which strategies, or software assisted with student growth.</a:t>
          </a:r>
        </a:p>
        <a:p>
          <a:pPr marL="114300" lvl="1" indent="-114300" algn="l" defTabSz="577850">
            <a:lnSpc>
              <a:spcPct val="90000"/>
            </a:lnSpc>
            <a:spcBef>
              <a:spcPct val="0"/>
            </a:spcBef>
            <a:spcAft>
              <a:spcPct val="15000"/>
            </a:spcAft>
            <a:buChar char="•"/>
          </a:pPr>
          <a:endParaRPr lang="en-US" sz="1300" kern="1200"/>
        </a:p>
      </dsp:txBody>
      <dsp:txXfrm>
        <a:off x="1748064" y="2342799"/>
        <a:ext cx="3342605" cy="2005563"/>
      </dsp:txXfrm>
    </dsp:sp>
    <dsp:sp modelId="{BFC659CB-AC57-435F-935D-3381E43E140E}">
      <dsp:nvSpPr>
        <dsp:cNvPr id="0" name=""/>
        <dsp:cNvSpPr/>
      </dsp:nvSpPr>
      <dsp:spPr>
        <a:xfrm>
          <a:off x="5424930" y="2342799"/>
          <a:ext cx="3342605" cy="2005563"/>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defRPr b="1"/>
          </a:pPr>
          <a:r>
            <a:rPr lang="en-US" sz="1700" kern="1200" dirty="0"/>
            <a:t>RESOURCES: </a:t>
          </a:r>
        </a:p>
        <a:p>
          <a:pPr marL="0" lvl="0" indent="0" algn="l" defTabSz="755650">
            <a:lnSpc>
              <a:spcPct val="90000"/>
            </a:lnSpc>
            <a:spcBef>
              <a:spcPct val="0"/>
            </a:spcBef>
            <a:spcAft>
              <a:spcPct val="35000"/>
            </a:spcAft>
            <a:buNone/>
            <a:defRPr b="1"/>
          </a:pPr>
          <a:r>
            <a:rPr lang="en-US" sz="1700" kern="1200" dirty="0"/>
            <a:t>Moby Max</a:t>
          </a:r>
        </a:p>
        <a:p>
          <a:pPr marL="0" lvl="0" indent="0" algn="l" defTabSz="755650">
            <a:lnSpc>
              <a:spcPct val="90000"/>
            </a:lnSpc>
            <a:spcBef>
              <a:spcPct val="0"/>
            </a:spcBef>
            <a:spcAft>
              <a:spcPct val="35000"/>
            </a:spcAft>
            <a:buNone/>
            <a:defRPr b="1"/>
          </a:pPr>
          <a:r>
            <a:rPr lang="en-US" sz="1700" kern="1200" dirty="0"/>
            <a:t>Flocabulary</a:t>
          </a:r>
        </a:p>
        <a:p>
          <a:pPr marL="0" lvl="0" indent="0" algn="l" defTabSz="755650">
            <a:lnSpc>
              <a:spcPct val="90000"/>
            </a:lnSpc>
            <a:spcBef>
              <a:spcPct val="0"/>
            </a:spcBef>
            <a:spcAft>
              <a:spcPct val="35000"/>
            </a:spcAft>
            <a:buNone/>
            <a:defRPr b="1"/>
          </a:pPr>
          <a:r>
            <a:rPr lang="en-US" sz="1700" kern="1200" dirty="0"/>
            <a:t>IXL ELA / SOCIAL STUDIES</a:t>
          </a:r>
        </a:p>
        <a:p>
          <a:pPr marL="0" lvl="0" indent="0" algn="l" defTabSz="755650">
            <a:lnSpc>
              <a:spcPct val="90000"/>
            </a:lnSpc>
            <a:spcBef>
              <a:spcPct val="0"/>
            </a:spcBef>
            <a:spcAft>
              <a:spcPct val="35000"/>
            </a:spcAft>
            <a:buNone/>
            <a:defRPr b="1"/>
          </a:pPr>
          <a:endParaRPr lang="en-US" sz="1700" kern="1200" dirty="0"/>
        </a:p>
      </dsp:txBody>
      <dsp:txXfrm>
        <a:off x="5424930" y="2342799"/>
        <a:ext cx="3342605" cy="200556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5B5064-8067-4F8D-9EA8-1B95C5442973}">
      <dsp:nvSpPr>
        <dsp:cNvPr id="0" name=""/>
        <dsp:cNvSpPr/>
      </dsp:nvSpPr>
      <dsp:spPr>
        <a:xfrm>
          <a:off x="1748064" y="2975"/>
          <a:ext cx="3342605" cy="2005563"/>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defRPr b="1"/>
          </a:pPr>
          <a:r>
            <a:rPr lang="en-US" sz="1600" kern="1200" dirty="0"/>
            <a:t>ACTION STEP (S):</a:t>
          </a:r>
        </a:p>
        <a:p>
          <a:pPr marL="0" lvl="0" indent="0" algn="l" defTabSz="711200">
            <a:lnSpc>
              <a:spcPct val="90000"/>
            </a:lnSpc>
            <a:spcBef>
              <a:spcPct val="0"/>
            </a:spcBef>
            <a:spcAft>
              <a:spcPct val="35000"/>
            </a:spcAft>
            <a:buNone/>
            <a:defRPr b="1"/>
          </a:pPr>
          <a:r>
            <a:rPr lang="en-US" sz="1600" kern="1200" dirty="0"/>
            <a:t>Quarterly Math Writing Prompts</a:t>
          </a:r>
        </a:p>
        <a:p>
          <a:pPr marL="0" lvl="0" indent="0" algn="l" defTabSz="711200">
            <a:lnSpc>
              <a:spcPct val="90000"/>
            </a:lnSpc>
            <a:spcBef>
              <a:spcPct val="0"/>
            </a:spcBef>
            <a:spcAft>
              <a:spcPct val="35000"/>
            </a:spcAft>
            <a:buNone/>
            <a:defRPr b="1"/>
          </a:pPr>
          <a:r>
            <a:rPr lang="en-US" sz="1600" kern="1200" dirty="0"/>
            <a:t>C.U.B.E.S  </a:t>
          </a:r>
        </a:p>
        <a:p>
          <a:pPr marL="0" lvl="0" indent="0" algn="l" defTabSz="711200">
            <a:lnSpc>
              <a:spcPct val="90000"/>
            </a:lnSpc>
            <a:spcBef>
              <a:spcPct val="0"/>
            </a:spcBef>
            <a:spcAft>
              <a:spcPct val="35000"/>
            </a:spcAft>
            <a:buNone/>
            <a:defRPr b="1"/>
          </a:pPr>
          <a:r>
            <a:rPr lang="en-US" sz="1600" kern="1200" dirty="0"/>
            <a:t>Constructed response on each summative</a:t>
          </a:r>
        </a:p>
        <a:p>
          <a:pPr marL="114300" lvl="1" indent="-114300" algn="l" defTabSz="533400">
            <a:lnSpc>
              <a:spcPct val="90000"/>
            </a:lnSpc>
            <a:spcBef>
              <a:spcPct val="0"/>
            </a:spcBef>
            <a:spcAft>
              <a:spcPct val="15000"/>
            </a:spcAft>
            <a:buChar char="•"/>
          </a:pPr>
          <a:endParaRPr lang="en-US" sz="1200" kern="1200"/>
        </a:p>
      </dsp:txBody>
      <dsp:txXfrm>
        <a:off x="1748064" y="2975"/>
        <a:ext cx="3342605" cy="2005563"/>
      </dsp:txXfrm>
    </dsp:sp>
    <dsp:sp modelId="{43BCAAAB-C643-4223-B4FD-3BCE1EC1529A}">
      <dsp:nvSpPr>
        <dsp:cNvPr id="0" name=""/>
        <dsp:cNvSpPr/>
      </dsp:nvSpPr>
      <dsp:spPr>
        <a:xfrm>
          <a:off x="5424930" y="2975"/>
          <a:ext cx="3342605" cy="2005563"/>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defRPr b="1"/>
          </a:pPr>
          <a:r>
            <a:rPr lang="en-US" sz="1600" kern="1200" dirty="0"/>
            <a:t>IMPLEMENTATION:</a:t>
          </a:r>
        </a:p>
        <a:p>
          <a:pPr marL="0" lvl="0" indent="0" algn="l" defTabSz="711200">
            <a:lnSpc>
              <a:spcPct val="90000"/>
            </a:lnSpc>
            <a:spcBef>
              <a:spcPct val="0"/>
            </a:spcBef>
            <a:spcAft>
              <a:spcPct val="35000"/>
            </a:spcAft>
            <a:buNone/>
            <a:defRPr b="1"/>
          </a:pPr>
          <a:r>
            <a:rPr lang="en-US" sz="1600" kern="1200" dirty="0"/>
            <a:t>Coaches will check IB Unit Plans to ensure strategies are used. APs will monitor CTLS Data and other summative data. Principal will log resource usage.</a:t>
          </a:r>
        </a:p>
        <a:p>
          <a:pPr marL="114300" lvl="1" indent="-114300" algn="l" defTabSz="533400">
            <a:lnSpc>
              <a:spcPct val="90000"/>
            </a:lnSpc>
            <a:spcBef>
              <a:spcPct val="0"/>
            </a:spcBef>
            <a:spcAft>
              <a:spcPct val="15000"/>
            </a:spcAft>
            <a:buChar char="•"/>
          </a:pPr>
          <a:endParaRPr lang="en-US" sz="1200" kern="1200"/>
        </a:p>
      </dsp:txBody>
      <dsp:txXfrm>
        <a:off x="5424930" y="2975"/>
        <a:ext cx="3342605" cy="2005563"/>
      </dsp:txXfrm>
    </dsp:sp>
    <dsp:sp modelId="{4217A8EE-6405-4C95-B7DE-F9837E21D3CF}">
      <dsp:nvSpPr>
        <dsp:cNvPr id="0" name=""/>
        <dsp:cNvSpPr/>
      </dsp:nvSpPr>
      <dsp:spPr>
        <a:xfrm>
          <a:off x="1748064" y="2342799"/>
          <a:ext cx="3342605" cy="2005563"/>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defRPr b="1"/>
          </a:pPr>
          <a:r>
            <a:rPr lang="en-US" sz="1600" kern="1200"/>
            <a:t>IMPACT: </a:t>
          </a:r>
        </a:p>
        <a:p>
          <a:pPr marL="0" lvl="0" indent="0" algn="l" defTabSz="711200">
            <a:lnSpc>
              <a:spcPct val="90000"/>
            </a:lnSpc>
            <a:spcBef>
              <a:spcPct val="0"/>
            </a:spcBef>
            <a:spcAft>
              <a:spcPct val="35000"/>
            </a:spcAft>
            <a:buNone/>
            <a:defRPr b="1"/>
          </a:pPr>
          <a:r>
            <a:rPr lang="en-US" sz="1600" kern="1200"/>
            <a:t>Content CCCs will discuss the impact of the strategies and will indicate in meeting notes / agenda which strategies, or software assisted with student growth.</a:t>
          </a:r>
        </a:p>
        <a:p>
          <a:pPr marL="114300" lvl="1" indent="-114300" algn="l" defTabSz="533400">
            <a:lnSpc>
              <a:spcPct val="90000"/>
            </a:lnSpc>
            <a:spcBef>
              <a:spcPct val="0"/>
            </a:spcBef>
            <a:spcAft>
              <a:spcPct val="15000"/>
            </a:spcAft>
            <a:buChar char="•"/>
          </a:pPr>
          <a:endParaRPr lang="en-US" sz="1200" kern="1200"/>
        </a:p>
      </dsp:txBody>
      <dsp:txXfrm>
        <a:off x="1748064" y="2342799"/>
        <a:ext cx="3342605" cy="2005563"/>
      </dsp:txXfrm>
    </dsp:sp>
    <dsp:sp modelId="{BFC659CB-AC57-435F-935D-3381E43E140E}">
      <dsp:nvSpPr>
        <dsp:cNvPr id="0" name=""/>
        <dsp:cNvSpPr/>
      </dsp:nvSpPr>
      <dsp:spPr>
        <a:xfrm>
          <a:off x="5424930" y="2342799"/>
          <a:ext cx="3342605" cy="2005563"/>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defRPr b="1"/>
          </a:pPr>
          <a:r>
            <a:rPr lang="en-US" sz="1600" kern="1200" dirty="0"/>
            <a:t>RESOURCES: </a:t>
          </a:r>
        </a:p>
        <a:p>
          <a:pPr marL="0" lvl="0" indent="0" algn="l" defTabSz="711200">
            <a:lnSpc>
              <a:spcPct val="90000"/>
            </a:lnSpc>
            <a:spcBef>
              <a:spcPct val="0"/>
            </a:spcBef>
            <a:spcAft>
              <a:spcPct val="35000"/>
            </a:spcAft>
            <a:buNone/>
            <a:defRPr b="1"/>
          </a:pPr>
          <a:r>
            <a:rPr lang="en-US" sz="1600" kern="1200" dirty="0"/>
            <a:t>360 White Boards</a:t>
          </a:r>
        </a:p>
        <a:p>
          <a:pPr marL="0" lvl="0" indent="0" algn="l" defTabSz="711200">
            <a:lnSpc>
              <a:spcPct val="90000"/>
            </a:lnSpc>
            <a:spcBef>
              <a:spcPct val="0"/>
            </a:spcBef>
            <a:spcAft>
              <a:spcPct val="35000"/>
            </a:spcAft>
            <a:buNone/>
            <a:defRPr b="1"/>
          </a:pPr>
          <a:r>
            <a:rPr lang="en-US" sz="1600" kern="1200" dirty="0"/>
            <a:t>Math Manipulatives</a:t>
          </a:r>
        </a:p>
        <a:p>
          <a:pPr marL="0" lvl="0" indent="0" algn="l" defTabSz="711200">
            <a:lnSpc>
              <a:spcPct val="90000"/>
            </a:lnSpc>
            <a:spcBef>
              <a:spcPct val="0"/>
            </a:spcBef>
            <a:spcAft>
              <a:spcPct val="35000"/>
            </a:spcAft>
            <a:buNone/>
            <a:defRPr b="1"/>
          </a:pPr>
          <a:r>
            <a:rPr lang="en-US" sz="1600" kern="1200" dirty="0"/>
            <a:t>IXL MATH / SCIENCE</a:t>
          </a:r>
        </a:p>
        <a:p>
          <a:pPr marL="0" lvl="0" indent="0" algn="l" defTabSz="711200">
            <a:lnSpc>
              <a:spcPct val="90000"/>
            </a:lnSpc>
            <a:spcBef>
              <a:spcPct val="0"/>
            </a:spcBef>
            <a:spcAft>
              <a:spcPct val="35000"/>
            </a:spcAft>
            <a:buNone/>
            <a:defRPr b="1"/>
          </a:pPr>
          <a:r>
            <a:rPr lang="en-US" sz="1600" kern="1200" dirty="0"/>
            <a:t>Classroom Sets of Calculators</a:t>
          </a:r>
        </a:p>
        <a:p>
          <a:pPr marL="0" lvl="0" indent="0" algn="l" defTabSz="711200">
            <a:lnSpc>
              <a:spcPct val="90000"/>
            </a:lnSpc>
            <a:spcBef>
              <a:spcPct val="0"/>
            </a:spcBef>
            <a:spcAft>
              <a:spcPct val="35000"/>
            </a:spcAft>
            <a:buNone/>
            <a:defRPr b="1"/>
          </a:pPr>
          <a:endParaRPr lang="en-US" sz="1600" kern="1200" dirty="0"/>
        </a:p>
      </dsp:txBody>
      <dsp:txXfrm>
        <a:off x="5424930" y="2342799"/>
        <a:ext cx="3342605" cy="200556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5B5064-8067-4F8D-9EA8-1B95C5442973}">
      <dsp:nvSpPr>
        <dsp:cNvPr id="0" name=""/>
        <dsp:cNvSpPr/>
      </dsp:nvSpPr>
      <dsp:spPr>
        <a:xfrm>
          <a:off x="1748064" y="2975"/>
          <a:ext cx="3342605" cy="2005563"/>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defRPr b="1"/>
          </a:pPr>
          <a:r>
            <a:rPr lang="en-US" sz="1700" kern="1200" dirty="0"/>
            <a:t>ACTION STEP (S):</a:t>
          </a:r>
        </a:p>
        <a:p>
          <a:pPr marL="0" lvl="0" indent="0" algn="l" defTabSz="755650">
            <a:lnSpc>
              <a:spcPct val="90000"/>
            </a:lnSpc>
            <a:spcBef>
              <a:spcPct val="0"/>
            </a:spcBef>
            <a:spcAft>
              <a:spcPct val="35000"/>
            </a:spcAft>
            <a:buNone/>
            <a:defRPr b="1"/>
          </a:pPr>
          <a:r>
            <a:rPr lang="en-US" sz="1700" kern="1200" dirty="0"/>
            <a:t>PBIS Wednesdays</a:t>
          </a:r>
        </a:p>
        <a:p>
          <a:pPr marL="0" lvl="0" indent="0" algn="l" defTabSz="755650">
            <a:lnSpc>
              <a:spcPct val="90000"/>
            </a:lnSpc>
            <a:spcBef>
              <a:spcPct val="0"/>
            </a:spcBef>
            <a:spcAft>
              <a:spcPct val="35000"/>
            </a:spcAft>
            <a:buNone/>
            <a:defRPr b="1"/>
          </a:pPr>
          <a:r>
            <a:rPr lang="en-US" sz="1700" kern="1200" dirty="0"/>
            <a:t>IB Thursdays </a:t>
          </a:r>
        </a:p>
        <a:p>
          <a:pPr marL="0" lvl="0" indent="0" algn="l" defTabSz="755650">
            <a:lnSpc>
              <a:spcPct val="90000"/>
            </a:lnSpc>
            <a:spcBef>
              <a:spcPct val="0"/>
            </a:spcBef>
            <a:spcAft>
              <a:spcPct val="35000"/>
            </a:spcAft>
            <a:buNone/>
            <a:defRPr b="1"/>
          </a:pPr>
          <a:r>
            <a:rPr lang="en-US" sz="1700" kern="1200" dirty="0"/>
            <a:t>Monthly Admin Talks</a:t>
          </a:r>
        </a:p>
        <a:p>
          <a:pPr marL="0" lvl="0" indent="0" algn="l" defTabSz="755650">
            <a:lnSpc>
              <a:spcPct val="90000"/>
            </a:lnSpc>
            <a:spcBef>
              <a:spcPct val="0"/>
            </a:spcBef>
            <a:spcAft>
              <a:spcPct val="35000"/>
            </a:spcAft>
            <a:buNone/>
            <a:defRPr b="1"/>
          </a:pPr>
          <a:r>
            <a:rPr lang="en-US" sz="1700" kern="1200" dirty="0"/>
            <a:t>Monthly Celebrations</a:t>
          </a:r>
        </a:p>
      </dsp:txBody>
      <dsp:txXfrm>
        <a:off x="1748064" y="2975"/>
        <a:ext cx="3342605" cy="2005563"/>
      </dsp:txXfrm>
    </dsp:sp>
    <dsp:sp modelId="{43BCAAAB-C643-4223-B4FD-3BCE1EC1529A}">
      <dsp:nvSpPr>
        <dsp:cNvPr id="0" name=""/>
        <dsp:cNvSpPr/>
      </dsp:nvSpPr>
      <dsp:spPr>
        <a:xfrm>
          <a:off x="5424930" y="2975"/>
          <a:ext cx="3342605" cy="2005563"/>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defRPr b="1"/>
          </a:pPr>
          <a:r>
            <a:rPr lang="en-US" sz="1700" kern="1200" dirty="0"/>
            <a:t>IMPLEMENTATION:</a:t>
          </a:r>
        </a:p>
        <a:p>
          <a:pPr marL="0" lvl="0" indent="0" algn="l" defTabSz="755650">
            <a:lnSpc>
              <a:spcPct val="90000"/>
            </a:lnSpc>
            <a:spcBef>
              <a:spcPct val="0"/>
            </a:spcBef>
            <a:spcAft>
              <a:spcPct val="35000"/>
            </a:spcAft>
            <a:buNone/>
            <a:defRPr b="1"/>
          </a:pPr>
          <a:r>
            <a:rPr lang="en-US" sz="1700" kern="1200" dirty="0"/>
            <a:t>Coaches, Counselors, and APs have built in time via morning  advisement  to present to students SEL practices to reduce discipline.</a:t>
          </a:r>
        </a:p>
      </dsp:txBody>
      <dsp:txXfrm>
        <a:off x="5424930" y="2975"/>
        <a:ext cx="3342605" cy="2005563"/>
      </dsp:txXfrm>
    </dsp:sp>
    <dsp:sp modelId="{4217A8EE-6405-4C95-B7DE-F9837E21D3CF}">
      <dsp:nvSpPr>
        <dsp:cNvPr id="0" name=""/>
        <dsp:cNvSpPr/>
      </dsp:nvSpPr>
      <dsp:spPr>
        <a:xfrm>
          <a:off x="1748064" y="2342799"/>
          <a:ext cx="3342605" cy="2005563"/>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defRPr b="1"/>
          </a:pPr>
          <a:r>
            <a:rPr lang="en-US" sz="1700" kern="1200" dirty="0"/>
            <a:t>IMPACT: </a:t>
          </a:r>
        </a:p>
        <a:p>
          <a:pPr marL="0" lvl="0" indent="0" algn="l" defTabSz="755650">
            <a:lnSpc>
              <a:spcPct val="90000"/>
            </a:lnSpc>
            <a:spcBef>
              <a:spcPct val="0"/>
            </a:spcBef>
            <a:spcAft>
              <a:spcPct val="35000"/>
            </a:spcAft>
            <a:buNone/>
            <a:defRPr b="1"/>
          </a:pPr>
          <a:r>
            <a:rPr lang="en-US" sz="1700" kern="1200" dirty="0"/>
            <a:t>Grade levels will discuss the impact of the strategies and will indicate in meeting notes / agenda which strategies are going well</a:t>
          </a:r>
        </a:p>
        <a:p>
          <a:pPr marL="0" lvl="0" indent="0" algn="l" defTabSz="755650">
            <a:lnSpc>
              <a:spcPct val="90000"/>
            </a:lnSpc>
            <a:spcBef>
              <a:spcPct val="0"/>
            </a:spcBef>
            <a:spcAft>
              <a:spcPct val="35000"/>
            </a:spcAft>
            <a:buNone/>
            <a:defRPr b="1"/>
          </a:pPr>
          <a:endParaRPr lang="en-US" sz="1700" kern="1200" dirty="0"/>
        </a:p>
      </dsp:txBody>
      <dsp:txXfrm>
        <a:off x="1748064" y="2342799"/>
        <a:ext cx="3342605" cy="2005563"/>
      </dsp:txXfrm>
    </dsp:sp>
    <dsp:sp modelId="{BFC659CB-AC57-435F-935D-3381E43E140E}">
      <dsp:nvSpPr>
        <dsp:cNvPr id="0" name=""/>
        <dsp:cNvSpPr/>
      </dsp:nvSpPr>
      <dsp:spPr>
        <a:xfrm>
          <a:off x="5424930" y="2342799"/>
          <a:ext cx="3342605" cy="2005563"/>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defRPr b="1"/>
          </a:pPr>
          <a:r>
            <a:rPr lang="en-US" sz="1700" kern="1200" dirty="0"/>
            <a:t>RESOURCES: </a:t>
          </a:r>
        </a:p>
        <a:p>
          <a:pPr marL="0" lvl="0" indent="0" algn="l" defTabSz="755650">
            <a:lnSpc>
              <a:spcPct val="90000"/>
            </a:lnSpc>
            <a:spcBef>
              <a:spcPct val="0"/>
            </a:spcBef>
            <a:spcAft>
              <a:spcPct val="35000"/>
            </a:spcAft>
            <a:buNone/>
            <a:defRPr b="1"/>
          </a:pPr>
          <a:r>
            <a:rPr lang="en-US" sz="1700" kern="1200" dirty="0"/>
            <a:t>PBIS APP</a:t>
          </a:r>
        </a:p>
        <a:p>
          <a:pPr marL="0" lvl="0" indent="0" algn="l" defTabSz="755650">
            <a:lnSpc>
              <a:spcPct val="90000"/>
            </a:lnSpc>
            <a:spcBef>
              <a:spcPct val="0"/>
            </a:spcBef>
            <a:spcAft>
              <a:spcPct val="35000"/>
            </a:spcAft>
            <a:buNone/>
            <a:defRPr b="1"/>
          </a:pPr>
          <a:r>
            <a:rPr lang="en-US" sz="1700" kern="1200" dirty="0"/>
            <a:t>Restorative Practices</a:t>
          </a:r>
        </a:p>
        <a:p>
          <a:pPr marL="0" lvl="0" indent="0" algn="l" defTabSz="755650">
            <a:lnSpc>
              <a:spcPct val="90000"/>
            </a:lnSpc>
            <a:spcBef>
              <a:spcPct val="0"/>
            </a:spcBef>
            <a:spcAft>
              <a:spcPct val="35000"/>
            </a:spcAft>
            <a:buNone/>
            <a:defRPr b="1"/>
          </a:pPr>
          <a:r>
            <a:rPr lang="en-US" sz="1700" kern="1200" dirty="0"/>
            <a:t>Advisement Lessons</a:t>
          </a:r>
        </a:p>
        <a:p>
          <a:pPr marL="0" lvl="0" indent="0" algn="l" defTabSz="755650">
            <a:lnSpc>
              <a:spcPct val="90000"/>
            </a:lnSpc>
            <a:spcBef>
              <a:spcPct val="0"/>
            </a:spcBef>
            <a:spcAft>
              <a:spcPct val="35000"/>
            </a:spcAft>
            <a:buNone/>
            <a:defRPr b="1"/>
          </a:pPr>
          <a:endParaRPr lang="en-US" sz="1700" kern="1200" dirty="0"/>
        </a:p>
      </dsp:txBody>
      <dsp:txXfrm>
        <a:off x="5424930" y="2342799"/>
        <a:ext cx="3342605" cy="200556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66917F-E659-427D-8E00-29A3A26A965B}">
      <dsp:nvSpPr>
        <dsp:cNvPr id="0" name=""/>
        <dsp:cNvSpPr/>
      </dsp:nvSpPr>
      <dsp:spPr>
        <a:xfrm>
          <a:off x="0" y="531"/>
          <a:ext cx="10515600" cy="1244702"/>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4FA9B44-88F5-41B9-817F-C4F4F39D5784}">
      <dsp:nvSpPr>
        <dsp:cNvPr id="0" name=""/>
        <dsp:cNvSpPr/>
      </dsp:nvSpPr>
      <dsp:spPr>
        <a:xfrm>
          <a:off x="376522" y="280590"/>
          <a:ext cx="684586" cy="68458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D592D65-2D78-4232-A2D3-0C45C1EDA030}">
      <dsp:nvSpPr>
        <dsp:cNvPr id="0" name=""/>
        <dsp:cNvSpPr/>
      </dsp:nvSpPr>
      <dsp:spPr>
        <a:xfrm>
          <a:off x="1437631" y="531"/>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1066800">
            <a:lnSpc>
              <a:spcPct val="90000"/>
            </a:lnSpc>
            <a:spcBef>
              <a:spcPct val="0"/>
            </a:spcBef>
            <a:spcAft>
              <a:spcPct val="35000"/>
            </a:spcAft>
            <a:buNone/>
          </a:pPr>
          <a:r>
            <a:rPr lang="en-US" sz="2400" kern="1200"/>
            <a:t>Assist parents in understanding state academic standards, state &amp; local assessments, and how to monitor their child’s academic progress.</a:t>
          </a:r>
        </a:p>
      </dsp:txBody>
      <dsp:txXfrm>
        <a:off x="1437631" y="531"/>
        <a:ext cx="9077968" cy="1244702"/>
      </dsp:txXfrm>
    </dsp:sp>
    <dsp:sp modelId="{1BFABB60-1EEB-46E3-BE26-E8AF0D5E924F}">
      <dsp:nvSpPr>
        <dsp:cNvPr id="0" name=""/>
        <dsp:cNvSpPr/>
      </dsp:nvSpPr>
      <dsp:spPr>
        <a:xfrm>
          <a:off x="0" y="1556410"/>
          <a:ext cx="10515600" cy="1244702"/>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058BDB1-D996-42E3-B303-FDAA5DCEFB1B}">
      <dsp:nvSpPr>
        <dsp:cNvPr id="0" name=""/>
        <dsp:cNvSpPr/>
      </dsp:nvSpPr>
      <dsp:spPr>
        <a:xfrm>
          <a:off x="376522" y="1836468"/>
          <a:ext cx="684586" cy="68458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8162585-C964-4FC2-B3BA-8DA4DA4004D2}">
      <dsp:nvSpPr>
        <dsp:cNvPr id="0" name=""/>
        <dsp:cNvSpPr/>
      </dsp:nvSpPr>
      <dsp:spPr>
        <a:xfrm>
          <a:off x="1437631" y="1556410"/>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1066800">
            <a:lnSpc>
              <a:spcPct val="90000"/>
            </a:lnSpc>
            <a:spcBef>
              <a:spcPct val="0"/>
            </a:spcBef>
            <a:spcAft>
              <a:spcPct val="35000"/>
            </a:spcAft>
            <a:buNone/>
          </a:pPr>
          <a:r>
            <a:rPr lang="en-US" sz="2400" kern="1200"/>
            <a:t>Provide materials and training to help parents work with their child to improve academic achievement.</a:t>
          </a:r>
        </a:p>
      </dsp:txBody>
      <dsp:txXfrm>
        <a:off x="1437631" y="1556410"/>
        <a:ext cx="9077968" cy="1244702"/>
      </dsp:txXfrm>
    </dsp:sp>
    <dsp:sp modelId="{C6579955-9D4B-4AA8-9F9D-68A9800F2D72}">
      <dsp:nvSpPr>
        <dsp:cNvPr id="0" name=""/>
        <dsp:cNvSpPr/>
      </dsp:nvSpPr>
      <dsp:spPr>
        <a:xfrm>
          <a:off x="0" y="3112289"/>
          <a:ext cx="10515600" cy="1244702"/>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0024423-1556-4EB6-B01D-E724F525D139}">
      <dsp:nvSpPr>
        <dsp:cNvPr id="0" name=""/>
        <dsp:cNvSpPr/>
      </dsp:nvSpPr>
      <dsp:spPr>
        <a:xfrm>
          <a:off x="376522" y="3392347"/>
          <a:ext cx="684586" cy="68458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927B54A-D3C6-4F57-9E95-ED41D7315204}">
      <dsp:nvSpPr>
        <dsp:cNvPr id="0" name=""/>
        <dsp:cNvSpPr/>
      </dsp:nvSpPr>
      <dsp:spPr>
        <a:xfrm>
          <a:off x="1437631" y="3112289"/>
          <a:ext cx="4732020"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1066800">
            <a:lnSpc>
              <a:spcPct val="90000"/>
            </a:lnSpc>
            <a:spcBef>
              <a:spcPct val="0"/>
            </a:spcBef>
            <a:spcAft>
              <a:spcPct val="35000"/>
            </a:spcAft>
            <a:buNone/>
          </a:pPr>
          <a:r>
            <a:rPr lang="en-US" sz="2400" kern="1200"/>
            <a:t>-  Literacy Training or Technology Training or SEL Training</a:t>
          </a:r>
        </a:p>
      </dsp:txBody>
      <dsp:txXfrm>
        <a:off x="1437631" y="3112289"/>
        <a:ext cx="4732020" cy="1244702"/>
      </dsp:txXfrm>
    </dsp:sp>
    <dsp:sp modelId="{B64801BF-A16E-4C0A-A83B-5F9FD4D17B31}">
      <dsp:nvSpPr>
        <dsp:cNvPr id="0" name=""/>
        <dsp:cNvSpPr/>
      </dsp:nvSpPr>
      <dsp:spPr>
        <a:xfrm>
          <a:off x="6169651" y="3112289"/>
          <a:ext cx="434594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622300">
            <a:lnSpc>
              <a:spcPct val="90000"/>
            </a:lnSpc>
            <a:spcBef>
              <a:spcPct val="0"/>
            </a:spcBef>
            <a:spcAft>
              <a:spcPct val="35000"/>
            </a:spcAft>
            <a:buNone/>
          </a:pPr>
          <a:r>
            <a:rPr lang="en-US" sz="1400" kern="1200"/>
            <a:t>Educate school staff in the value and utility of the contributions of parents, and how to reach, communicate with, and partner with parents to implement programs to build ties between parents &amp; school.</a:t>
          </a:r>
        </a:p>
      </dsp:txBody>
      <dsp:txXfrm>
        <a:off x="6169651" y="3112289"/>
        <a:ext cx="4345948" cy="124470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66917F-E659-427D-8E00-29A3A26A965B}">
      <dsp:nvSpPr>
        <dsp:cNvPr id="0" name=""/>
        <dsp:cNvSpPr/>
      </dsp:nvSpPr>
      <dsp:spPr>
        <a:xfrm>
          <a:off x="0" y="531"/>
          <a:ext cx="10515600" cy="1244702"/>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4FA9B44-88F5-41B9-817F-C4F4F39D5784}">
      <dsp:nvSpPr>
        <dsp:cNvPr id="0" name=""/>
        <dsp:cNvSpPr/>
      </dsp:nvSpPr>
      <dsp:spPr>
        <a:xfrm>
          <a:off x="376522" y="280590"/>
          <a:ext cx="684586" cy="68458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D592D65-2D78-4232-A2D3-0C45C1EDA030}">
      <dsp:nvSpPr>
        <dsp:cNvPr id="0" name=""/>
        <dsp:cNvSpPr/>
      </dsp:nvSpPr>
      <dsp:spPr>
        <a:xfrm>
          <a:off x="1437631" y="531"/>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977900">
            <a:lnSpc>
              <a:spcPct val="90000"/>
            </a:lnSpc>
            <a:spcBef>
              <a:spcPct val="0"/>
            </a:spcBef>
            <a:spcAft>
              <a:spcPct val="35000"/>
            </a:spcAft>
            <a:buNone/>
          </a:pPr>
          <a:r>
            <a:rPr lang="en-US" sz="2200" kern="1200" dirty="0"/>
            <a:t>Coordinate and integrate parent programs and activities with other Federal, State and Local programs (i.e., transitions, parent resource centers) to support parents in more fully participating in their child’s education.</a:t>
          </a:r>
        </a:p>
      </dsp:txBody>
      <dsp:txXfrm>
        <a:off x="1437631" y="531"/>
        <a:ext cx="9077968" cy="1244702"/>
      </dsp:txXfrm>
    </dsp:sp>
    <dsp:sp modelId="{1BFABB60-1EEB-46E3-BE26-E8AF0D5E924F}">
      <dsp:nvSpPr>
        <dsp:cNvPr id="0" name=""/>
        <dsp:cNvSpPr/>
      </dsp:nvSpPr>
      <dsp:spPr>
        <a:xfrm>
          <a:off x="0" y="1556410"/>
          <a:ext cx="10515600" cy="1244702"/>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058BDB1-D996-42E3-B303-FDAA5DCEFB1B}">
      <dsp:nvSpPr>
        <dsp:cNvPr id="0" name=""/>
        <dsp:cNvSpPr/>
      </dsp:nvSpPr>
      <dsp:spPr>
        <a:xfrm>
          <a:off x="376522" y="1836468"/>
          <a:ext cx="684586" cy="68458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8162585-C964-4FC2-B3BA-8DA4DA4004D2}">
      <dsp:nvSpPr>
        <dsp:cNvPr id="0" name=""/>
        <dsp:cNvSpPr/>
      </dsp:nvSpPr>
      <dsp:spPr>
        <a:xfrm>
          <a:off x="1437631" y="1556410"/>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977900">
            <a:lnSpc>
              <a:spcPct val="90000"/>
            </a:lnSpc>
            <a:spcBef>
              <a:spcPct val="0"/>
            </a:spcBef>
            <a:spcAft>
              <a:spcPct val="35000"/>
            </a:spcAft>
            <a:buNone/>
          </a:pPr>
          <a:r>
            <a:rPr lang="en-US" sz="2200" kern="1200" dirty="0"/>
            <a:t>Ensure information related to school and parent programs / meetings are sent in a format and language parents can understand.</a:t>
          </a:r>
        </a:p>
      </dsp:txBody>
      <dsp:txXfrm>
        <a:off x="1437631" y="1556410"/>
        <a:ext cx="9077968" cy="1244702"/>
      </dsp:txXfrm>
    </dsp:sp>
    <dsp:sp modelId="{C6579955-9D4B-4AA8-9F9D-68A9800F2D72}">
      <dsp:nvSpPr>
        <dsp:cNvPr id="0" name=""/>
        <dsp:cNvSpPr/>
      </dsp:nvSpPr>
      <dsp:spPr>
        <a:xfrm>
          <a:off x="0" y="3112289"/>
          <a:ext cx="10515600" cy="1244702"/>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0024423-1556-4EB6-B01D-E724F525D139}">
      <dsp:nvSpPr>
        <dsp:cNvPr id="0" name=""/>
        <dsp:cNvSpPr/>
      </dsp:nvSpPr>
      <dsp:spPr>
        <a:xfrm>
          <a:off x="376522" y="3392347"/>
          <a:ext cx="684586" cy="68458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927B54A-D3C6-4F57-9E95-ED41D7315204}">
      <dsp:nvSpPr>
        <dsp:cNvPr id="0" name=""/>
        <dsp:cNvSpPr/>
      </dsp:nvSpPr>
      <dsp:spPr>
        <a:xfrm>
          <a:off x="1437631" y="3112289"/>
          <a:ext cx="4732020"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977900">
            <a:lnSpc>
              <a:spcPct val="90000"/>
            </a:lnSpc>
            <a:spcBef>
              <a:spcPct val="0"/>
            </a:spcBef>
            <a:spcAft>
              <a:spcPct val="35000"/>
            </a:spcAft>
            <a:buNone/>
          </a:pPr>
          <a:r>
            <a:rPr lang="en-US" sz="2200" kern="1200" dirty="0"/>
            <a:t>Provide other reasonable support for parental involvement activities.</a:t>
          </a:r>
        </a:p>
      </dsp:txBody>
      <dsp:txXfrm>
        <a:off x="1437631" y="3112289"/>
        <a:ext cx="4732020" cy="1244702"/>
      </dsp:txXfrm>
    </dsp:sp>
    <dsp:sp modelId="{B64801BF-A16E-4C0A-A83B-5F9FD4D17B31}">
      <dsp:nvSpPr>
        <dsp:cNvPr id="0" name=""/>
        <dsp:cNvSpPr/>
      </dsp:nvSpPr>
      <dsp:spPr>
        <a:xfrm>
          <a:off x="6169651" y="3112289"/>
          <a:ext cx="434594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755650">
            <a:lnSpc>
              <a:spcPct val="90000"/>
            </a:lnSpc>
            <a:spcBef>
              <a:spcPct val="0"/>
            </a:spcBef>
            <a:spcAft>
              <a:spcPct val="35000"/>
            </a:spcAft>
            <a:buNone/>
          </a:pPr>
          <a:r>
            <a:rPr lang="en-US" sz="1700" b="1" i="1" kern="1200" dirty="0"/>
            <a:t>THESE ARE SCHOOL DEVELOPED ACTIVITIES</a:t>
          </a:r>
        </a:p>
      </dsp:txBody>
      <dsp:txXfrm>
        <a:off x="6169651" y="3112289"/>
        <a:ext cx="4345948" cy="1244702"/>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3F55B-1477-4433-AC2A-F5D68B4011C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FD43905-9D66-4BF2-8016-F32C1E84966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56D14BA-502B-4374-9876-1B4BDA17C9D2}"/>
              </a:ext>
            </a:extLst>
          </p:cNvPr>
          <p:cNvSpPr>
            <a:spLocks noGrp="1"/>
          </p:cNvSpPr>
          <p:nvPr>
            <p:ph type="dt" sz="half" idx="10"/>
          </p:nvPr>
        </p:nvSpPr>
        <p:spPr/>
        <p:txBody>
          <a:bodyPr/>
          <a:lstStyle/>
          <a:p>
            <a:fld id="{F1A921A7-52A5-4E46-A500-54C85FC907FE}" type="datetimeFigureOut">
              <a:rPr lang="en-US" smtClean="0"/>
              <a:t>3/20/2023</a:t>
            </a:fld>
            <a:endParaRPr lang="en-US"/>
          </a:p>
        </p:txBody>
      </p:sp>
      <p:sp>
        <p:nvSpPr>
          <p:cNvPr id="5" name="Footer Placeholder 4">
            <a:extLst>
              <a:ext uri="{FF2B5EF4-FFF2-40B4-BE49-F238E27FC236}">
                <a16:creationId xmlns:a16="http://schemas.microsoft.com/office/drawing/2014/main" id="{56189905-6C2D-4CE0-B364-A85665EBE5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908958-0393-4623-8018-64F29155FB91}"/>
              </a:ext>
            </a:extLst>
          </p:cNvPr>
          <p:cNvSpPr>
            <a:spLocks noGrp="1"/>
          </p:cNvSpPr>
          <p:nvPr>
            <p:ph type="sldNum" sz="quarter" idx="12"/>
          </p:nvPr>
        </p:nvSpPr>
        <p:spPr/>
        <p:txBody>
          <a:bodyPr/>
          <a:lstStyle/>
          <a:p>
            <a:fld id="{F13FED9B-7E60-4BF1-8948-40E261E1EF63}" type="slidenum">
              <a:rPr lang="en-US" smtClean="0"/>
              <a:t>‹#›</a:t>
            </a:fld>
            <a:endParaRPr lang="en-US"/>
          </a:p>
        </p:txBody>
      </p:sp>
    </p:spTree>
    <p:extLst>
      <p:ext uri="{BB962C8B-B14F-4D97-AF65-F5344CB8AC3E}">
        <p14:creationId xmlns:p14="http://schemas.microsoft.com/office/powerpoint/2010/main" val="687975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9705C-73FF-4C80-B27F-C18566B9576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D83F80F-4A1E-4EE0-BE60-8F0391841E9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D3841D-E8E8-4752-88E1-DEB382904ED2}"/>
              </a:ext>
            </a:extLst>
          </p:cNvPr>
          <p:cNvSpPr>
            <a:spLocks noGrp="1"/>
          </p:cNvSpPr>
          <p:nvPr>
            <p:ph type="dt" sz="half" idx="10"/>
          </p:nvPr>
        </p:nvSpPr>
        <p:spPr/>
        <p:txBody>
          <a:bodyPr/>
          <a:lstStyle/>
          <a:p>
            <a:fld id="{F1A921A7-52A5-4E46-A500-54C85FC907FE}" type="datetimeFigureOut">
              <a:rPr lang="en-US" smtClean="0"/>
              <a:t>3/20/2023</a:t>
            </a:fld>
            <a:endParaRPr lang="en-US"/>
          </a:p>
        </p:txBody>
      </p:sp>
      <p:sp>
        <p:nvSpPr>
          <p:cNvPr id="5" name="Footer Placeholder 4">
            <a:extLst>
              <a:ext uri="{FF2B5EF4-FFF2-40B4-BE49-F238E27FC236}">
                <a16:creationId xmlns:a16="http://schemas.microsoft.com/office/drawing/2014/main" id="{A2600D49-CCE1-49C8-9778-9177EA6406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4AC2D2-F289-4D7E-949B-51643B6788FA}"/>
              </a:ext>
            </a:extLst>
          </p:cNvPr>
          <p:cNvSpPr>
            <a:spLocks noGrp="1"/>
          </p:cNvSpPr>
          <p:nvPr>
            <p:ph type="sldNum" sz="quarter" idx="12"/>
          </p:nvPr>
        </p:nvSpPr>
        <p:spPr/>
        <p:txBody>
          <a:bodyPr/>
          <a:lstStyle/>
          <a:p>
            <a:fld id="{F13FED9B-7E60-4BF1-8948-40E261E1EF63}" type="slidenum">
              <a:rPr lang="en-US" smtClean="0"/>
              <a:t>‹#›</a:t>
            </a:fld>
            <a:endParaRPr lang="en-US"/>
          </a:p>
        </p:txBody>
      </p:sp>
    </p:spTree>
    <p:extLst>
      <p:ext uri="{BB962C8B-B14F-4D97-AF65-F5344CB8AC3E}">
        <p14:creationId xmlns:p14="http://schemas.microsoft.com/office/powerpoint/2010/main" val="15213858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FC405D2-D357-44CE-9BD5-7983A763897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60E2DD9-3FAC-4F8F-9E56-BFDF57CBB8C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A2F000-BC82-4BEE-BF8B-6FA8C3E5C4C4}"/>
              </a:ext>
            </a:extLst>
          </p:cNvPr>
          <p:cNvSpPr>
            <a:spLocks noGrp="1"/>
          </p:cNvSpPr>
          <p:nvPr>
            <p:ph type="dt" sz="half" idx="10"/>
          </p:nvPr>
        </p:nvSpPr>
        <p:spPr/>
        <p:txBody>
          <a:bodyPr/>
          <a:lstStyle/>
          <a:p>
            <a:fld id="{F1A921A7-52A5-4E46-A500-54C85FC907FE}" type="datetimeFigureOut">
              <a:rPr lang="en-US" smtClean="0"/>
              <a:t>3/20/2023</a:t>
            </a:fld>
            <a:endParaRPr lang="en-US"/>
          </a:p>
        </p:txBody>
      </p:sp>
      <p:sp>
        <p:nvSpPr>
          <p:cNvPr id="5" name="Footer Placeholder 4">
            <a:extLst>
              <a:ext uri="{FF2B5EF4-FFF2-40B4-BE49-F238E27FC236}">
                <a16:creationId xmlns:a16="http://schemas.microsoft.com/office/drawing/2014/main" id="{BB79259B-9E30-46BB-B8A7-C1F0844E7C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CE182D-77AB-4816-AAE2-5196F9B541E2}"/>
              </a:ext>
            </a:extLst>
          </p:cNvPr>
          <p:cNvSpPr>
            <a:spLocks noGrp="1"/>
          </p:cNvSpPr>
          <p:nvPr>
            <p:ph type="sldNum" sz="quarter" idx="12"/>
          </p:nvPr>
        </p:nvSpPr>
        <p:spPr/>
        <p:txBody>
          <a:bodyPr/>
          <a:lstStyle/>
          <a:p>
            <a:fld id="{F13FED9B-7E60-4BF1-8948-40E261E1EF63}" type="slidenum">
              <a:rPr lang="en-US" smtClean="0"/>
              <a:t>‹#›</a:t>
            </a:fld>
            <a:endParaRPr lang="en-US"/>
          </a:p>
        </p:txBody>
      </p:sp>
    </p:spTree>
    <p:extLst>
      <p:ext uri="{BB962C8B-B14F-4D97-AF65-F5344CB8AC3E}">
        <p14:creationId xmlns:p14="http://schemas.microsoft.com/office/powerpoint/2010/main" val="2425601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060CF-115F-4102-BF4F-A2C5CBD8E3C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261B9C-C20E-4CDC-AF2B-0505E3E869F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681E2C-DC01-4D91-8F3E-2D7BFCFDB38F}"/>
              </a:ext>
            </a:extLst>
          </p:cNvPr>
          <p:cNvSpPr>
            <a:spLocks noGrp="1"/>
          </p:cNvSpPr>
          <p:nvPr>
            <p:ph type="dt" sz="half" idx="10"/>
          </p:nvPr>
        </p:nvSpPr>
        <p:spPr/>
        <p:txBody>
          <a:bodyPr/>
          <a:lstStyle/>
          <a:p>
            <a:fld id="{F1A921A7-52A5-4E46-A500-54C85FC907FE}" type="datetimeFigureOut">
              <a:rPr lang="en-US" smtClean="0"/>
              <a:t>3/20/2023</a:t>
            </a:fld>
            <a:endParaRPr lang="en-US"/>
          </a:p>
        </p:txBody>
      </p:sp>
      <p:sp>
        <p:nvSpPr>
          <p:cNvPr id="5" name="Footer Placeholder 4">
            <a:extLst>
              <a:ext uri="{FF2B5EF4-FFF2-40B4-BE49-F238E27FC236}">
                <a16:creationId xmlns:a16="http://schemas.microsoft.com/office/drawing/2014/main" id="{E1738206-E92A-44F9-9076-4805FB4D0B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5BA4D9-EE55-46BD-A031-CD714CCF3FBD}"/>
              </a:ext>
            </a:extLst>
          </p:cNvPr>
          <p:cNvSpPr>
            <a:spLocks noGrp="1"/>
          </p:cNvSpPr>
          <p:nvPr>
            <p:ph type="sldNum" sz="quarter" idx="12"/>
          </p:nvPr>
        </p:nvSpPr>
        <p:spPr/>
        <p:txBody>
          <a:bodyPr/>
          <a:lstStyle/>
          <a:p>
            <a:fld id="{F13FED9B-7E60-4BF1-8948-40E261E1EF63}" type="slidenum">
              <a:rPr lang="en-US" smtClean="0"/>
              <a:t>‹#›</a:t>
            </a:fld>
            <a:endParaRPr lang="en-US"/>
          </a:p>
        </p:txBody>
      </p:sp>
    </p:spTree>
    <p:extLst>
      <p:ext uri="{BB962C8B-B14F-4D97-AF65-F5344CB8AC3E}">
        <p14:creationId xmlns:p14="http://schemas.microsoft.com/office/powerpoint/2010/main" val="4281359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89DE5-11E6-4B03-A56A-95FED22C918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3366BDE-1A9E-48A8-A0D0-2B0657D9C95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E7F249E-421A-445F-BA3A-7BAB9CF1B2BA}"/>
              </a:ext>
            </a:extLst>
          </p:cNvPr>
          <p:cNvSpPr>
            <a:spLocks noGrp="1"/>
          </p:cNvSpPr>
          <p:nvPr>
            <p:ph type="dt" sz="half" idx="10"/>
          </p:nvPr>
        </p:nvSpPr>
        <p:spPr/>
        <p:txBody>
          <a:bodyPr/>
          <a:lstStyle/>
          <a:p>
            <a:fld id="{F1A921A7-52A5-4E46-A500-54C85FC907FE}" type="datetimeFigureOut">
              <a:rPr lang="en-US" smtClean="0"/>
              <a:t>3/20/2023</a:t>
            </a:fld>
            <a:endParaRPr lang="en-US"/>
          </a:p>
        </p:txBody>
      </p:sp>
      <p:sp>
        <p:nvSpPr>
          <p:cNvPr id="5" name="Footer Placeholder 4">
            <a:extLst>
              <a:ext uri="{FF2B5EF4-FFF2-40B4-BE49-F238E27FC236}">
                <a16:creationId xmlns:a16="http://schemas.microsoft.com/office/drawing/2014/main" id="{0B7167CF-CF03-44A7-8413-C5550CEEB3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2D8645-CF1E-44E6-8748-7E3B8C828776}"/>
              </a:ext>
            </a:extLst>
          </p:cNvPr>
          <p:cNvSpPr>
            <a:spLocks noGrp="1"/>
          </p:cNvSpPr>
          <p:nvPr>
            <p:ph type="sldNum" sz="quarter" idx="12"/>
          </p:nvPr>
        </p:nvSpPr>
        <p:spPr/>
        <p:txBody>
          <a:bodyPr/>
          <a:lstStyle/>
          <a:p>
            <a:fld id="{F13FED9B-7E60-4BF1-8948-40E261E1EF63}" type="slidenum">
              <a:rPr lang="en-US" smtClean="0"/>
              <a:t>‹#›</a:t>
            </a:fld>
            <a:endParaRPr lang="en-US"/>
          </a:p>
        </p:txBody>
      </p:sp>
    </p:spTree>
    <p:extLst>
      <p:ext uri="{BB962C8B-B14F-4D97-AF65-F5344CB8AC3E}">
        <p14:creationId xmlns:p14="http://schemas.microsoft.com/office/powerpoint/2010/main" val="21589976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D953C-9C73-4BCA-9DF5-964143970E0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3813903-9701-4609-B59E-0F763FB4431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97FEEF0-2C5A-4D34-8809-DF0C8BF9A99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76B47C5-8779-4FE7-A29D-20FA33A073BC}"/>
              </a:ext>
            </a:extLst>
          </p:cNvPr>
          <p:cNvSpPr>
            <a:spLocks noGrp="1"/>
          </p:cNvSpPr>
          <p:nvPr>
            <p:ph type="dt" sz="half" idx="10"/>
          </p:nvPr>
        </p:nvSpPr>
        <p:spPr/>
        <p:txBody>
          <a:bodyPr/>
          <a:lstStyle/>
          <a:p>
            <a:fld id="{F1A921A7-52A5-4E46-A500-54C85FC907FE}" type="datetimeFigureOut">
              <a:rPr lang="en-US" smtClean="0"/>
              <a:t>3/20/2023</a:t>
            </a:fld>
            <a:endParaRPr lang="en-US"/>
          </a:p>
        </p:txBody>
      </p:sp>
      <p:sp>
        <p:nvSpPr>
          <p:cNvPr id="6" name="Footer Placeholder 5">
            <a:extLst>
              <a:ext uri="{FF2B5EF4-FFF2-40B4-BE49-F238E27FC236}">
                <a16:creationId xmlns:a16="http://schemas.microsoft.com/office/drawing/2014/main" id="{898B30E9-BAB3-4D34-9E04-4CF1CC38BF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FBED86-1E56-4A5B-8F63-9DED3DFB4EF6}"/>
              </a:ext>
            </a:extLst>
          </p:cNvPr>
          <p:cNvSpPr>
            <a:spLocks noGrp="1"/>
          </p:cNvSpPr>
          <p:nvPr>
            <p:ph type="sldNum" sz="quarter" idx="12"/>
          </p:nvPr>
        </p:nvSpPr>
        <p:spPr/>
        <p:txBody>
          <a:bodyPr/>
          <a:lstStyle/>
          <a:p>
            <a:fld id="{F13FED9B-7E60-4BF1-8948-40E261E1EF63}" type="slidenum">
              <a:rPr lang="en-US" smtClean="0"/>
              <a:t>‹#›</a:t>
            </a:fld>
            <a:endParaRPr lang="en-US"/>
          </a:p>
        </p:txBody>
      </p:sp>
    </p:spTree>
    <p:extLst>
      <p:ext uri="{BB962C8B-B14F-4D97-AF65-F5344CB8AC3E}">
        <p14:creationId xmlns:p14="http://schemas.microsoft.com/office/powerpoint/2010/main" val="33941717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353B1-7C92-4B5E-9E17-A355BD062CD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5D053EA-6FA3-4C9B-ABB8-01B4014F69F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1B52EAD-0970-4E9C-8BB3-B280CB0A4F2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C38FEC6-7EF8-4842-8D0D-628EB9366B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EB16065-CD5D-4929-B45C-7DB9CC304AE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581E8AB-1034-41CD-BC36-B2008525E56A}"/>
              </a:ext>
            </a:extLst>
          </p:cNvPr>
          <p:cNvSpPr>
            <a:spLocks noGrp="1"/>
          </p:cNvSpPr>
          <p:nvPr>
            <p:ph type="dt" sz="half" idx="10"/>
          </p:nvPr>
        </p:nvSpPr>
        <p:spPr/>
        <p:txBody>
          <a:bodyPr/>
          <a:lstStyle/>
          <a:p>
            <a:fld id="{F1A921A7-52A5-4E46-A500-54C85FC907FE}" type="datetimeFigureOut">
              <a:rPr lang="en-US" smtClean="0"/>
              <a:t>3/20/2023</a:t>
            </a:fld>
            <a:endParaRPr lang="en-US"/>
          </a:p>
        </p:txBody>
      </p:sp>
      <p:sp>
        <p:nvSpPr>
          <p:cNvPr id="8" name="Footer Placeholder 7">
            <a:extLst>
              <a:ext uri="{FF2B5EF4-FFF2-40B4-BE49-F238E27FC236}">
                <a16:creationId xmlns:a16="http://schemas.microsoft.com/office/drawing/2014/main" id="{BBA38E78-D0FC-4C4B-B97D-86C73C8D102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6128392-9613-492C-AF33-922EF60467A8}"/>
              </a:ext>
            </a:extLst>
          </p:cNvPr>
          <p:cNvSpPr>
            <a:spLocks noGrp="1"/>
          </p:cNvSpPr>
          <p:nvPr>
            <p:ph type="sldNum" sz="quarter" idx="12"/>
          </p:nvPr>
        </p:nvSpPr>
        <p:spPr/>
        <p:txBody>
          <a:bodyPr/>
          <a:lstStyle/>
          <a:p>
            <a:fld id="{F13FED9B-7E60-4BF1-8948-40E261E1EF63}" type="slidenum">
              <a:rPr lang="en-US" smtClean="0"/>
              <a:t>‹#›</a:t>
            </a:fld>
            <a:endParaRPr lang="en-US"/>
          </a:p>
        </p:txBody>
      </p:sp>
    </p:spTree>
    <p:extLst>
      <p:ext uri="{BB962C8B-B14F-4D97-AF65-F5344CB8AC3E}">
        <p14:creationId xmlns:p14="http://schemas.microsoft.com/office/powerpoint/2010/main" val="16544037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CA1C0-D6A7-4681-B1C7-E9465014404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8C84542-0E4E-4A02-BC33-1A4DD985EC44}"/>
              </a:ext>
            </a:extLst>
          </p:cNvPr>
          <p:cNvSpPr>
            <a:spLocks noGrp="1"/>
          </p:cNvSpPr>
          <p:nvPr>
            <p:ph type="dt" sz="half" idx="10"/>
          </p:nvPr>
        </p:nvSpPr>
        <p:spPr/>
        <p:txBody>
          <a:bodyPr/>
          <a:lstStyle/>
          <a:p>
            <a:fld id="{F1A921A7-52A5-4E46-A500-54C85FC907FE}" type="datetimeFigureOut">
              <a:rPr lang="en-US" smtClean="0"/>
              <a:t>3/20/2023</a:t>
            </a:fld>
            <a:endParaRPr lang="en-US"/>
          </a:p>
        </p:txBody>
      </p:sp>
      <p:sp>
        <p:nvSpPr>
          <p:cNvPr id="4" name="Footer Placeholder 3">
            <a:extLst>
              <a:ext uri="{FF2B5EF4-FFF2-40B4-BE49-F238E27FC236}">
                <a16:creationId xmlns:a16="http://schemas.microsoft.com/office/drawing/2014/main" id="{84B53AB0-F66B-4890-B00A-039CB0B09A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3BD5CED-04AF-4FD0-87A5-D501F1B8B1D9}"/>
              </a:ext>
            </a:extLst>
          </p:cNvPr>
          <p:cNvSpPr>
            <a:spLocks noGrp="1"/>
          </p:cNvSpPr>
          <p:nvPr>
            <p:ph type="sldNum" sz="quarter" idx="12"/>
          </p:nvPr>
        </p:nvSpPr>
        <p:spPr/>
        <p:txBody>
          <a:bodyPr/>
          <a:lstStyle/>
          <a:p>
            <a:fld id="{F13FED9B-7E60-4BF1-8948-40E261E1EF63}" type="slidenum">
              <a:rPr lang="en-US" smtClean="0"/>
              <a:t>‹#›</a:t>
            </a:fld>
            <a:endParaRPr lang="en-US"/>
          </a:p>
        </p:txBody>
      </p:sp>
    </p:spTree>
    <p:extLst>
      <p:ext uri="{BB962C8B-B14F-4D97-AF65-F5344CB8AC3E}">
        <p14:creationId xmlns:p14="http://schemas.microsoft.com/office/powerpoint/2010/main" val="2903360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CC21E13-D97E-4F3E-B4DB-6AF17FE6343F}"/>
              </a:ext>
            </a:extLst>
          </p:cNvPr>
          <p:cNvSpPr>
            <a:spLocks noGrp="1"/>
          </p:cNvSpPr>
          <p:nvPr>
            <p:ph type="dt" sz="half" idx="10"/>
          </p:nvPr>
        </p:nvSpPr>
        <p:spPr/>
        <p:txBody>
          <a:bodyPr/>
          <a:lstStyle/>
          <a:p>
            <a:fld id="{F1A921A7-52A5-4E46-A500-54C85FC907FE}" type="datetimeFigureOut">
              <a:rPr lang="en-US" smtClean="0"/>
              <a:t>3/20/2023</a:t>
            </a:fld>
            <a:endParaRPr lang="en-US"/>
          </a:p>
        </p:txBody>
      </p:sp>
      <p:sp>
        <p:nvSpPr>
          <p:cNvPr id="3" name="Footer Placeholder 2">
            <a:extLst>
              <a:ext uri="{FF2B5EF4-FFF2-40B4-BE49-F238E27FC236}">
                <a16:creationId xmlns:a16="http://schemas.microsoft.com/office/drawing/2014/main" id="{D7318467-7015-43F5-B46B-067C24110F4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7E04DC6-4A8B-4201-B995-140096B791ED}"/>
              </a:ext>
            </a:extLst>
          </p:cNvPr>
          <p:cNvSpPr>
            <a:spLocks noGrp="1"/>
          </p:cNvSpPr>
          <p:nvPr>
            <p:ph type="sldNum" sz="quarter" idx="12"/>
          </p:nvPr>
        </p:nvSpPr>
        <p:spPr/>
        <p:txBody>
          <a:bodyPr/>
          <a:lstStyle/>
          <a:p>
            <a:fld id="{F13FED9B-7E60-4BF1-8948-40E261E1EF63}" type="slidenum">
              <a:rPr lang="en-US" smtClean="0"/>
              <a:t>‹#›</a:t>
            </a:fld>
            <a:endParaRPr lang="en-US"/>
          </a:p>
        </p:txBody>
      </p:sp>
    </p:spTree>
    <p:extLst>
      <p:ext uri="{BB962C8B-B14F-4D97-AF65-F5344CB8AC3E}">
        <p14:creationId xmlns:p14="http://schemas.microsoft.com/office/powerpoint/2010/main" val="48120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7F51B-0874-4EE0-916A-32568B96BD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B81FAF5-0FCB-4701-8083-9DC7041124E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FA3943D-4493-4921-A964-1B51ED9E87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2F6959-1129-4EB5-A4BF-30416C3A142E}"/>
              </a:ext>
            </a:extLst>
          </p:cNvPr>
          <p:cNvSpPr>
            <a:spLocks noGrp="1"/>
          </p:cNvSpPr>
          <p:nvPr>
            <p:ph type="dt" sz="half" idx="10"/>
          </p:nvPr>
        </p:nvSpPr>
        <p:spPr/>
        <p:txBody>
          <a:bodyPr/>
          <a:lstStyle/>
          <a:p>
            <a:fld id="{F1A921A7-52A5-4E46-A500-54C85FC907FE}" type="datetimeFigureOut">
              <a:rPr lang="en-US" smtClean="0"/>
              <a:t>3/20/2023</a:t>
            </a:fld>
            <a:endParaRPr lang="en-US"/>
          </a:p>
        </p:txBody>
      </p:sp>
      <p:sp>
        <p:nvSpPr>
          <p:cNvPr id="6" name="Footer Placeholder 5">
            <a:extLst>
              <a:ext uri="{FF2B5EF4-FFF2-40B4-BE49-F238E27FC236}">
                <a16:creationId xmlns:a16="http://schemas.microsoft.com/office/drawing/2014/main" id="{1AAE1ABC-23B1-4F77-834E-B7555BC8547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9A10CF5-900D-4003-BFB3-47E9DDFF8289}"/>
              </a:ext>
            </a:extLst>
          </p:cNvPr>
          <p:cNvSpPr>
            <a:spLocks noGrp="1"/>
          </p:cNvSpPr>
          <p:nvPr>
            <p:ph type="sldNum" sz="quarter" idx="12"/>
          </p:nvPr>
        </p:nvSpPr>
        <p:spPr/>
        <p:txBody>
          <a:bodyPr/>
          <a:lstStyle/>
          <a:p>
            <a:fld id="{F13FED9B-7E60-4BF1-8948-40E261E1EF63}" type="slidenum">
              <a:rPr lang="en-US" smtClean="0"/>
              <a:t>‹#›</a:t>
            </a:fld>
            <a:endParaRPr lang="en-US"/>
          </a:p>
        </p:txBody>
      </p:sp>
    </p:spTree>
    <p:extLst>
      <p:ext uri="{BB962C8B-B14F-4D97-AF65-F5344CB8AC3E}">
        <p14:creationId xmlns:p14="http://schemas.microsoft.com/office/powerpoint/2010/main" val="34183573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507B0-12D5-44FC-8DD6-3F6AFAFCB14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4F0A990-AAEC-4611-971F-8512D03B7BB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F6A6D8C-4045-4BB3-8726-9CF2EFCC49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8271D6-C6A2-4EEF-8632-0A394DCFC16E}"/>
              </a:ext>
            </a:extLst>
          </p:cNvPr>
          <p:cNvSpPr>
            <a:spLocks noGrp="1"/>
          </p:cNvSpPr>
          <p:nvPr>
            <p:ph type="dt" sz="half" idx="10"/>
          </p:nvPr>
        </p:nvSpPr>
        <p:spPr/>
        <p:txBody>
          <a:bodyPr/>
          <a:lstStyle/>
          <a:p>
            <a:fld id="{F1A921A7-52A5-4E46-A500-54C85FC907FE}" type="datetimeFigureOut">
              <a:rPr lang="en-US" smtClean="0"/>
              <a:t>3/20/2023</a:t>
            </a:fld>
            <a:endParaRPr lang="en-US"/>
          </a:p>
        </p:txBody>
      </p:sp>
      <p:sp>
        <p:nvSpPr>
          <p:cNvPr id="6" name="Footer Placeholder 5">
            <a:extLst>
              <a:ext uri="{FF2B5EF4-FFF2-40B4-BE49-F238E27FC236}">
                <a16:creationId xmlns:a16="http://schemas.microsoft.com/office/drawing/2014/main" id="{AADEBECB-D7DF-477C-9368-983567536D0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71E604-A9B1-4E88-AFDE-3D60E4DE9D11}"/>
              </a:ext>
            </a:extLst>
          </p:cNvPr>
          <p:cNvSpPr>
            <a:spLocks noGrp="1"/>
          </p:cNvSpPr>
          <p:nvPr>
            <p:ph type="sldNum" sz="quarter" idx="12"/>
          </p:nvPr>
        </p:nvSpPr>
        <p:spPr/>
        <p:txBody>
          <a:bodyPr/>
          <a:lstStyle/>
          <a:p>
            <a:fld id="{F13FED9B-7E60-4BF1-8948-40E261E1EF63}" type="slidenum">
              <a:rPr lang="en-US" smtClean="0"/>
              <a:t>‹#›</a:t>
            </a:fld>
            <a:endParaRPr lang="en-US"/>
          </a:p>
        </p:txBody>
      </p:sp>
    </p:spTree>
    <p:extLst>
      <p:ext uri="{BB962C8B-B14F-4D97-AF65-F5344CB8AC3E}">
        <p14:creationId xmlns:p14="http://schemas.microsoft.com/office/powerpoint/2010/main" val="1356444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FE99FD-C21F-4E60-8500-337AFA2E8C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C89B198-08B6-4289-AA71-9EA2B496AB7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A48A5B-3C5F-48F7-8D91-7CAA7C0F7A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A921A7-52A5-4E46-A500-54C85FC907FE}" type="datetimeFigureOut">
              <a:rPr lang="en-US" smtClean="0"/>
              <a:t>3/20/2023</a:t>
            </a:fld>
            <a:endParaRPr lang="en-US"/>
          </a:p>
        </p:txBody>
      </p:sp>
      <p:sp>
        <p:nvSpPr>
          <p:cNvPr id="5" name="Footer Placeholder 4">
            <a:extLst>
              <a:ext uri="{FF2B5EF4-FFF2-40B4-BE49-F238E27FC236}">
                <a16:creationId xmlns:a16="http://schemas.microsoft.com/office/drawing/2014/main" id="{F57DF4C9-E4E6-4B4E-85C8-B776AD44A4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C6F151A-DB5D-4724-B0F5-BB5ED8B35A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3FED9B-7E60-4BF1-8948-40E261E1EF63}" type="slidenum">
              <a:rPr lang="en-US" smtClean="0"/>
              <a:t>‹#›</a:t>
            </a:fld>
            <a:endParaRPr lang="en-US"/>
          </a:p>
        </p:txBody>
      </p:sp>
    </p:spTree>
    <p:extLst>
      <p:ext uri="{BB962C8B-B14F-4D97-AF65-F5344CB8AC3E}">
        <p14:creationId xmlns:p14="http://schemas.microsoft.com/office/powerpoint/2010/main" val="18790045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6F9E488-0718-4E1E-9D12-26779F6062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E708407-D01D-4E57-8998-FF799DBC3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94548"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99723" y="1622066"/>
            <a:ext cx="3554226" cy="2663688"/>
          </a:xfrm>
        </p:spPr>
        <p:txBody>
          <a:bodyPr anchor="b">
            <a:normAutofit/>
          </a:bodyPr>
          <a:lstStyle/>
          <a:p>
            <a:pPr algn="l"/>
            <a:r>
              <a:rPr lang="en-US" sz="3700" b="1">
                <a:solidFill>
                  <a:schemeClr val="bg1"/>
                </a:solidFill>
              </a:rPr>
              <a:t>CAMPBELL MIDDLE SCHOOL</a:t>
            </a:r>
            <a:br>
              <a:rPr lang="en-US" sz="3700" b="1">
                <a:solidFill>
                  <a:schemeClr val="bg1"/>
                </a:solidFill>
              </a:rPr>
            </a:br>
            <a:r>
              <a:rPr lang="en-US" sz="3700" b="1">
                <a:solidFill>
                  <a:schemeClr val="bg1"/>
                </a:solidFill>
              </a:rPr>
              <a:t>Principal’s Advisory Council</a:t>
            </a:r>
          </a:p>
        </p:txBody>
      </p:sp>
      <p:sp>
        <p:nvSpPr>
          <p:cNvPr id="3" name="Subtitle 2"/>
          <p:cNvSpPr>
            <a:spLocks noGrp="1"/>
          </p:cNvSpPr>
          <p:nvPr>
            <p:ph type="subTitle" idx="1"/>
          </p:nvPr>
        </p:nvSpPr>
        <p:spPr>
          <a:xfrm>
            <a:off x="767290" y="4532243"/>
            <a:ext cx="3300457" cy="1256307"/>
          </a:xfrm>
        </p:spPr>
        <p:txBody>
          <a:bodyPr anchor="t">
            <a:normAutofit/>
          </a:bodyPr>
          <a:lstStyle/>
          <a:p>
            <a:pPr algn="l"/>
            <a:r>
              <a:rPr lang="en-US" dirty="0">
                <a:solidFill>
                  <a:schemeClr val="bg1"/>
                </a:solidFill>
              </a:rPr>
              <a:t>March 20, 2023</a:t>
            </a:r>
          </a:p>
        </p:txBody>
      </p:sp>
      <p:grpSp>
        <p:nvGrpSpPr>
          <p:cNvPr id="14" name="Group 13">
            <a:extLst>
              <a:ext uri="{FF2B5EF4-FFF2-40B4-BE49-F238E27FC236}">
                <a16:creationId xmlns:a16="http://schemas.microsoft.com/office/drawing/2014/main" id="{7F963B07-5C9E-478C-A53E-B6F5B4A7893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67290" y="681628"/>
            <a:ext cx="1128382" cy="847206"/>
            <a:chOff x="668003" y="1684057"/>
            <a:chExt cx="1128382" cy="847206"/>
          </a:xfrm>
        </p:grpSpPr>
        <p:sp>
          <p:nvSpPr>
            <p:cNvPr id="15" name="Freeform 5">
              <a:extLst>
                <a:ext uri="{FF2B5EF4-FFF2-40B4-BE49-F238E27FC236}">
                  <a16:creationId xmlns:a16="http://schemas.microsoft.com/office/drawing/2014/main" id="{A152F29E-C625-4313-96BF-5675B357C0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68003" y="1935883"/>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16" name="Freeform 5">
              <a:extLst>
                <a:ext uri="{FF2B5EF4-FFF2-40B4-BE49-F238E27FC236}">
                  <a16:creationId xmlns:a16="http://schemas.microsoft.com/office/drawing/2014/main" id="{C2A5CB78-6497-4151-83B6-568BD27EC57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245893" y="1684057"/>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grpSp>
      <p:pic>
        <p:nvPicPr>
          <p:cNvPr id="5" name="Picture 4">
            <a:extLst>
              <a:ext uri="{FF2B5EF4-FFF2-40B4-BE49-F238E27FC236}">
                <a16:creationId xmlns:a16="http://schemas.microsoft.com/office/drawing/2014/main" id="{595B14D6-C788-4187-927F-F25CFD39B3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8104" y="1000195"/>
            <a:ext cx="6472362" cy="4271757"/>
          </a:xfrm>
          <a:prstGeom prst="rect">
            <a:avLst/>
          </a:prstGeom>
        </p:spPr>
      </p:pic>
    </p:spTree>
    <p:extLst>
      <p:ext uri="{BB962C8B-B14F-4D97-AF65-F5344CB8AC3E}">
        <p14:creationId xmlns:p14="http://schemas.microsoft.com/office/powerpoint/2010/main" val="26253638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BE56E14F-C226-3B36-4DD2-5453F4CDB273}"/>
              </a:ext>
            </a:extLst>
          </p:cNvPr>
          <p:cNvPicPr>
            <a:picLocks noChangeAspect="1"/>
          </p:cNvPicPr>
          <p:nvPr/>
        </p:nvPicPr>
        <p:blipFill rotWithShape="1">
          <a:blip r:embed="rId2">
            <a:alphaModFix amt="35000"/>
          </a:blip>
          <a:srcRect t="6250"/>
          <a:stretch/>
        </p:blipFill>
        <p:spPr>
          <a:xfrm>
            <a:off x="0" y="-1"/>
            <a:ext cx="12191980" cy="6857999"/>
          </a:xfrm>
          <a:prstGeom prst="rect">
            <a:avLst/>
          </a:prstGeom>
        </p:spPr>
      </p:pic>
      <p:sp>
        <p:nvSpPr>
          <p:cNvPr id="2" name="Title 1">
            <a:extLst>
              <a:ext uri="{FF2B5EF4-FFF2-40B4-BE49-F238E27FC236}">
                <a16:creationId xmlns:a16="http://schemas.microsoft.com/office/drawing/2014/main" id="{920C2FEB-E431-42B1-8412-B6B42ED2E09E}"/>
              </a:ext>
            </a:extLst>
          </p:cNvPr>
          <p:cNvSpPr>
            <a:spLocks noGrp="1"/>
          </p:cNvSpPr>
          <p:nvPr>
            <p:ph type="title"/>
          </p:nvPr>
        </p:nvSpPr>
        <p:spPr>
          <a:xfrm>
            <a:off x="838201" y="1065862"/>
            <a:ext cx="3313164" cy="4726276"/>
          </a:xfrm>
        </p:spPr>
        <p:txBody>
          <a:bodyPr>
            <a:normAutofit/>
          </a:bodyPr>
          <a:lstStyle/>
          <a:p>
            <a:pPr algn="r"/>
            <a:r>
              <a:rPr lang="en-US" sz="5400" dirty="0">
                <a:solidFill>
                  <a:srgbClr val="FFFFFF"/>
                </a:solidFill>
              </a:rPr>
              <a:t>ACADEMIC FOUCS</a:t>
            </a:r>
          </a:p>
        </p:txBody>
      </p:sp>
      <p:cxnSp>
        <p:nvCxnSpPr>
          <p:cNvPr id="22" name="Straight Connector 21">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3CE75835-81C0-4267-A2F3-FBB3FDB6D130}"/>
              </a:ext>
            </a:extLst>
          </p:cNvPr>
          <p:cNvSpPr>
            <a:spLocks noGrp="1"/>
          </p:cNvSpPr>
          <p:nvPr>
            <p:ph idx="1"/>
          </p:nvPr>
        </p:nvSpPr>
        <p:spPr>
          <a:xfrm>
            <a:off x="4781555" y="-85725"/>
            <a:ext cx="7315194" cy="6943723"/>
          </a:xfrm>
        </p:spPr>
        <p:txBody>
          <a:bodyPr>
            <a:noAutofit/>
          </a:bodyPr>
          <a:lstStyle/>
          <a:p>
            <a:r>
              <a:rPr lang="en-US" sz="4400" b="1" dirty="0"/>
              <a:t>Intervention Lessons</a:t>
            </a:r>
          </a:p>
          <a:p>
            <a:pPr marL="0" indent="0">
              <a:buNone/>
            </a:pPr>
            <a:endParaRPr lang="en-US" sz="800" b="1" dirty="0"/>
          </a:p>
          <a:p>
            <a:pPr marL="0" indent="0">
              <a:buNone/>
            </a:pPr>
            <a:r>
              <a:rPr lang="en-US" sz="3200" dirty="0"/>
              <a:t>Minecraft Mondays (Water World)</a:t>
            </a:r>
          </a:p>
          <a:p>
            <a:pPr marL="0" indent="0">
              <a:buNone/>
            </a:pPr>
            <a:endParaRPr lang="en-US" sz="800" dirty="0"/>
          </a:p>
          <a:p>
            <a:pPr marL="0" indent="0">
              <a:buNone/>
            </a:pPr>
            <a:r>
              <a:rPr lang="en-US" sz="3200" dirty="0"/>
              <a:t>STEAM Tuesdays (9 Week Project)</a:t>
            </a:r>
          </a:p>
          <a:p>
            <a:pPr marL="0" indent="0">
              <a:buNone/>
            </a:pPr>
            <a:endParaRPr lang="en-US" sz="800" dirty="0"/>
          </a:p>
          <a:p>
            <a:pPr marL="0" indent="0">
              <a:buNone/>
            </a:pPr>
            <a:r>
              <a:rPr lang="en-US" sz="3200" dirty="0"/>
              <a:t>PBIS Wednesdays </a:t>
            </a:r>
            <a:r>
              <a:rPr lang="en-US" sz="2400" dirty="0"/>
              <a:t>(Respectful, Responsible &amp; Safe)</a:t>
            </a:r>
          </a:p>
          <a:p>
            <a:pPr marL="0" indent="0">
              <a:buNone/>
            </a:pPr>
            <a:endParaRPr lang="en-US" sz="800" dirty="0"/>
          </a:p>
          <a:p>
            <a:pPr marL="0" indent="0">
              <a:buNone/>
            </a:pPr>
            <a:r>
              <a:rPr lang="en-US" sz="3200" dirty="0"/>
              <a:t>IB Thursdays (Grade Level Focus)</a:t>
            </a:r>
          </a:p>
          <a:p>
            <a:pPr marL="0" indent="0">
              <a:buNone/>
            </a:pPr>
            <a:endParaRPr lang="en-US" sz="800" dirty="0"/>
          </a:p>
          <a:p>
            <a:pPr marL="0" indent="0">
              <a:buNone/>
            </a:pPr>
            <a:r>
              <a:rPr lang="en-US" sz="3200" b="1" dirty="0"/>
              <a:t>Friday Reminders</a:t>
            </a:r>
          </a:p>
          <a:p>
            <a:pPr marL="0" indent="0">
              <a:buNone/>
            </a:pPr>
            <a:r>
              <a:rPr lang="en-US" sz="2400" dirty="0"/>
              <a:t>	1</a:t>
            </a:r>
            <a:r>
              <a:rPr lang="en-US" sz="2400" baseline="30000" dirty="0"/>
              <a:t>st</a:t>
            </a:r>
            <a:r>
              <a:rPr lang="en-US" sz="2400" dirty="0"/>
              <a:t> Friday = Admin Talks</a:t>
            </a:r>
          </a:p>
          <a:p>
            <a:pPr marL="0" indent="0">
              <a:buNone/>
            </a:pPr>
            <a:r>
              <a:rPr lang="en-US" sz="2400" dirty="0"/>
              <a:t>	2</a:t>
            </a:r>
            <a:r>
              <a:rPr lang="en-US" sz="2400" baseline="30000" dirty="0"/>
              <a:t>nd</a:t>
            </a:r>
            <a:r>
              <a:rPr lang="en-US" sz="2400" dirty="0"/>
              <a:t> Friday = Counselor’s Corner</a:t>
            </a:r>
          </a:p>
          <a:p>
            <a:pPr marL="0" indent="0">
              <a:buNone/>
            </a:pPr>
            <a:r>
              <a:rPr lang="en-US" sz="2400" dirty="0"/>
              <a:t>	3</a:t>
            </a:r>
            <a:r>
              <a:rPr lang="en-US" sz="2400" baseline="30000" dirty="0"/>
              <a:t>rd</a:t>
            </a:r>
            <a:r>
              <a:rPr lang="en-US" sz="2400" dirty="0"/>
              <a:t> Friday = Safety Drills</a:t>
            </a:r>
          </a:p>
          <a:p>
            <a:pPr marL="0" indent="0">
              <a:buNone/>
            </a:pPr>
            <a:r>
              <a:rPr lang="en-US" sz="2400" dirty="0"/>
              <a:t>	4</a:t>
            </a:r>
            <a:r>
              <a:rPr lang="en-US" sz="2400" baseline="30000" dirty="0"/>
              <a:t>th</a:t>
            </a:r>
            <a:r>
              <a:rPr lang="en-US" sz="2400" dirty="0"/>
              <a:t> Friday = Find It Friday (Turn it in!)</a:t>
            </a:r>
          </a:p>
          <a:p>
            <a:pPr marL="0" indent="0">
              <a:buNone/>
            </a:pPr>
            <a:endParaRPr lang="en-US" sz="3200" dirty="0"/>
          </a:p>
        </p:txBody>
      </p:sp>
    </p:spTree>
    <p:extLst>
      <p:ext uri="{BB962C8B-B14F-4D97-AF65-F5344CB8AC3E}">
        <p14:creationId xmlns:p14="http://schemas.microsoft.com/office/powerpoint/2010/main" val="3634899525"/>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3B47FC9C-2ED3-4100-A4EF-E8CDFEE106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Content Placeholder 12">
            <a:extLst>
              <a:ext uri="{FF2B5EF4-FFF2-40B4-BE49-F238E27FC236}">
                <a16:creationId xmlns:a16="http://schemas.microsoft.com/office/drawing/2014/main" id="{DBDA4542-987B-4666-B34C-390C32DB8817}"/>
              </a:ext>
            </a:extLst>
          </p:cNvPr>
          <p:cNvPicPr>
            <a:picLocks noGrp="1" noChangeAspect="1"/>
          </p:cNvPicPr>
          <p:nvPr>
            <p:ph idx="1"/>
          </p:nvPr>
        </p:nvPicPr>
        <p:blipFill>
          <a:blip r:embed="rId2"/>
          <a:stretch>
            <a:fillRect/>
          </a:stretch>
        </p:blipFill>
        <p:spPr>
          <a:xfrm>
            <a:off x="18846" y="1298212"/>
            <a:ext cx="3860929" cy="4569188"/>
          </a:xfrm>
        </p:spPr>
      </p:pic>
      <p:sp>
        <p:nvSpPr>
          <p:cNvPr id="2" name="Title 1">
            <a:extLst>
              <a:ext uri="{FF2B5EF4-FFF2-40B4-BE49-F238E27FC236}">
                <a16:creationId xmlns:a16="http://schemas.microsoft.com/office/drawing/2014/main" id="{501CB816-A103-4B1E-AE2F-F6868DC4DC87}"/>
              </a:ext>
            </a:extLst>
          </p:cNvPr>
          <p:cNvSpPr>
            <a:spLocks noGrp="1"/>
          </p:cNvSpPr>
          <p:nvPr>
            <p:ph type="title"/>
          </p:nvPr>
        </p:nvSpPr>
        <p:spPr>
          <a:xfrm>
            <a:off x="342900" y="5691049"/>
            <a:ext cx="10515600" cy="942664"/>
          </a:xfrm>
        </p:spPr>
        <p:txBody>
          <a:bodyPr vert="horz" lIns="91440" tIns="45720" rIns="91440" bIns="45720" rtlCol="0" anchor="ctr">
            <a:normAutofit/>
          </a:bodyPr>
          <a:lstStyle/>
          <a:p>
            <a:pPr algn="ctr"/>
            <a:r>
              <a:rPr lang="en-US" sz="5200" b="1" kern="1200" dirty="0">
                <a:solidFill>
                  <a:schemeClr val="tx1"/>
                </a:solidFill>
                <a:latin typeface="+mj-lt"/>
                <a:ea typeface="+mj-ea"/>
                <a:cs typeface="+mj-cs"/>
              </a:rPr>
              <a:t>Minecraft Mondays</a:t>
            </a:r>
          </a:p>
        </p:txBody>
      </p:sp>
      <p:pic>
        <p:nvPicPr>
          <p:cNvPr id="19" name="Picture 18">
            <a:extLst>
              <a:ext uri="{FF2B5EF4-FFF2-40B4-BE49-F238E27FC236}">
                <a16:creationId xmlns:a16="http://schemas.microsoft.com/office/drawing/2014/main" id="{C9CABED0-7117-43CC-B7C5-5D38EBAF9205}"/>
              </a:ext>
            </a:extLst>
          </p:cNvPr>
          <p:cNvPicPr>
            <a:picLocks noChangeAspect="1"/>
          </p:cNvPicPr>
          <p:nvPr/>
        </p:nvPicPr>
        <p:blipFill>
          <a:blip r:embed="rId3"/>
          <a:stretch>
            <a:fillRect/>
          </a:stretch>
        </p:blipFill>
        <p:spPr>
          <a:xfrm>
            <a:off x="4056490" y="1298212"/>
            <a:ext cx="3969974" cy="3828189"/>
          </a:xfrm>
          <a:prstGeom prst="rect">
            <a:avLst/>
          </a:prstGeom>
        </p:spPr>
      </p:pic>
      <p:sp>
        <p:nvSpPr>
          <p:cNvPr id="20" name="TextBox 19">
            <a:extLst>
              <a:ext uri="{FF2B5EF4-FFF2-40B4-BE49-F238E27FC236}">
                <a16:creationId xmlns:a16="http://schemas.microsoft.com/office/drawing/2014/main" id="{79B87AF2-F101-43EC-8BBD-553CA6F7D17E}"/>
              </a:ext>
            </a:extLst>
          </p:cNvPr>
          <p:cNvSpPr txBox="1"/>
          <p:nvPr/>
        </p:nvSpPr>
        <p:spPr>
          <a:xfrm>
            <a:off x="342900" y="819150"/>
            <a:ext cx="3190875" cy="369332"/>
          </a:xfrm>
          <a:prstGeom prst="rect">
            <a:avLst/>
          </a:prstGeom>
          <a:noFill/>
        </p:spPr>
        <p:txBody>
          <a:bodyPr wrap="square" rtlCol="0">
            <a:spAutoFit/>
          </a:bodyPr>
          <a:lstStyle/>
          <a:p>
            <a:pPr algn="ctr"/>
            <a:r>
              <a:rPr lang="en-US" dirty="0"/>
              <a:t>6</a:t>
            </a:r>
            <a:r>
              <a:rPr lang="en-US" baseline="30000" dirty="0"/>
              <a:t>th</a:t>
            </a:r>
            <a:r>
              <a:rPr lang="en-US" dirty="0"/>
              <a:t> Grade</a:t>
            </a:r>
          </a:p>
        </p:txBody>
      </p:sp>
      <p:sp>
        <p:nvSpPr>
          <p:cNvPr id="21" name="TextBox 20">
            <a:extLst>
              <a:ext uri="{FF2B5EF4-FFF2-40B4-BE49-F238E27FC236}">
                <a16:creationId xmlns:a16="http://schemas.microsoft.com/office/drawing/2014/main" id="{CC0C26F1-2091-4703-91CE-D2D074FD3BB4}"/>
              </a:ext>
            </a:extLst>
          </p:cNvPr>
          <p:cNvSpPr txBox="1"/>
          <p:nvPr/>
        </p:nvSpPr>
        <p:spPr>
          <a:xfrm>
            <a:off x="4765737" y="819150"/>
            <a:ext cx="2657475" cy="369332"/>
          </a:xfrm>
          <a:prstGeom prst="rect">
            <a:avLst/>
          </a:prstGeom>
          <a:noFill/>
        </p:spPr>
        <p:txBody>
          <a:bodyPr wrap="square" rtlCol="0">
            <a:spAutoFit/>
          </a:bodyPr>
          <a:lstStyle/>
          <a:p>
            <a:pPr algn="ctr"/>
            <a:r>
              <a:rPr lang="en-US" dirty="0"/>
              <a:t>7</a:t>
            </a:r>
            <a:r>
              <a:rPr lang="en-US" baseline="30000" dirty="0"/>
              <a:t>th</a:t>
            </a:r>
            <a:r>
              <a:rPr lang="en-US" dirty="0"/>
              <a:t> Grade</a:t>
            </a:r>
          </a:p>
        </p:txBody>
      </p:sp>
      <p:pic>
        <p:nvPicPr>
          <p:cNvPr id="24" name="Picture 23">
            <a:extLst>
              <a:ext uri="{FF2B5EF4-FFF2-40B4-BE49-F238E27FC236}">
                <a16:creationId xmlns:a16="http://schemas.microsoft.com/office/drawing/2014/main" id="{033C3CEE-D900-4E0C-9DED-02047980EA5B}"/>
              </a:ext>
            </a:extLst>
          </p:cNvPr>
          <p:cNvPicPr>
            <a:picLocks noChangeAspect="1"/>
          </p:cNvPicPr>
          <p:nvPr/>
        </p:nvPicPr>
        <p:blipFill>
          <a:blip r:embed="rId4"/>
          <a:stretch>
            <a:fillRect/>
          </a:stretch>
        </p:blipFill>
        <p:spPr>
          <a:xfrm>
            <a:off x="8309174" y="1298212"/>
            <a:ext cx="3860930" cy="4741735"/>
          </a:xfrm>
          <a:prstGeom prst="rect">
            <a:avLst/>
          </a:prstGeom>
        </p:spPr>
      </p:pic>
      <p:sp>
        <p:nvSpPr>
          <p:cNvPr id="25" name="TextBox 24">
            <a:extLst>
              <a:ext uri="{FF2B5EF4-FFF2-40B4-BE49-F238E27FC236}">
                <a16:creationId xmlns:a16="http://schemas.microsoft.com/office/drawing/2014/main" id="{B09F83F8-DB1E-4CBC-8F1F-57E9F2C3BCB1}"/>
              </a:ext>
            </a:extLst>
          </p:cNvPr>
          <p:cNvSpPr txBox="1"/>
          <p:nvPr/>
        </p:nvSpPr>
        <p:spPr>
          <a:xfrm>
            <a:off x="8910901" y="695619"/>
            <a:ext cx="2657475" cy="369332"/>
          </a:xfrm>
          <a:prstGeom prst="rect">
            <a:avLst/>
          </a:prstGeom>
          <a:noFill/>
        </p:spPr>
        <p:txBody>
          <a:bodyPr wrap="square" rtlCol="0">
            <a:spAutoFit/>
          </a:bodyPr>
          <a:lstStyle/>
          <a:p>
            <a:pPr algn="ctr"/>
            <a:r>
              <a:rPr lang="en-US" dirty="0"/>
              <a:t>8</a:t>
            </a:r>
            <a:r>
              <a:rPr lang="en-US" baseline="30000" dirty="0"/>
              <a:t>th</a:t>
            </a:r>
            <a:r>
              <a:rPr lang="en-US" dirty="0"/>
              <a:t> Grade</a:t>
            </a:r>
          </a:p>
        </p:txBody>
      </p:sp>
    </p:spTree>
    <p:extLst>
      <p:ext uri="{BB962C8B-B14F-4D97-AF65-F5344CB8AC3E}">
        <p14:creationId xmlns:p14="http://schemas.microsoft.com/office/powerpoint/2010/main" val="26222241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F0BAD-C371-4E80-9D9C-ACAB970205DE}"/>
              </a:ext>
            </a:extLst>
          </p:cNvPr>
          <p:cNvSpPr>
            <a:spLocks noGrp="1"/>
          </p:cNvSpPr>
          <p:nvPr>
            <p:ph type="title"/>
          </p:nvPr>
        </p:nvSpPr>
        <p:spPr>
          <a:xfrm>
            <a:off x="838200" y="0"/>
            <a:ext cx="10515600" cy="638175"/>
          </a:xfrm>
        </p:spPr>
        <p:txBody>
          <a:bodyPr>
            <a:normAutofit/>
          </a:bodyPr>
          <a:lstStyle/>
          <a:p>
            <a:pPr marL="0" indent="0" algn="ctr">
              <a:buNone/>
            </a:pPr>
            <a:r>
              <a:rPr lang="en-US" sz="3600" b="1" dirty="0"/>
              <a:t>STEAM TUESDAYS - 6</a:t>
            </a:r>
            <a:r>
              <a:rPr lang="en-US" sz="3600" b="1" baseline="30000" dirty="0"/>
              <a:t>th</a:t>
            </a:r>
            <a:r>
              <a:rPr lang="en-US" sz="3600" b="1" dirty="0"/>
              <a:t> Grade Quarter 1</a:t>
            </a:r>
            <a:endParaRPr lang="en-US" sz="2800" b="1" dirty="0"/>
          </a:p>
        </p:txBody>
      </p:sp>
      <p:graphicFrame>
        <p:nvGraphicFramePr>
          <p:cNvPr id="4" name="Table 4">
            <a:extLst>
              <a:ext uri="{FF2B5EF4-FFF2-40B4-BE49-F238E27FC236}">
                <a16:creationId xmlns:a16="http://schemas.microsoft.com/office/drawing/2014/main" id="{2FFA5CB9-9965-47BC-ACDB-FD74CF92B804}"/>
              </a:ext>
            </a:extLst>
          </p:cNvPr>
          <p:cNvGraphicFramePr>
            <a:graphicFrameLocks noGrp="1"/>
          </p:cNvGraphicFramePr>
          <p:nvPr>
            <p:ph idx="1"/>
            <p:extLst>
              <p:ext uri="{D42A27DB-BD31-4B8C-83A1-F6EECF244321}">
                <p14:modId xmlns:p14="http://schemas.microsoft.com/office/powerpoint/2010/main" val="2890656829"/>
              </p:ext>
            </p:extLst>
          </p:nvPr>
        </p:nvGraphicFramePr>
        <p:xfrm>
          <a:off x="180976" y="638176"/>
          <a:ext cx="11753845" cy="6315784"/>
        </p:xfrm>
        <a:graphic>
          <a:graphicData uri="http://schemas.openxmlformats.org/drawingml/2006/table">
            <a:tbl>
              <a:tblPr firstRow="1" bandRow="1">
                <a:tableStyleId>{5C22544A-7EE6-4342-B048-85BDC9FD1C3A}</a:tableStyleId>
              </a:tblPr>
              <a:tblGrid>
                <a:gridCol w="664005">
                  <a:extLst>
                    <a:ext uri="{9D8B030D-6E8A-4147-A177-3AD203B41FA5}">
                      <a16:colId xmlns:a16="http://schemas.microsoft.com/office/drawing/2014/main" val="3234018334"/>
                    </a:ext>
                  </a:extLst>
                </a:gridCol>
                <a:gridCol w="1060424">
                  <a:extLst>
                    <a:ext uri="{9D8B030D-6E8A-4147-A177-3AD203B41FA5}">
                      <a16:colId xmlns:a16="http://schemas.microsoft.com/office/drawing/2014/main" val="1122199912"/>
                    </a:ext>
                  </a:extLst>
                </a:gridCol>
                <a:gridCol w="1274803">
                  <a:extLst>
                    <a:ext uri="{9D8B030D-6E8A-4147-A177-3AD203B41FA5}">
                      <a16:colId xmlns:a16="http://schemas.microsoft.com/office/drawing/2014/main" val="2485785223"/>
                    </a:ext>
                  </a:extLst>
                </a:gridCol>
                <a:gridCol w="1250659">
                  <a:extLst>
                    <a:ext uri="{9D8B030D-6E8A-4147-A177-3AD203B41FA5}">
                      <a16:colId xmlns:a16="http://schemas.microsoft.com/office/drawing/2014/main" val="1011705780"/>
                    </a:ext>
                  </a:extLst>
                </a:gridCol>
                <a:gridCol w="1250659">
                  <a:extLst>
                    <a:ext uri="{9D8B030D-6E8A-4147-A177-3AD203B41FA5}">
                      <a16:colId xmlns:a16="http://schemas.microsoft.com/office/drawing/2014/main" val="1681149008"/>
                    </a:ext>
                  </a:extLst>
                </a:gridCol>
                <a:gridCol w="1250659">
                  <a:extLst>
                    <a:ext uri="{9D8B030D-6E8A-4147-A177-3AD203B41FA5}">
                      <a16:colId xmlns:a16="http://schemas.microsoft.com/office/drawing/2014/main" val="1486010413"/>
                    </a:ext>
                  </a:extLst>
                </a:gridCol>
                <a:gridCol w="1250659">
                  <a:extLst>
                    <a:ext uri="{9D8B030D-6E8A-4147-A177-3AD203B41FA5}">
                      <a16:colId xmlns:a16="http://schemas.microsoft.com/office/drawing/2014/main" val="2162379359"/>
                    </a:ext>
                  </a:extLst>
                </a:gridCol>
                <a:gridCol w="1250659">
                  <a:extLst>
                    <a:ext uri="{9D8B030D-6E8A-4147-A177-3AD203B41FA5}">
                      <a16:colId xmlns:a16="http://schemas.microsoft.com/office/drawing/2014/main" val="2850206907"/>
                    </a:ext>
                  </a:extLst>
                </a:gridCol>
                <a:gridCol w="1250659">
                  <a:extLst>
                    <a:ext uri="{9D8B030D-6E8A-4147-A177-3AD203B41FA5}">
                      <a16:colId xmlns:a16="http://schemas.microsoft.com/office/drawing/2014/main" val="2309109088"/>
                    </a:ext>
                  </a:extLst>
                </a:gridCol>
                <a:gridCol w="1250659">
                  <a:extLst>
                    <a:ext uri="{9D8B030D-6E8A-4147-A177-3AD203B41FA5}">
                      <a16:colId xmlns:a16="http://schemas.microsoft.com/office/drawing/2014/main" val="2448331779"/>
                    </a:ext>
                  </a:extLst>
                </a:gridCol>
              </a:tblGrid>
              <a:tr h="544074">
                <a:tc>
                  <a:txBody>
                    <a:bodyPr/>
                    <a:lstStyle/>
                    <a:p>
                      <a:pPr algn="ctr"/>
                      <a:endParaRPr lang="en-US" dirty="0"/>
                    </a:p>
                  </a:txBody>
                  <a:tcPr/>
                </a:tc>
                <a:tc>
                  <a:txBody>
                    <a:bodyPr/>
                    <a:lstStyle/>
                    <a:p>
                      <a:pPr algn="ctr"/>
                      <a:r>
                        <a:rPr lang="en-US" dirty="0"/>
                        <a:t>Week 1</a:t>
                      </a:r>
                    </a:p>
                  </a:txBody>
                  <a:tcPr/>
                </a:tc>
                <a:tc>
                  <a:txBody>
                    <a:bodyPr/>
                    <a:lstStyle/>
                    <a:p>
                      <a:pPr algn="ctr"/>
                      <a:r>
                        <a:rPr lang="en-US" dirty="0"/>
                        <a:t>Week 2</a:t>
                      </a:r>
                    </a:p>
                  </a:txBody>
                  <a:tcPr/>
                </a:tc>
                <a:tc>
                  <a:txBody>
                    <a:bodyPr/>
                    <a:lstStyle/>
                    <a:p>
                      <a:pPr algn="ctr"/>
                      <a:r>
                        <a:rPr lang="en-US" dirty="0"/>
                        <a:t>Week 3</a:t>
                      </a:r>
                    </a:p>
                  </a:txBody>
                  <a:tcPr/>
                </a:tc>
                <a:tc>
                  <a:txBody>
                    <a:bodyPr/>
                    <a:lstStyle/>
                    <a:p>
                      <a:pPr algn="ctr"/>
                      <a:r>
                        <a:rPr lang="en-US" dirty="0"/>
                        <a:t>Week 4</a:t>
                      </a:r>
                    </a:p>
                  </a:txBody>
                  <a:tcPr/>
                </a:tc>
                <a:tc>
                  <a:txBody>
                    <a:bodyPr/>
                    <a:lstStyle/>
                    <a:p>
                      <a:pPr algn="ctr"/>
                      <a:r>
                        <a:rPr lang="en-US" dirty="0"/>
                        <a:t>Week 5</a:t>
                      </a:r>
                    </a:p>
                  </a:txBody>
                  <a:tcPr/>
                </a:tc>
                <a:tc>
                  <a:txBody>
                    <a:bodyPr/>
                    <a:lstStyle/>
                    <a:p>
                      <a:pPr algn="ctr"/>
                      <a:r>
                        <a:rPr lang="en-US" dirty="0"/>
                        <a:t>Week 6</a:t>
                      </a:r>
                    </a:p>
                  </a:txBody>
                  <a:tcPr/>
                </a:tc>
                <a:tc>
                  <a:txBody>
                    <a:bodyPr/>
                    <a:lstStyle/>
                    <a:p>
                      <a:pPr algn="ctr"/>
                      <a:r>
                        <a:rPr lang="en-US" dirty="0"/>
                        <a:t>Week 7</a:t>
                      </a:r>
                    </a:p>
                  </a:txBody>
                  <a:tcPr/>
                </a:tc>
                <a:tc>
                  <a:txBody>
                    <a:bodyPr/>
                    <a:lstStyle/>
                    <a:p>
                      <a:pPr algn="ctr"/>
                      <a:r>
                        <a:rPr lang="en-US" dirty="0"/>
                        <a:t>Week 8</a:t>
                      </a:r>
                    </a:p>
                  </a:txBody>
                  <a:tcPr/>
                </a:tc>
                <a:tc>
                  <a:txBody>
                    <a:bodyPr/>
                    <a:lstStyle/>
                    <a:p>
                      <a:pPr algn="ctr"/>
                      <a:r>
                        <a:rPr lang="en-US" dirty="0"/>
                        <a:t>Week 9</a:t>
                      </a:r>
                    </a:p>
                  </a:txBody>
                  <a:tcPr/>
                </a:tc>
                <a:extLst>
                  <a:ext uri="{0D108BD9-81ED-4DB2-BD59-A6C34878D82A}">
                    <a16:rowId xmlns:a16="http://schemas.microsoft.com/office/drawing/2014/main" val="2930472093"/>
                  </a:ext>
                </a:extLst>
              </a:tr>
              <a:tr h="368567">
                <a:tc>
                  <a:txBody>
                    <a:bodyPr/>
                    <a:lstStyle/>
                    <a:p>
                      <a:pPr algn="ctr"/>
                      <a:endParaRPr lang="en-US" dirty="0"/>
                    </a:p>
                  </a:txBody>
                  <a:tcPr/>
                </a:tc>
                <a:tc gridSpan="5">
                  <a:txBody>
                    <a:bodyPr/>
                    <a:lstStyle/>
                    <a:p>
                      <a:pPr algn="ctr"/>
                      <a:r>
                        <a:rPr lang="en-US" sz="1800" b="1" dirty="0"/>
                        <a:t>IB Global Context: Identities &amp; Relationships </a:t>
                      </a: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gridSpan="4">
                  <a:txBody>
                    <a:bodyPr/>
                    <a:lstStyle/>
                    <a:p>
                      <a:pPr algn="ctr"/>
                      <a:r>
                        <a:rPr lang="en-US" sz="1800" b="1" dirty="0"/>
                        <a:t>IB Global Context: Personal &amp; Cultural Identity</a:t>
                      </a: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extLst>
                  <a:ext uri="{0D108BD9-81ED-4DB2-BD59-A6C34878D82A}">
                    <a16:rowId xmlns:a16="http://schemas.microsoft.com/office/drawing/2014/main" val="2301867774"/>
                  </a:ext>
                </a:extLst>
              </a:tr>
              <a:tr h="1224476">
                <a:tc>
                  <a:txBody>
                    <a:bodyPr/>
                    <a:lstStyle/>
                    <a:p>
                      <a:pPr algn="ctr"/>
                      <a:r>
                        <a:rPr lang="en-US" dirty="0"/>
                        <a:t>ELA</a:t>
                      </a:r>
                    </a:p>
                  </a:txBody>
                  <a:tcPr vert="vert270"/>
                </a:tc>
                <a:tc rowSpan="5">
                  <a:txBody>
                    <a:bodyPr/>
                    <a:lstStyle/>
                    <a:p>
                      <a:pPr algn="ctr"/>
                      <a:r>
                        <a:rPr lang="en-US" b="1" dirty="0"/>
                        <a:t>Welcome, Getting to Know You, Procedures, </a:t>
                      </a:r>
                    </a:p>
                    <a:p>
                      <a:pPr algn="ctr"/>
                      <a:r>
                        <a:rPr lang="en-US" b="1" dirty="0"/>
                        <a:t>The Admin Grade Level Talks, Agenda, Syllabus, Safety,  Academic Success, Goal Setting and PBIS.</a:t>
                      </a:r>
                    </a:p>
                  </a:txBody>
                  <a:tcPr vert="vert270"/>
                </a:tc>
                <a:tc gridSpan="8">
                  <a:txBody>
                    <a:bodyPr/>
                    <a:lstStyle/>
                    <a:p>
                      <a:r>
                        <a:rPr lang="en-US" sz="1400" b="0" kern="1200" dirty="0">
                          <a:solidFill>
                            <a:schemeClr val="dk1"/>
                          </a:solidFill>
                          <a:effectLst/>
                          <a:latin typeface="+mn-lt"/>
                          <a:ea typeface="+mn-ea"/>
                          <a:cs typeface="+mn-cs"/>
                        </a:rPr>
                        <a:t>Elements of Plot </a:t>
                      </a:r>
                    </a:p>
                    <a:p>
                      <a:r>
                        <a:rPr lang="en-US" sz="1400" b="0" kern="1200" dirty="0">
                          <a:solidFill>
                            <a:schemeClr val="dk1"/>
                          </a:solidFill>
                          <a:effectLst/>
                          <a:latin typeface="+mn-lt"/>
                          <a:ea typeface="+mn-ea"/>
                          <a:cs typeface="+mn-cs"/>
                        </a:rPr>
                        <a:t>                    Stories of Change (Personal Narrative)</a:t>
                      </a:r>
                    </a:p>
                    <a:p>
                      <a:r>
                        <a:rPr lang="en-US" sz="1400" b="0" kern="1200" dirty="0">
                          <a:solidFill>
                            <a:schemeClr val="dk1"/>
                          </a:solidFill>
                          <a:effectLst/>
                          <a:latin typeface="+mn-lt"/>
                          <a:ea typeface="+mn-ea"/>
                          <a:cs typeface="+mn-cs"/>
                        </a:rPr>
                        <a:t>                                        Short Stories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kern="1200" dirty="0">
                          <a:solidFill>
                            <a:schemeClr val="dk1"/>
                          </a:solidFill>
                          <a:effectLst/>
                          <a:latin typeface="+mn-lt"/>
                          <a:ea typeface="+mn-ea"/>
                          <a:cs typeface="+mn-cs"/>
                        </a:rPr>
                        <a:t>                                                            Reading Lit &amp; Info Texts</a:t>
                      </a: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3032215161"/>
                  </a:ext>
                </a:extLst>
              </a:tr>
              <a:tr h="998914">
                <a:tc>
                  <a:txBody>
                    <a:bodyPr/>
                    <a:lstStyle/>
                    <a:p>
                      <a:pPr algn="ctr"/>
                      <a:r>
                        <a:rPr lang="en-US" dirty="0"/>
                        <a:t>Math </a:t>
                      </a:r>
                    </a:p>
                  </a:txBody>
                  <a:tcPr vert="vert270"/>
                </a:tc>
                <a:tc vMerge="1">
                  <a:txBody>
                    <a:bodyPr/>
                    <a:lstStyle/>
                    <a:p>
                      <a:endParaRPr lang="en-US"/>
                    </a:p>
                  </a:txBody>
                  <a:tcPr vert="vert270"/>
                </a:tc>
                <a:tc>
                  <a:txBody>
                    <a:bodyPr/>
                    <a:lstStyle/>
                    <a:p>
                      <a:pPr algn="ctr"/>
                      <a:r>
                        <a:rPr lang="en-US" sz="1400" kern="1200" dirty="0">
                          <a:solidFill>
                            <a:schemeClr val="dk1"/>
                          </a:solidFill>
                          <a:effectLst/>
                          <a:latin typeface="+mn-lt"/>
                          <a:ea typeface="+mn-ea"/>
                          <a:cs typeface="+mn-cs"/>
                        </a:rPr>
                        <a:t>Number</a:t>
                      </a:r>
                    </a:p>
                    <a:p>
                      <a:pPr algn="ctr"/>
                      <a:r>
                        <a:rPr lang="en-US" sz="1400" kern="1200" dirty="0">
                          <a:solidFill>
                            <a:schemeClr val="dk1"/>
                          </a:solidFill>
                          <a:effectLst/>
                          <a:latin typeface="+mn-lt"/>
                          <a:ea typeface="+mn-ea"/>
                          <a:cs typeface="+mn-cs"/>
                        </a:rPr>
                        <a:t>Systems …</a:t>
                      </a:r>
                    </a:p>
                    <a:p>
                      <a:pPr algn="ctr"/>
                      <a:r>
                        <a:rPr lang="en-US" sz="1400" kern="1200" dirty="0">
                          <a:solidFill>
                            <a:schemeClr val="dk1"/>
                          </a:solidFill>
                          <a:effectLst/>
                          <a:latin typeface="+mn-lt"/>
                          <a:ea typeface="+mn-ea"/>
                          <a:cs typeface="+mn-cs"/>
                        </a:rPr>
                        <a:t>Decimals, Fractions, </a:t>
                      </a:r>
                    </a:p>
                    <a:p>
                      <a:pPr algn="ctr"/>
                      <a:r>
                        <a:rPr lang="en-US" sz="1400" kern="1200" dirty="0">
                          <a:solidFill>
                            <a:schemeClr val="dk1"/>
                          </a:solidFill>
                          <a:effectLst/>
                          <a:latin typeface="+mn-lt"/>
                          <a:ea typeface="+mn-ea"/>
                          <a:cs typeface="+mn-cs"/>
                        </a:rPr>
                        <a:t>GCF &amp; LCM</a:t>
                      </a:r>
                    </a:p>
                  </a:txBody>
                  <a:tcPr/>
                </a:tc>
                <a:tc>
                  <a:txBody>
                    <a:bodyPr/>
                    <a:lstStyle/>
                    <a:p>
                      <a:pPr algn="ctr"/>
                      <a:r>
                        <a:rPr lang="en-US" sz="1400" kern="1200" dirty="0">
                          <a:solidFill>
                            <a:schemeClr val="dk1"/>
                          </a:solidFill>
                          <a:effectLst/>
                          <a:latin typeface="+mn-lt"/>
                          <a:ea typeface="+mn-ea"/>
                          <a:cs typeface="+mn-cs"/>
                        </a:rPr>
                        <a:t>Number</a:t>
                      </a:r>
                    </a:p>
                    <a:p>
                      <a:pPr algn="ctr"/>
                      <a:r>
                        <a:rPr lang="en-US" sz="1400" kern="1200" dirty="0">
                          <a:solidFill>
                            <a:schemeClr val="dk1"/>
                          </a:solidFill>
                          <a:effectLst/>
                          <a:latin typeface="+mn-lt"/>
                          <a:ea typeface="+mn-ea"/>
                          <a:cs typeface="+mn-cs"/>
                        </a:rPr>
                        <a:t>Systems …</a:t>
                      </a:r>
                    </a:p>
                    <a:p>
                      <a:pPr algn="ctr"/>
                      <a:r>
                        <a:rPr lang="en-US" sz="1400" kern="1200" dirty="0">
                          <a:solidFill>
                            <a:schemeClr val="dk1"/>
                          </a:solidFill>
                          <a:effectLst/>
                          <a:latin typeface="+mn-lt"/>
                          <a:ea typeface="+mn-ea"/>
                          <a:cs typeface="+mn-cs"/>
                        </a:rPr>
                        <a:t>Decimals, Fractions, </a:t>
                      </a:r>
                    </a:p>
                    <a:p>
                      <a:pPr algn="ctr"/>
                      <a:r>
                        <a:rPr lang="en-US" sz="1400" kern="1200" dirty="0">
                          <a:solidFill>
                            <a:schemeClr val="dk1"/>
                          </a:solidFill>
                          <a:effectLst/>
                          <a:latin typeface="+mn-lt"/>
                          <a:ea typeface="+mn-ea"/>
                          <a:cs typeface="+mn-cs"/>
                        </a:rPr>
                        <a:t>GCF &amp; LCM</a:t>
                      </a:r>
                    </a:p>
                  </a:txBody>
                  <a:tcPr/>
                </a:tc>
                <a:tc>
                  <a:txBody>
                    <a:bodyPr/>
                    <a:lstStyle/>
                    <a:p>
                      <a:pPr algn="ctr"/>
                      <a:r>
                        <a:rPr lang="en-US" sz="1400" kern="1200" dirty="0">
                          <a:solidFill>
                            <a:schemeClr val="dk1"/>
                          </a:solidFill>
                          <a:effectLst/>
                          <a:latin typeface="+mn-lt"/>
                          <a:ea typeface="+mn-ea"/>
                          <a:cs typeface="+mn-cs"/>
                        </a:rPr>
                        <a:t>Number</a:t>
                      </a:r>
                    </a:p>
                    <a:p>
                      <a:pPr algn="ctr"/>
                      <a:r>
                        <a:rPr lang="en-US" sz="1400" kern="1200" dirty="0">
                          <a:solidFill>
                            <a:schemeClr val="dk1"/>
                          </a:solidFill>
                          <a:effectLst/>
                          <a:latin typeface="+mn-lt"/>
                          <a:ea typeface="+mn-ea"/>
                          <a:cs typeface="+mn-cs"/>
                        </a:rPr>
                        <a:t>Systems …</a:t>
                      </a:r>
                    </a:p>
                    <a:p>
                      <a:pPr algn="ctr"/>
                      <a:r>
                        <a:rPr lang="en-US" sz="1400" kern="1200" dirty="0">
                          <a:solidFill>
                            <a:schemeClr val="dk1"/>
                          </a:solidFill>
                          <a:effectLst/>
                          <a:latin typeface="+mn-lt"/>
                          <a:ea typeface="+mn-ea"/>
                          <a:cs typeface="+mn-cs"/>
                        </a:rPr>
                        <a:t>Decimals, Fractions, </a:t>
                      </a:r>
                    </a:p>
                    <a:p>
                      <a:pPr algn="ctr"/>
                      <a:r>
                        <a:rPr lang="en-US" sz="1400" kern="1200" dirty="0">
                          <a:solidFill>
                            <a:schemeClr val="dk1"/>
                          </a:solidFill>
                          <a:effectLst/>
                          <a:latin typeface="+mn-lt"/>
                          <a:ea typeface="+mn-ea"/>
                          <a:cs typeface="+mn-cs"/>
                        </a:rPr>
                        <a:t>GCF &amp; LCM</a:t>
                      </a:r>
                    </a:p>
                  </a:txBody>
                  <a:tcPr/>
                </a:tc>
                <a:tc>
                  <a:txBody>
                    <a:bodyPr/>
                    <a:lstStyle/>
                    <a:p>
                      <a:pPr algn="ctr"/>
                      <a:r>
                        <a:rPr lang="en-US" sz="1400" kern="1200" dirty="0">
                          <a:solidFill>
                            <a:schemeClr val="dk1"/>
                          </a:solidFill>
                          <a:effectLst/>
                          <a:latin typeface="+mn-lt"/>
                          <a:ea typeface="+mn-ea"/>
                          <a:cs typeface="+mn-cs"/>
                        </a:rPr>
                        <a:t>Number</a:t>
                      </a:r>
                    </a:p>
                    <a:p>
                      <a:pPr algn="ctr"/>
                      <a:r>
                        <a:rPr lang="en-US" sz="1400" kern="1200" dirty="0">
                          <a:solidFill>
                            <a:schemeClr val="dk1"/>
                          </a:solidFill>
                          <a:effectLst/>
                          <a:latin typeface="+mn-lt"/>
                          <a:ea typeface="+mn-ea"/>
                          <a:cs typeface="+mn-cs"/>
                        </a:rPr>
                        <a:t>Systems …</a:t>
                      </a:r>
                    </a:p>
                    <a:p>
                      <a:pPr algn="ctr"/>
                      <a:r>
                        <a:rPr lang="en-US" sz="1400" kern="1200" dirty="0">
                          <a:solidFill>
                            <a:schemeClr val="dk1"/>
                          </a:solidFill>
                          <a:effectLst/>
                          <a:latin typeface="+mn-lt"/>
                          <a:ea typeface="+mn-ea"/>
                          <a:cs typeface="+mn-cs"/>
                        </a:rPr>
                        <a:t>Decimals, Fractions, </a:t>
                      </a:r>
                    </a:p>
                    <a:p>
                      <a:pPr algn="ctr"/>
                      <a:r>
                        <a:rPr lang="en-US" sz="1400" kern="1200" dirty="0">
                          <a:solidFill>
                            <a:schemeClr val="dk1"/>
                          </a:solidFill>
                          <a:effectLst/>
                          <a:latin typeface="+mn-lt"/>
                          <a:ea typeface="+mn-ea"/>
                          <a:cs typeface="+mn-cs"/>
                        </a:rPr>
                        <a:t>GCF &amp; LCM</a:t>
                      </a:r>
                    </a:p>
                  </a:txBody>
                  <a:tcPr/>
                </a:tc>
                <a:tc>
                  <a:txBody>
                    <a:bodyPr/>
                    <a:lstStyle/>
                    <a:p>
                      <a:pPr algn="ctr"/>
                      <a:r>
                        <a:rPr lang="en-US" sz="1400" kern="1200" dirty="0">
                          <a:solidFill>
                            <a:schemeClr val="dk1"/>
                          </a:solidFill>
                          <a:effectLst/>
                          <a:latin typeface="+mn-lt"/>
                          <a:ea typeface="+mn-ea"/>
                          <a:cs typeface="+mn-cs"/>
                        </a:rPr>
                        <a:t>Number</a:t>
                      </a:r>
                    </a:p>
                    <a:p>
                      <a:pPr algn="ctr"/>
                      <a:r>
                        <a:rPr lang="en-US" sz="1400" kern="1200" dirty="0">
                          <a:solidFill>
                            <a:schemeClr val="dk1"/>
                          </a:solidFill>
                          <a:effectLst/>
                          <a:latin typeface="+mn-lt"/>
                          <a:ea typeface="+mn-ea"/>
                          <a:cs typeface="+mn-cs"/>
                        </a:rPr>
                        <a:t>Systems …</a:t>
                      </a:r>
                    </a:p>
                    <a:p>
                      <a:pPr algn="ctr"/>
                      <a:r>
                        <a:rPr lang="en-US" sz="1400" kern="1200" dirty="0">
                          <a:solidFill>
                            <a:schemeClr val="dk1"/>
                          </a:solidFill>
                          <a:effectLst/>
                          <a:latin typeface="+mn-lt"/>
                          <a:ea typeface="+mn-ea"/>
                          <a:cs typeface="+mn-cs"/>
                        </a:rPr>
                        <a:t>Decimals, Fractions, </a:t>
                      </a:r>
                    </a:p>
                    <a:p>
                      <a:pPr algn="ctr"/>
                      <a:r>
                        <a:rPr lang="en-US" sz="1400" kern="1200" dirty="0">
                          <a:solidFill>
                            <a:schemeClr val="dk1"/>
                          </a:solidFill>
                          <a:effectLst/>
                          <a:latin typeface="+mn-lt"/>
                          <a:ea typeface="+mn-ea"/>
                          <a:cs typeface="+mn-cs"/>
                        </a:rPr>
                        <a:t>GCF &amp; LCM</a:t>
                      </a:r>
                    </a:p>
                  </a:txBody>
                  <a:tcPr/>
                </a:tc>
                <a:tc>
                  <a:txBody>
                    <a:bodyPr/>
                    <a:lstStyle/>
                    <a:p>
                      <a:r>
                        <a:rPr lang="en-US" sz="1400" kern="1200" dirty="0">
                          <a:solidFill>
                            <a:schemeClr val="dk1"/>
                          </a:solidFill>
                          <a:effectLst/>
                          <a:latin typeface="+mn-lt"/>
                          <a:ea typeface="+mn-ea"/>
                          <a:cs typeface="+mn-cs"/>
                        </a:rPr>
                        <a:t>Rate, Ratio &amp; Proportional</a:t>
                      </a:r>
                    </a:p>
                    <a:p>
                      <a:r>
                        <a:rPr lang="en-US" sz="1400" kern="1200" dirty="0">
                          <a:solidFill>
                            <a:schemeClr val="dk1"/>
                          </a:solidFill>
                          <a:effectLst/>
                          <a:latin typeface="+mn-lt"/>
                          <a:ea typeface="+mn-ea"/>
                          <a:cs typeface="+mn-cs"/>
                        </a:rPr>
                        <a:t>Relationships</a:t>
                      </a:r>
                    </a:p>
                    <a:p>
                      <a:r>
                        <a:rPr lang="en-US" sz="1400" kern="1200" dirty="0">
                          <a:solidFill>
                            <a:schemeClr val="dk1"/>
                          </a:solidFill>
                          <a:effectLst/>
                          <a:latin typeface="+mn-lt"/>
                          <a:ea typeface="+mn-ea"/>
                          <a:cs typeface="+mn-cs"/>
                        </a:rPr>
                        <a:t>&amp; Conversions</a:t>
                      </a:r>
                    </a:p>
                    <a:p>
                      <a:pPr algn="ctr"/>
                      <a:endParaRPr lang="en-US" sz="1400" dirty="0"/>
                    </a:p>
                  </a:txBody>
                  <a:tcPr/>
                </a:tc>
                <a:tc>
                  <a:txBody>
                    <a:bodyPr/>
                    <a:lstStyle/>
                    <a:p>
                      <a:r>
                        <a:rPr lang="en-US" sz="1400" kern="1200" dirty="0">
                          <a:solidFill>
                            <a:schemeClr val="dk1"/>
                          </a:solidFill>
                          <a:effectLst/>
                          <a:latin typeface="+mn-lt"/>
                          <a:ea typeface="+mn-ea"/>
                          <a:cs typeface="+mn-cs"/>
                        </a:rPr>
                        <a:t>Rate, Ratio &amp; Proportional</a:t>
                      </a:r>
                    </a:p>
                    <a:p>
                      <a:r>
                        <a:rPr lang="en-US" sz="1400" kern="1200" dirty="0">
                          <a:solidFill>
                            <a:schemeClr val="dk1"/>
                          </a:solidFill>
                          <a:effectLst/>
                          <a:latin typeface="+mn-lt"/>
                          <a:ea typeface="+mn-ea"/>
                          <a:cs typeface="+mn-cs"/>
                        </a:rPr>
                        <a:t>Relationships</a:t>
                      </a:r>
                    </a:p>
                    <a:p>
                      <a:r>
                        <a:rPr lang="en-US" sz="1400" kern="1200" dirty="0">
                          <a:solidFill>
                            <a:schemeClr val="dk1"/>
                          </a:solidFill>
                          <a:effectLst/>
                          <a:latin typeface="+mn-lt"/>
                          <a:ea typeface="+mn-ea"/>
                          <a:cs typeface="+mn-cs"/>
                        </a:rPr>
                        <a:t>&amp; Conversions</a:t>
                      </a:r>
                    </a:p>
                    <a:p>
                      <a:pPr algn="ctr"/>
                      <a:endParaRPr lang="en-US" sz="1400" dirty="0"/>
                    </a:p>
                  </a:txBody>
                  <a:tcPr/>
                </a:tc>
                <a:tc>
                  <a:txBody>
                    <a:bodyPr/>
                    <a:lstStyle/>
                    <a:p>
                      <a:r>
                        <a:rPr lang="en-US" sz="1400" kern="1200" dirty="0">
                          <a:solidFill>
                            <a:schemeClr val="dk1"/>
                          </a:solidFill>
                          <a:effectLst/>
                          <a:latin typeface="+mn-lt"/>
                          <a:ea typeface="+mn-ea"/>
                          <a:cs typeface="+mn-cs"/>
                        </a:rPr>
                        <a:t>Rate, Ratio &amp; Proportional</a:t>
                      </a:r>
                    </a:p>
                    <a:p>
                      <a:r>
                        <a:rPr lang="en-US" sz="1400" kern="1200" dirty="0">
                          <a:solidFill>
                            <a:schemeClr val="dk1"/>
                          </a:solidFill>
                          <a:effectLst/>
                          <a:latin typeface="+mn-lt"/>
                          <a:ea typeface="+mn-ea"/>
                          <a:cs typeface="+mn-cs"/>
                        </a:rPr>
                        <a:t>Relationships</a:t>
                      </a:r>
                    </a:p>
                    <a:p>
                      <a:r>
                        <a:rPr lang="en-US" sz="1400" kern="1200" dirty="0">
                          <a:solidFill>
                            <a:schemeClr val="dk1"/>
                          </a:solidFill>
                          <a:effectLst/>
                          <a:latin typeface="+mn-lt"/>
                          <a:ea typeface="+mn-ea"/>
                          <a:cs typeface="+mn-cs"/>
                        </a:rPr>
                        <a:t>&amp; Conversions</a:t>
                      </a:r>
                    </a:p>
                    <a:p>
                      <a:pPr algn="ctr"/>
                      <a:endParaRPr lang="en-US" sz="1400" dirty="0"/>
                    </a:p>
                  </a:txBody>
                  <a:tcPr/>
                </a:tc>
                <a:extLst>
                  <a:ext uri="{0D108BD9-81ED-4DB2-BD59-A6C34878D82A}">
                    <a16:rowId xmlns:a16="http://schemas.microsoft.com/office/drawing/2014/main" val="829064220"/>
                  </a:ext>
                </a:extLst>
              </a:tr>
              <a:tr h="993006">
                <a:tc>
                  <a:txBody>
                    <a:bodyPr/>
                    <a:lstStyle/>
                    <a:p>
                      <a:pPr algn="ctr"/>
                      <a:r>
                        <a:rPr lang="en-US" dirty="0"/>
                        <a:t>Science</a:t>
                      </a:r>
                    </a:p>
                  </a:txBody>
                  <a:tcPr vert="vert270"/>
                </a:tc>
                <a:tc vMerge="1">
                  <a:txBody>
                    <a:bodyPr/>
                    <a:lstStyle/>
                    <a:p>
                      <a:endParaRPr lang="en-US" dirty="0"/>
                    </a:p>
                  </a:txBody>
                  <a:tcPr vert="vert270"/>
                </a:tc>
                <a:tc>
                  <a:txBody>
                    <a:bodyPr/>
                    <a:lstStyle/>
                    <a:p>
                      <a:pPr algn="ctr"/>
                      <a:r>
                        <a:rPr lang="en-US" sz="1400" dirty="0"/>
                        <a:t>Lab Safety</a:t>
                      </a:r>
                    </a:p>
                    <a:p>
                      <a:pPr algn="ctr"/>
                      <a:endParaRPr lang="en-US"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The Universe</a:t>
                      </a:r>
                    </a:p>
                    <a:p>
                      <a:pPr algn="ctr"/>
                      <a:r>
                        <a:rPr lang="en-US" sz="1400" dirty="0"/>
                        <a:t>History </a:t>
                      </a:r>
                    </a:p>
                    <a:p>
                      <a:pPr algn="ctr"/>
                      <a:r>
                        <a:rPr lang="en-US" sz="1400" dirty="0"/>
                        <a:t>Solar System</a:t>
                      </a:r>
                    </a:p>
                  </a:txBody>
                  <a:tcPr/>
                </a:tc>
                <a:tc>
                  <a:txBody>
                    <a:bodyPr/>
                    <a:lstStyle/>
                    <a:p>
                      <a:pPr algn="ctr"/>
                      <a:r>
                        <a:rPr lang="en-US" sz="1400" dirty="0"/>
                        <a:t>The Universe Gravity</a:t>
                      </a:r>
                    </a:p>
                    <a:p>
                      <a:pPr algn="ctr"/>
                      <a:r>
                        <a:rPr lang="en-US" sz="1400" dirty="0"/>
                        <a:t>Inertia</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The Universe</a:t>
                      </a:r>
                    </a:p>
                    <a:p>
                      <a:pPr algn="ctr"/>
                      <a:r>
                        <a:rPr lang="en-US" sz="1400" dirty="0"/>
                        <a:t>Comets</a:t>
                      </a:r>
                    </a:p>
                    <a:p>
                      <a:pPr algn="ctr"/>
                      <a:r>
                        <a:rPr lang="en-US" sz="1400" dirty="0"/>
                        <a:t>Asteroids</a:t>
                      </a:r>
                    </a:p>
                    <a:p>
                      <a:pPr algn="ctr"/>
                      <a:r>
                        <a:rPr lang="en-US" sz="1400" dirty="0"/>
                        <a:t>Meteors</a:t>
                      </a:r>
                    </a:p>
                  </a:txBody>
                  <a:tcPr/>
                </a:tc>
                <a:tc>
                  <a:txBody>
                    <a:bodyPr/>
                    <a:lstStyle/>
                    <a:p>
                      <a:pPr algn="ctr"/>
                      <a:r>
                        <a:rPr lang="en-US" sz="1400" dirty="0"/>
                        <a:t>Earth, Moon &amp; Sun</a:t>
                      </a:r>
                    </a:p>
                    <a:p>
                      <a:pPr algn="ctr"/>
                      <a:r>
                        <a:rPr lang="en-US" sz="1400" dirty="0"/>
                        <a:t>Weather</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Earth, Moon &amp; Sun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The Seasons</a:t>
                      </a:r>
                    </a:p>
                    <a:p>
                      <a:pPr algn="ctr"/>
                      <a:endParaRPr lang="en-US"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Earth, Moon &amp; Sun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Moon Phases</a:t>
                      </a:r>
                    </a:p>
                    <a:p>
                      <a:pPr algn="ctr"/>
                      <a:endParaRPr lang="en-US"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Earth, Moon &amp; Sun</a:t>
                      </a:r>
                    </a:p>
                    <a:p>
                      <a:pPr algn="ctr"/>
                      <a:r>
                        <a:rPr lang="en-US" sz="1400" dirty="0"/>
                        <a:t>Eclipses</a:t>
                      </a:r>
                    </a:p>
                  </a:txBody>
                  <a:tcPr/>
                </a:tc>
                <a:extLst>
                  <a:ext uri="{0D108BD9-81ED-4DB2-BD59-A6C34878D82A}">
                    <a16:rowId xmlns:a16="http://schemas.microsoft.com/office/drawing/2014/main" val="1319930101"/>
                  </a:ext>
                </a:extLst>
              </a:tr>
              <a:tr h="993006">
                <a:tc>
                  <a:txBody>
                    <a:bodyPr/>
                    <a:lstStyle/>
                    <a:p>
                      <a:pPr algn="ctr"/>
                      <a:r>
                        <a:rPr lang="en-US" dirty="0"/>
                        <a:t>I&amp;S</a:t>
                      </a:r>
                    </a:p>
                  </a:txBody>
                  <a:tcPr vert="vert270"/>
                </a:tc>
                <a:tc vMerge="1">
                  <a:txBody>
                    <a:bodyPr/>
                    <a:lstStyle/>
                    <a:p>
                      <a:endParaRPr lang="en-US"/>
                    </a:p>
                  </a:txBody>
                  <a:tcPr vert="vert270"/>
                </a:tc>
                <a:tc>
                  <a:txBody>
                    <a:bodyPr/>
                    <a:lstStyle/>
                    <a:p>
                      <a:pPr algn="ctr"/>
                      <a:r>
                        <a:rPr lang="en-US" sz="1400" dirty="0"/>
                        <a:t>Themes of Social Studies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Government</a:t>
                      </a:r>
                    </a:p>
                    <a:p>
                      <a:pPr algn="ctr"/>
                      <a:r>
                        <a:rPr lang="en-US" sz="1400" dirty="0"/>
                        <a:t>Geography</a:t>
                      </a:r>
                    </a:p>
                    <a:p>
                      <a:pPr algn="ctr"/>
                      <a:r>
                        <a:rPr lang="en-US" sz="1400" dirty="0"/>
                        <a:t>Culture etc. </a:t>
                      </a:r>
                    </a:p>
                  </a:txBody>
                  <a:tcPr/>
                </a:tc>
                <a:tc>
                  <a:txBody>
                    <a:bodyPr/>
                    <a:lstStyle/>
                    <a:p>
                      <a:pPr algn="ctr"/>
                      <a:r>
                        <a:rPr lang="en-US" sz="1400" dirty="0"/>
                        <a:t>Europe</a:t>
                      </a:r>
                    </a:p>
                    <a:p>
                      <a:pPr algn="ctr"/>
                      <a:r>
                        <a:rPr lang="en-US" sz="1400" dirty="0"/>
                        <a:t>Geography, Climate, Resources</a:t>
                      </a:r>
                    </a:p>
                    <a:p>
                      <a:pPr algn="ctr"/>
                      <a:r>
                        <a:rPr lang="en-US" sz="1400" dirty="0"/>
                        <a:t>Government</a:t>
                      </a:r>
                    </a:p>
                  </a:txBody>
                  <a:tcPr/>
                </a:tc>
                <a:tc>
                  <a:txBody>
                    <a:bodyPr/>
                    <a:lstStyle/>
                    <a:p>
                      <a:pPr algn="ctr"/>
                      <a:r>
                        <a:rPr lang="en-US" sz="1400" dirty="0"/>
                        <a:t>Europe</a:t>
                      </a:r>
                    </a:p>
                    <a:p>
                      <a:pPr algn="ctr"/>
                      <a:r>
                        <a:rPr lang="en-US" sz="1400" dirty="0"/>
                        <a:t>Geography, Climate, Resources</a:t>
                      </a:r>
                    </a:p>
                    <a:p>
                      <a:pPr algn="ctr"/>
                      <a:r>
                        <a:rPr lang="en-US" sz="1400" dirty="0"/>
                        <a:t>Government</a:t>
                      </a:r>
                    </a:p>
                  </a:txBody>
                  <a:tcPr/>
                </a:tc>
                <a:tc>
                  <a:txBody>
                    <a:bodyPr/>
                    <a:lstStyle/>
                    <a:p>
                      <a:pPr algn="ctr"/>
                      <a:r>
                        <a:rPr lang="en-US" sz="1400" dirty="0"/>
                        <a:t>Culture of Europe</a:t>
                      </a:r>
                    </a:p>
                    <a:p>
                      <a:pPr algn="ctr"/>
                      <a:r>
                        <a:rPr lang="en-US" sz="1400" dirty="0"/>
                        <a:t>Language &amp; Religion</a:t>
                      </a:r>
                    </a:p>
                  </a:txBody>
                  <a:tcPr/>
                </a:tc>
                <a:tc>
                  <a:txBody>
                    <a:bodyPr/>
                    <a:lstStyle/>
                    <a:p>
                      <a:pPr algn="ctr"/>
                      <a:r>
                        <a:rPr lang="en-US" sz="1400" dirty="0"/>
                        <a:t>Culture of Europe</a:t>
                      </a:r>
                    </a:p>
                    <a:p>
                      <a:pPr algn="ctr"/>
                      <a:r>
                        <a:rPr lang="en-US" sz="1400" dirty="0"/>
                        <a:t>Customs &amp; Traditions</a:t>
                      </a:r>
                    </a:p>
                  </a:txBody>
                  <a:tcPr/>
                </a:tc>
                <a:tc>
                  <a:txBody>
                    <a:bodyPr/>
                    <a:lstStyle/>
                    <a:p>
                      <a:pPr algn="ctr"/>
                      <a:r>
                        <a:rPr lang="en-US" sz="1400" dirty="0"/>
                        <a:t>History of Europe</a:t>
                      </a:r>
                    </a:p>
                    <a:p>
                      <a:pPr algn="ctr"/>
                      <a:endParaRPr lang="en-US" sz="1400" dirty="0"/>
                    </a:p>
                  </a:txBody>
                  <a:tcPr/>
                </a:tc>
                <a:tc>
                  <a:txBody>
                    <a:bodyPr/>
                    <a:lstStyle/>
                    <a:p>
                      <a:pPr algn="ctr"/>
                      <a:r>
                        <a:rPr lang="en-US" sz="1400" dirty="0"/>
                        <a:t>History of Europe</a:t>
                      </a:r>
                    </a:p>
                  </a:txBody>
                  <a:tcPr/>
                </a:tc>
                <a:tc>
                  <a:txBody>
                    <a:bodyPr/>
                    <a:lstStyle/>
                    <a:p>
                      <a:pPr algn="ctr"/>
                      <a:r>
                        <a:rPr lang="en-US" sz="1400" dirty="0"/>
                        <a:t>History of Europe</a:t>
                      </a:r>
                    </a:p>
                  </a:txBody>
                  <a:tcPr/>
                </a:tc>
                <a:extLst>
                  <a:ext uri="{0D108BD9-81ED-4DB2-BD59-A6C34878D82A}">
                    <a16:rowId xmlns:a16="http://schemas.microsoft.com/office/drawing/2014/main" val="3686137612"/>
                  </a:ext>
                </a:extLst>
              </a:tr>
              <a:tr h="869181">
                <a:tc>
                  <a:txBody>
                    <a:bodyPr/>
                    <a:lstStyle/>
                    <a:p>
                      <a:pPr algn="ctr"/>
                      <a:r>
                        <a:rPr lang="en-US" dirty="0"/>
                        <a:t>STEAM</a:t>
                      </a:r>
                    </a:p>
                  </a:txBody>
                  <a:tcPr vert="vert270"/>
                </a:tc>
                <a:tc vMerge="1">
                  <a:txBody>
                    <a:bodyPr/>
                    <a:lstStyle/>
                    <a:p>
                      <a:endParaRPr lang="en-US" dirty="0"/>
                    </a:p>
                  </a:txBody>
                  <a:tcPr vert="vert270"/>
                </a:tc>
                <a:tc gridSpan="8">
                  <a:txBody>
                    <a:bodyPr/>
                    <a:lstStyle/>
                    <a:p>
                      <a:pPr algn="l"/>
                      <a:r>
                        <a:rPr lang="en-US" sz="1400" dirty="0">
                          <a:highlight>
                            <a:srgbClr val="FFFF00"/>
                          </a:highlight>
                        </a:rPr>
                        <a:t>STEAM Water Project    </a:t>
                      </a:r>
                    </a:p>
                    <a:p>
                      <a:pPr algn="l"/>
                      <a:r>
                        <a:rPr lang="en-US" sz="1400" dirty="0"/>
                        <a:t>    ELA – Water in my European country            SS – Water relationships in Europe                 Fine Arts – Water in European Art &amp; Music</a:t>
                      </a:r>
                    </a:p>
                    <a:p>
                      <a:pPr algn="l"/>
                      <a:r>
                        <a:rPr lang="en-US" sz="1400" dirty="0"/>
                        <a:t>    MA – Water cost in EUROS                              SCI – Elements in Europe’s water                    PE – Water sports in European countries</a:t>
                      </a:r>
                    </a:p>
                  </a:txBody>
                  <a:tcPr/>
                </a:tc>
                <a:tc hMerge="1">
                  <a:txBody>
                    <a:bodyPr/>
                    <a:lstStyle/>
                    <a:p>
                      <a:pPr algn="ctr"/>
                      <a:endParaRPr lang="en-US" sz="1400"/>
                    </a:p>
                  </a:txBody>
                  <a:tcPr/>
                </a:tc>
                <a:tc hMerge="1">
                  <a:txBody>
                    <a:bodyPr/>
                    <a:lstStyle/>
                    <a:p>
                      <a:pPr algn="ctr"/>
                      <a:endParaRPr lang="en-US" sz="1400"/>
                    </a:p>
                  </a:txBody>
                  <a:tcPr/>
                </a:tc>
                <a:tc hMerge="1">
                  <a:txBody>
                    <a:bodyPr/>
                    <a:lstStyle/>
                    <a:p>
                      <a:pPr algn="ctr"/>
                      <a:endParaRPr lang="en-US" sz="1400"/>
                    </a:p>
                  </a:txBody>
                  <a:tcPr/>
                </a:tc>
                <a:tc hMerge="1">
                  <a:txBody>
                    <a:bodyPr/>
                    <a:lstStyle/>
                    <a:p>
                      <a:pPr algn="ctr"/>
                      <a:endParaRPr lang="en-US" sz="1400" dirty="0"/>
                    </a:p>
                  </a:txBody>
                  <a:tcPr/>
                </a:tc>
                <a:tc hMerge="1">
                  <a:txBody>
                    <a:bodyPr/>
                    <a:lstStyle/>
                    <a:p>
                      <a:pPr algn="ctr"/>
                      <a:endParaRPr lang="en-US" sz="1400"/>
                    </a:p>
                  </a:txBody>
                  <a:tcPr/>
                </a:tc>
                <a:tc hMerge="1">
                  <a:txBody>
                    <a:bodyPr/>
                    <a:lstStyle/>
                    <a:p>
                      <a:pPr algn="ctr"/>
                      <a:endParaRPr lang="en-US" sz="1400" dirty="0"/>
                    </a:p>
                  </a:txBody>
                  <a:tcPr/>
                </a:tc>
                <a:tc hMerge="1">
                  <a:txBody>
                    <a:bodyPr/>
                    <a:lstStyle/>
                    <a:p>
                      <a:pPr algn="ctr"/>
                      <a:endParaRPr lang="en-US" sz="1400" dirty="0"/>
                    </a:p>
                  </a:txBody>
                  <a:tcPr/>
                </a:tc>
                <a:extLst>
                  <a:ext uri="{0D108BD9-81ED-4DB2-BD59-A6C34878D82A}">
                    <a16:rowId xmlns:a16="http://schemas.microsoft.com/office/drawing/2014/main" val="3482802994"/>
                  </a:ext>
                </a:extLst>
              </a:tr>
            </a:tbl>
          </a:graphicData>
        </a:graphic>
      </p:graphicFrame>
    </p:spTree>
    <p:extLst>
      <p:ext uri="{BB962C8B-B14F-4D97-AF65-F5344CB8AC3E}">
        <p14:creationId xmlns:p14="http://schemas.microsoft.com/office/powerpoint/2010/main" val="19486058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F0BAD-C371-4E80-9D9C-ACAB970205DE}"/>
              </a:ext>
            </a:extLst>
          </p:cNvPr>
          <p:cNvSpPr>
            <a:spLocks noGrp="1"/>
          </p:cNvSpPr>
          <p:nvPr>
            <p:ph type="title"/>
          </p:nvPr>
        </p:nvSpPr>
        <p:spPr>
          <a:xfrm>
            <a:off x="838200" y="0"/>
            <a:ext cx="10515600" cy="638175"/>
          </a:xfrm>
        </p:spPr>
        <p:txBody>
          <a:bodyPr>
            <a:normAutofit/>
          </a:bodyPr>
          <a:lstStyle/>
          <a:p>
            <a:pPr marL="0" indent="0" algn="ctr">
              <a:buNone/>
            </a:pPr>
            <a:r>
              <a:rPr lang="en-US" sz="3600" b="1" dirty="0"/>
              <a:t>STEAM TUESDAYS - 6</a:t>
            </a:r>
            <a:r>
              <a:rPr lang="en-US" sz="3600" b="1" baseline="30000" dirty="0"/>
              <a:t>th</a:t>
            </a:r>
            <a:r>
              <a:rPr lang="en-US" sz="3600" b="1" dirty="0"/>
              <a:t> Grade Quarter 2</a:t>
            </a:r>
            <a:endParaRPr lang="en-US" sz="2800" b="1" dirty="0"/>
          </a:p>
        </p:txBody>
      </p:sp>
      <p:graphicFrame>
        <p:nvGraphicFramePr>
          <p:cNvPr id="4" name="Table 4">
            <a:extLst>
              <a:ext uri="{FF2B5EF4-FFF2-40B4-BE49-F238E27FC236}">
                <a16:creationId xmlns:a16="http://schemas.microsoft.com/office/drawing/2014/main" id="{2FFA5CB9-9965-47BC-ACDB-FD74CF92B804}"/>
              </a:ext>
            </a:extLst>
          </p:cNvPr>
          <p:cNvGraphicFramePr>
            <a:graphicFrameLocks noGrp="1"/>
          </p:cNvGraphicFramePr>
          <p:nvPr>
            <p:ph idx="1"/>
            <p:extLst>
              <p:ext uri="{D42A27DB-BD31-4B8C-83A1-F6EECF244321}">
                <p14:modId xmlns:p14="http://schemas.microsoft.com/office/powerpoint/2010/main" val="807379995"/>
              </p:ext>
            </p:extLst>
          </p:nvPr>
        </p:nvGraphicFramePr>
        <p:xfrm>
          <a:off x="90489" y="695325"/>
          <a:ext cx="12011022" cy="6124127"/>
        </p:xfrm>
        <a:graphic>
          <a:graphicData uri="http://schemas.openxmlformats.org/drawingml/2006/table">
            <a:tbl>
              <a:tblPr firstRow="1" bandRow="1">
                <a:tableStyleId>{5C22544A-7EE6-4342-B048-85BDC9FD1C3A}</a:tableStyleId>
              </a:tblPr>
              <a:tblGrid>
                <a:gridCol w="669078">
                  <a:extLst>
                    <a:ext uri="{9D8B030D-6E8A-4147-A177-3AD203B41FA5}">
                      <a16:colId xmlns:a16="http://schemas.microsoft.com/office/drawing/2014/main" val="3234018334"/>
                    </a:ext>
                  </a:extLst>
                </a:gridCol>
                <a:gridCol w="1260216">
                  <a:extLst>
                    <a:ext uri="{9D8B030D-6E8A-4147-A177-3AD203B41FA5}">
                      <a16:colId xmlns:a16="http://schemas.microsoft.com/office/drawing/2014/main" val="2162379359"/>
                    </a:ext>
                  </a:extLst>
                </a:gridCol>
                <a:gridCol w="1260216">
                  <a:extLst>
                    <a:ext uri="{9D8B030D-6E8A-4147-A177-3AD203B41FA5}">
                      <a16:colId xmlns:a16="http://schemas.microsoft.com/office/drawing/2014/main" val="2850206907"/>
                    </a:ext>
                  </a:extLst>
                </a:gridCol>
                <a:gridCol w="1260216">
                  <a:extLst>
                    <a:ext uri="{9D8B030D-6E8A-4147-A177-3AD203B41FA5}">
                      <a16:colId xmlns:a16="http://schemas.microsoft.com/office/drawing/2014/main" val="2309109088"/>
                    </a:ext>
                  </a:extLst>
                </a:gridCol>
                <a:gridCol w="1260216">
                  <a:extLst>
                    <a:ext uri="{9D8B030D-6E8A-4147-A177-3AD203B41FA5}">
                      <a16:colId xmlns:a16="http://schemas.microsoft.com/office/drawing/2014/main" val="2448331779"/>
                    </a:ext>
                  </a:extLst>
                </a:gridCol>
                <a:gridCol w="1260216">
                  <a:extLst>
                    <a:ext uri="{9D8B030D-6E8A-4147-A177-3AD203B41FA5}">
                      <a16:colId xmlns:a16="http://schemas.microsoft.com/office/drawing/2014/main" val="4016398673"/>
                    </a:ext>
                  </a:extLst>
                </a:gridCol>
                <a:gridCol w="1260216">
                  <a:extLst>
                    <a:ext uri="{9D8B030D-6E8A-4147-A177-3AD203B41FA5}">
                      <a16:colId xmlns:a16="http://schemas.microsoft.com/office/drawing/2014/main" val="298785199"/>
                    </a:ext>
                  </a:extLst>
                </a:gridCol>
                <a:gridCol w="1260216">
                  <a:extLst>
                    <a:ext uri="{9D8B030D-6E8A-4147-A177-3AD203B41FA5}">
                      <a16:colId xmlns:a16="http://schemas.microsoft.com/office/drawing/2014/main" val="3024304682"/>
                    </a:ext>
                  </a:extLst>
                </a:gridCol>
                <a:gridCol w="1260216">
                  <a:extLst>
                    <a:ext uri="{9D8B030D-6E8A-4147-A177-3AD203B41FA5}">
                      <a16:colId xmlns:a16="http://schemas.microsoft.com/office/drawing/2014/main" val="3157818337"/>
                    </a:ext>
                  </a:extLst>
                </a:gridCol>
                <a:gridCol w="1260216">
                  <a:extLst>
                    <a:ext uri="{9D8B030D-6E8A-4147-A177-3AD203B41FA5}">
                      <a16:colId xmlns:a16="http://schemas.microsoft.com/office/drawing/2014/main" val="211241871"/>
                    </a:ext>
                  </a:extLst>
                </a:gridCol>
              </a:tblGrid>
              <a:tr h="485243">
                <a:tc>
                  <a:txBody>
                    <a:bodyPr/>
                    <a:lstStyle/>
                    <a:p>
                      <a:pPr algn="ctr"/>
                      <a:endParaRPr lang="en-US" dirty="0"/>
                    </a:p>
                  </a:txBody>
                  <a:tcPr/>
                </a:tc>
                <a:tc>
                  <a:txBody>
                    <a:bodyPr/>
                    <a:lstStyle/>
                    <a:p>
                      <a:pPr algn="ctr"/>
                      <a:r>
                        <a:rPr lang="en-US" dirty="0"/>
                        <a:t>Week 10</a:t>
                      </a:r>
                    </a:p>
                  </a:txBody>
                  <a:tcPr/>
                </a:tc>
                <a:tc>
                  <a:txBody>
                    <a:bodyPr/>
                    <a:lstStyle/>
                    <a:p>
                      <a:pPr algn="ctr"/>
                      <a:r>
                        <a:rPr lang="en-US" dirty="0"/>
                        <a:t>Week 11</a:t>
                      </a:r>
                    </a:p>
                  </a:txBody>
                  <a:tcPr/>
                </a:tc>
                <a:tc>
                  <a:txBody>
                    <a:bodyPr/>
                    <a:lstStyle/>
                    <a:p>
                      <a:pPr algn="ctr"/>
                      <a:r>
                        <a:rPr lang="en-US" dirty="0"/>
                        <a:t>Week 12</a:t>
                      </a:r>
                    </a:p>
                  </a:txBody>
                  <a:tcPr/>
                </a:tc>
                <a:tc>
                  <a:txBody>
                    <a:bodyPr/>
                    <a:lstStyle/>
                    <a:p>
                      <a:pPr algn="ctr"/>
                      <a:r>
                        <a:rPr lang="en-US" dirty="0"/>
                        <a:t>Week 13</a:t>
                      </a:r>
                    </a:p>
                  </a:txBody>
                  <a:tcPr/>
                </a:tc>
                <a:tc>
                  <a:txBody>
                    <a:bodyPr/>
                    <a:lstStyle/>
                    <a:p>
                      <a:pPr algn="ctr"/>
                      <a:r>
                        <a:rPr lang="en-US" dirty="0"/>
                        <a:t>Week 14</a:t>
                      </a:r>
                    </a:p>
                  </a:txBody>
                  <a:tcPr/>
                </a:tc>
                <a:tc>
                  <a:txBody>
                    <a:bodyPr/>
                    <a:lstStyle/>
                    <a:p>
                      <a:pPr algn="ctr"/>
                      <a:r>
                        <a:rPr lang="en-US" dirty="0"/>
                        <a:t>Week 15</a:t>
                      </a:r>
                    </a:p>
                  </a:txBody>
                  <a:tcPr/>
                </a:tc>
                <a:tc>
                  <a:txBody>
                    <a:bodyPr/>
                    <a:lstStyle/>
                    <a:p>
                      <a:pPr algn="ctr"/>
                      <a:r>
                        <a:rPr lang="en-US" dirty="0"/>
                        <a:t>Week 16</a:t>
                      </a:r>
                    </a:p>
                  </a:txBody>
                  <a:tcPr/>
                </a:tc>
                <a:tc>
                  <a:txBody>
                    <a:bodyPr/>
                    <a:lstStyle/>
                    <a:p>
                      <a:pPr algn="ctr"/>
                      <a:r>
                        <a:rPr lang="en-US" dirty="0"/>
                        <a:t>Week 17</a:t>
                      </a:r>
                    </a:p>
                  </a:txBody>
                  <a:tcPr/>
                </a:tc>
                <a:tc>
                  <a:txBody>
                    <a:bodyPr/>
                    <a:lstStyle/>
                    <a:p>
                      <a:pPr algn="ctr"/>
                      <a:r>
                        <a:rPr lang="en-US" dirty="0"/>
                        <a:t>Week 18</a:t>
                      </a:r>
                    </a:p>
                  </a:txBody>
                  <a:tcPr/>
                </a:tc>
                <a:extLst>
                  <a:ext uri="{0D108BD9-81ED-4DB2-BD59-A6C34878D82A}">
                    <a16:rowId xmlns:a16="http://schemas.microsoft.com/office/drawing/2014/main" val="2930472093"/>
                  </a:ext>
                </a:extLst>
              </a:tr>
              <a:tr h="471835">
                <a:tc>
                  <a:txBody>
                    <a:bodyPr/>
                    <a:lstStyle/>
                    <a:p>
                      <a:pPr algn="ctr"/>
                      <a:endParaRPr lang="en-US" dirty="0"/>
                    </a:p>
                  </a:txBody>
                  <a:tcPr/>
                </a:tc>
                <a:tc gridSpan="4">
                  <a:txBody>
                    <a:bodyPr/>
                    <a:lstStyle/>
                    <a:p>
                      <a:pPr algn="ctr"/>
                      <a:r>
                        <a:rPr lang="en-US" sz="1800" b="1" dirty="0"/>
                        <a:t>IB Global Context: Orientation in Space &amp; Time</a:t>
                      </a: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gridSpan="5">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t>IB Global Context: Scientific &amp; Technical Innovation</a:t>
                      </a: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extLst>
                  <a:ext uri="{0D108BD9-81ED-4DB2-BD59-A6C34878D82A}">
                    <a16:rowId xmlns:a16="http://schemas.microsoft.com/office/drawing/2014/main" val="2301867774"/>
                  </a:ext>
                </a:extLst>
              </a:tr>
              <a:tr h="1024122">
                <a:tc>
                  <a:txBody>
                    <a:bodyPr/>
                    <a:lstStyle/>
                    <a:p>
                      <a:pPr algn="ctr"/>
                      <a:r>
                        <a:rPr lang="en-US" dirty="0"/>
                        <a:t>ELA</a:t>
                      </a:r>
                    </a:p>
                  </a:txBody>
                  <a:tcPr vert="vert270"/>
                </a:tc>
                <a:tc gridSpan="9">
                  <a:txBody>
                    <a:bodyPr/>
                    <a:lstStyle/>
                    <a:p>
                      <a:r>
                        <a:rPr lang="en-US" sz="1400" b="0" kern="1200" dirty="0">
                          <a:solidFill>
                            <a:schemeClr val="dk1"/>
                          </a:solidFill>
                          <a:effectLst/>
                          <a:latin typeface="+mn-lt"/>
                          <a:ea typeface="+mn-ea"/>
                          <a:cs typeface="+mn-cs"/>
                        </a:rPr>
                        <a:t>Elements of Plot </a:t>
                      </a:r>
                    </a:p>
                    <a:p>
                      <a:r>
                        <a:rPr lang="en-US" sz="1400" b="0" kern="1200" dirty="0">
                          <a:solidFill>
                            <a:schemeClr val="dk1"/>
                          </a:solidFill>
                          <a:effectLst/>
                          <a:latin typeface="+mn-lt"/>
                          <a:ea typeface="+mn-ea"/>
                          <a:cs typeface="+mn-cs"/>
                        </a:rPr>
                        <a:t>                    The Power to Change (Expository Writing)</a:t>
                      </a:r>
                    </a:p>
                    <a:p>
                      <a:r>
                        <a:rPr lang="en-US" sz="1400" b="0" kern="1200" dirty="0">
                          <a:solidFill>
                            <a:schemeClr val="dk1"/>
                          </a:solidFill>
                          <a:effectLst/>
                          <a:latin typeface="+mn-lt"/>
                          <a:ea typeface="+mn-ea"/>
                          <a:cs typeface="+mn-cs"/>
                        </a:rPr>
                        <a:t>                                        Explanatory Essays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kern="1200" dirty="0">
                          <a:solidFill>
                            <a:schemeClr val="dk1"/>
                          </a:solidFill>
                          <a:effectLst/>
                          <a:latin typeface="+mn-lt"/>
                          <a:ea typeface="+mn-ea"/>
                          <a:cs typeface="+mn-cs"/>
                        </a:rPr>
                        <a:t>                                                            Responding to Lit &amp; Info Texts</a:t>
                      </a:r>
                    </a:p>
                  </a:txBody>
                  <a:tcPr/>
                </a:tc>
                <a:tc hMerge="1">
                  <a:txBody>
                    <a:bodyPr/>
                    <a:lstStyle/>
                    <a:p>
                      <a:endParaRPr lang="en-US"/>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032215161"/>
                  </a:ext>
                </a:extLst>
              </a:tr>
              <a:tr h="1217924">
                <a:tc>
                  <a:txBody>
                    <a:bodyPr/>
                    <a:lstStyle/>
                    <a:p>
                      <a:pPr algn="ctr"/>
                      <a:r>
                        <a:rPr lang="en-US" dirty="0"/>
                        <a:t>Math </a:t>
                      </a:r>
                    </a:p>
                  </a:txBody>
                  <a:tcPr vert="vert270"/>
                </a:tc>
                <a:tc>
                  <a:txBody>
                    <a:bodyPr/>
                    <a:lstStyle/>
                    <a:p>
                      <a:pPr algn="ctr"/>
                      <a:r>
                        <a:rPr lang="en-US" sz="1400" kern="1200" dirty="0">
                          <a:solidFill>
                            <a:schemeClr val="dk1"/>
                          </a:solidFill>
                          <a:effectLst/>
                          <a:latin typeface="+mn-lt"/>
                          <a:ea typeface="+mn-ea"/>
                          <a:cs typeface="+mn-cs"/>
                        </a:rPr>
                        <a:t>Expressions</a:t>
                      </a:r>
                    </a:p>
                    <a:p>
                      <a:pPr algn="ctr"/>
                      <a:r>
                        <a:rPr lang="en-US" sz="1400" kern="1200" dirty="0">
                          <a:solidFill>
                            <a:schemeClr val="dk1"/>
                          </a:solidFill>
                          <a:effectLst/>
                          <a:latin typeface="+mn-lt"/>
                          <a:ea typeface="+mn-ea"/>
                          <a:cs typeface="+mn-cs"/>
                        </a:rPr>
                        <a:t>- Exponents</a:t>
                      </a:r>
                    </a:p>
                    <a:p>
                      <a:pPr algn="ctr"/>
                      <a:r>
                        <a:rPr lang="en-US" sz="1400" kern="1200" dirty="0">
                          <a:solidFill>
                            <a:schemeClr val="dk1"/>
                          </a:solidFill>
                          <a:effectLst/>
                          <a:latin typeface="+mn-lt"/>
                          <a:ea typeface="+mn-ea"/>
                          <a:cs typeface="+mn-cs"/>
                        </a:rPr>
                        <a:t>- Like Terms</a:t>
                      </a:r>
                    </a:p>
                    <a:p>
                      <a:pPr algn="ctr"/>
                      <a:r>
                        <a:rPr lang="en-US" sz="1400" kern="1200" dirty="0">
                          <a:solidFill>
                            <a:schemeClr val="dk1"/>
                          </a:solidFill>
                          <a:effectLst/>
                          <a:latin typeface="+mn-lt"/>
                          <a:ea typeface="+mn-ea"/>
                          <a:cs typeface="+mn-cs"/>
                        </a:rPr>
                        <a:t>- Order of Operations</a:t>
                      </a:r>
                    </a:p>
                  </a:txBody>
                  <a:tcPr/>
                </a:tc>
                <a:tc>
                  <a:txBody>
                    <a:bodyPr/>
                    <a:lstStyle/>
                    <a:p>
                      <a:pPr algn="ctr"/>
                      <a:r>
                        <a:rPr lang="en-US" sz="1400" kern="1200" dirty="0">
                          <a:solidFill>
                            <a:schemeClr val="dk1"/>
                          </a:solidFill>
                          <a:effectLst/>
                          <a:latin typeface="+mn-lt"/>
                          <a:ea typeface="+mn-ea"/>
                          <a:cs typeface="+mn-cs"/>
                        </a:rPr>
                        <a:t>Expressions</a:t>
                      </a:r>
                    </a:p>
                    <a:p>
                      <a:pPr algn="ctr"/>
                      <a:r>
                        <a:rPr lang="en-US" sz="1400" kern="1200" dirty="0">
                          <a:solidFill>
                            <a:schemeClr val="dk1"/>
                          </a:solidFill>
                          <a:effectLst/>
                          <a:latin typeface="+mn-lt"/>
                          <a:ea typeface="+mn-ea"/>
                          <a:cs typeface="+mn-cs"/>
                        </a:rPr>
                        <a:t>- Exponents</a:t>
                      </a:r>
                    </a:p>
                    <a:p>
                      <a:pPr algn="ctr"/>
                      <a:r>
                        <a:rPr lang="en-US" sz="1400" kern="1200" dirty="0">
                          <a:solidFill>
                            <a:schemeClr val="dk1"/>
                          </a:solidFill>
                          <a:effectLst/>
                          <a:latin typeface="+mn-lt"/>
                          <a:ea typeface="+mn-ea"/>
                          <a:cs typeface="+mn-cs"/>
                        </a:rPr>
                        <a:t>- Like Terms</a:t>
                      </a:r>
                    </a:p>
                    <a:p>
                      <a:pPr algn="ctr"/>
                      <a:r>
                        <a:rPr lang="en-US" sz="1400" kern="1200" dirty="0">
                          <a:solidFill>
                            <a:schemeClr val="dk1"/>
                          </a:solidFill>
                          <a:effectLst/>
                          <a:latin typeface="+mn-lt"/>
                          <a:ea typeface="+mn-ea"/>
                          <a:cs typeface="+mn-cs"/>
                        </a:rPr>
                        <a:t>- Order of Operations</a:t>
                      </a:r>
                    </a:p>
                  </a:txBody>
                  <a:tcPr/>
                </a:tc>
                <a:tc>
                  <a:txBody>
                    <a:bodyPr/>
                    <a:lstStyle/>
                    <a:p>
                      <a:pPr algn="ctr"/>
                      <a:r>
                        <a:rPr lang="en-US" sz="1400" kern="1200" dirty="0">
                          <a:solidFill>
                            <a:schemeClr val="dk1"/>
                          </a:solidFill>
                          <a:effectLst/>
                          <a:latin typeface="+mn-lt"/>
                          <a:ea typeface="+mn-ea"/>
                          <a:cs typeface="+mn-cs"/>
                        </a:rPr>
                        <a:t>Expressions</a:t>
                      </a:r>
                    </a:p>
                    <a:p>
                      <a:pPr algn="ctr"/>
                      <a:r>
                        <a:rPr lang="en-US" sz="1400" kern="1200" dirty="0">
                          <a:solidFill>
                            <a:schemeClr val="dk1"/>
                          </a:solidFill>
                          <a:effectLst/>
                          <a:latin typeface="+mn-lt"/>
                          <a:ea typeface="+mn-ea"/>
                          <a:cs typeface="+mn-cs"/>
                        </a:rPr>
                        <a:t>- Exponents</a:t>
                      </a:r>
                    </a:p>
                    <a:p>
                      <a:pPr algn="ctr"/>
                      <a:r>
                        <a:rPr lang="en-US" sz="1400" kern="1200" dirty="0">
                          <a:solidFill>
                            <a:schemeClr val="dk1"/>
                          </a:solidFill>
                          <a:effectLst/>
                          <a:latin typeface="+mn-lt"/>
                          <a:ea typeface="+mn-ea"/>
                          <a:cs typeface="+mn-cs"/>
                        </a:rPr>
                        <a:t>- Like Terms</a:t>
                      </a:r>
                    </a:p>
                    <a:p>
                      <a:pPr algn="ctr"/>
                      <a:r>
                        <a:rPr lang="en-US" sz="1400" kern="1200" dirty="0">
                          <a:solidFill>
                            <a:schemeClr val="dk1"/>
                          </a:solidFill>
                          <a:effectLst/>
                          <a:latin typeface="+mn-lt"/>
                          <a:ea typeface="+mn-ea"/>
                          <a:cs typeface="+mn-cs"/>
                        </a:rPr>
                        <a:t>- Order of Operations</a:t>
                      </a:r>
                    </a:p>
                  </a:txBody>
                  <a:tcPr/>
                </a:tc>
                <a:tc>
                  <a:txBody>
                    <a:bodyPr/>
                    <a:lstStyle/>
                    <a:p>
                      <a:pPr algn="ctr"/>
                      <a:r>
                        <a:rPr lang="en-US" sz="1400" kern="1200" dirty="0">
                          <a:solidFill>
                            <a:schemeClr val="dk1"/>
                          </a:solidFill>
                          <a:effectLst/>
                          <a:latin typeface="+mn-lt"/>
                          <a:ea typeface="+mn-ea"/>
                          <a:cs typeface="+mn-cs"/>
                        </a:rPr>
                        <a:t>Expressions</a:t>
                      </a:r>
                    </a:p>
                    <a:p>
                      <a:pPr algn="ctr"/>
                      <a:r>
                        <a:rPr lang="en-US" sz="1400" kern="1200" dirty="0">
                          <a:solidFill>
                            <a:schemeClr val="dk1"/>
                          </a:solidFill>
                          <a:effectLst/>
                          <a:latin typeface="+mn-lt"/>
                          <a:ea typeface="+mn-ea"/>
                          <a:cs typeface="+mn-cs"/>
                        </a:rPr>
                        <a:t>- Exponents</a:t>
                      </a:r>
                    </a:p>
                    <a:p>
                      <a:pPr algn="ctr"/>
                      <a:r>
                        <a:rPr lang="en-US" sz="1400" kern="1200" dirty="0">
                          <a:solidFill>
                            <a:schemeClr val="dk1"/>
                          </a:solidFill>
                          <a:effectLst/>
                          <a:latin typeface="+mn-lt"/>
                          <a:ea typeface="+mn-ea"/>
                          <a:cs typeface="+mn-cs"/>
                        </a:rPr>
                        <a:t>- Like Terms</a:t>
                      </a:r>
                    </a:p>
                    <a:p>
                      <a:pPr algn="ctr"/>
                      <a:r>
                        <a:rPr lang="en-US" sz="1400" kern="1200" dirty="0">
                          <a:solidFill>
                            <a:schemeClr val="dk1"/>
                          </a:solidFill>
                          <a:effectLst/>
                          <a:latin typeface="+mn-lt"/>
                          <a:ea typeface="+mn-ea"/>
                          <a:cs typeface="+mn-cs"/>
                        </a:rPr>
                        <a:t>- Order of Operations</a:t>
                      </a:r>
                    </a:p>
                  </a:txBody>
                  <a:tcPr/>
                </a:tc>
                <a:tc>
                  <a:txBody>
                    <a:bodyPr/>
                    <a:lstStyle/>
                    <a:p>
                      <a:pPr algn="ctr"/>
                      <a:r>
                        <a:rPr lang="en-US" sz="1400" dirty="0"/>
                        <a:t>Equations &amp; Inequalities</a:t>
                      </a:r>
                    </a:p>
                    <a:p>
                      <a:pPr algn="ctr"/>
                      <a:r>
                        <a:rPr lang="en-US" sz="1400" dirty="0"/>
                        <a:t>- 1 step</a:t>
                      </a:r>
                    </a:p>
                    <a:p>
                      <a:pPr algn="ctr"/>
                      <a:r>
                        <a:rPr lang="en-US" sz="1400" dirty="0"/>
                        <a:t>- Sub variables</a:t>
                      </a:r>
                    </a:p>
                    <a:p>
                      <a:pPr algn="ctr"/>
                      <a:r>
                        <a:rPr lang="en-US" sz="1400" dirty="0"/>
                        <a:t>- Unit rates</a:t>
                      </a:r>
                    </a:p>
                  </a:txBody>
                  <a:tcPr/>
                </a:tc>
                <a:tc>
                  <a:txBody>
                    <a:bodyPr/>
                    <a:lstStyle/>
                    <a:p>
                      <a:pPr algn="ctr"/>
                      <a:r>
                        <a:rPr lang="en-US" sz="1400" dirty="0"/>
                        <a:t>Equations &amp; Inequalities</a:t>
                      </a:r>
                    </a:p>
                    <a:p>
                      <a:pPr algn="ctr"/>
                      <a:r>
                        <a:rPr lang="en-US" sz="1400" dirty="0"/>
                        <a:t>- 1 step</a:t>
                      </a:r>
                    </a:p>
                    <a:p>
                      <a:pPr algn="ctr"/>
                      <a:r>
                        <a:rPr lang="en-US" sz="1400" dirty="0"/>
                        <a:t>- Sub variables</a:t>
                      </a:r>
                    </a:p>
                    <a:p>
                      <a:pPr algn="ctr"/>
                      <a:r>
                        <a:rPr lang="en-US" sz="1400" dirty="0"/>
                        <a:t>- Unit rates</a:t>
                      </a:r>
                    </a:p>
                  </a:txBody>
                  <a:tcPr/>
                </a:tc>
                <a:tc>
                  <a:txBody>
                    <a:bodyPr/>
                    <a:lstStyle/>
                    <a:p>
                      <a:pPr algn="ctr"/>
                      <a:r>
                        <a:rPr lang="en-US" sz="1400" dirty="0"/>
                        <a:t>Equations &amp; Inequalities</a:t>
                      </a:r>
                    </a:p>
                    <a:p>
                      <a:pPr algn="ctr"/>
                      <a:r>
                        <a:rPr lang="en-US" sz="1400" dirty="0"/>
                        <a:t>- 1 step</a:t>
                      </a:r>
                    </a:p>
                    <a:p>
                      <a:pPr algn="ctr"/>
                      <a:r>
                        <a:rPr lang="en-US" sz="1400" dirty="0"/>
                        <a:t>- Sub variables</a:t>
                      </a:r>
                    </a:p>
                    <a:p>
                      <a:pPr algn="ctr"/>
                      <a:r>
                        <a:rPr lang="en-US" sz="1400" dirty="0"/>
                        <a:t>- Unit rates</a:t>
                      </a:r>
                    </a:p>
                  </a:txBody>
                  <a:tcPr/>
                </a:tc>
                <a:tc>
                  <a:txBody>
                    <a:bodyPr/>
                    <a:lstStyle/>
                    <a:p>
                      <a:pPr algn="ctr"/>
                      <a:r>
                        <a:rPr lang="en-US" sz="1400" dirty="0"/>
                        <a:t>Equations &amp; Inequalities</a:t>
                      </a:r>
                    </a:p>
                    <a:p>
                      <a:pPr algn="ctr"/>
                      <a:r>
                        <a:rPr lang="en-US" sz="1400" dirty="0"/>
                        <a:t>- 1 step</a:t>
                      </a:r>
                    </a:p>
                    <a:p>
                      <a:pPr algn="ctr"/>
                      <a:r>
                        <a:rPr lang="en-US" sz="1400" dirty="0"/>
                        <a:t>- Sub variables</a:t>
                      </a:r>
                    </a:p>
                    <a:p>
                      <a:pPr algn="ctr"/>
                      <a:r>
                        <a:rPr lang="en-US" sz="1400" dirty="0"/>
                        <a:t>- Unit rates</a:t>
                      </a:r>
                    </a:p>
                  </a:txBody>
                  <a:tcPr/>
                </a:tc>
                <a:tc>
                  <a:txBody>
                    <a:bodyPr/>
                    <a:lstStyle/>
                    <a:p>
                      <a:pPr algn="ctr"/>
                      <a:r>
                        <a:rPr lang="en-US" sz="1400" dirty="0"/>
                        <a:t>Equations &amp; Inequalities</a:t>
                      </a:r>
                    </a:p>
                    <a:p>
                      <a:pPr algn="ctr"/>
                      <a:r>
                        <a:rPr lang="en-US" sz="1400" dirty="0"/>
                        <a:t>- 1 step</a:t>
                      </a:r>
                    </a:p>
                    <a:p>
                      <a:pPr algn="ctr"/>
                      <a:r>
                        <a:rPr lang="en-US" sz="1400" dirty="0"/>
                        <a:t>- Sub variables</a:t>
                      </a:r>
                    </a:p>
                    <a:p>
                      <a:pPr algn="ctr"/>
                      <a:r>
                        <a:rPr lang="en-US" sz="1400" dirty="0"/>
                        <a:t>- Unit rates</a:t>
                      </a:r>
                    </a:p>
                  </a:txBody>
                  <a:tcPr/>
                </a:tc>
                <a:extLst>
                  <a:ext uri="{0D108BD9-81ED-4DB2-BD59-A6C34878D82A}">
                    <a16:rowId xmlns:a16="http://schemas.microsoft.com/office/drawing/2014/main" val="829064220"/>
                  </a:ext>
                </a:extLst>
              </a:tr>
              <a:tr h="985552">
                <a:tc>
                  <a:txBody>
                    <a:bodyPr/>
                    <a:lstStyle/>
                    <a:p>
                      <a:pPr algn="ctr"/>
                      <a:r>
                        <a:rPr lang="en-US" dirty="0"/>
                        <a:t>Science</a:t>
                      </a:r>
                    </a:p>
                  </a:txBody>
                  <a:tcPr vert="vert270"/>
                </a:tc>
                <a:tc>
                  <a:txBody>
                    <a:bodyPr/>
                    <a:lstStyle/>
                    <a:p>
                      <a:pPr algn="ctr"/>
                      <a:r>
                        <a:rPr lang="en-US" sz="1400" dirty="0"/>
                        <a:t>Sun, Land &amp; Water affect Climate &amp; Weather</a:t>
                      </a:r>
                    </a:p>
                  </a:txBody>
                  <a:tcPr/>
                </a:tc>
                <a:tc>
                  <a:txBody>
                    <a:bodyPr/>
                    <a:lstStyle/>
                    <a:p>
                      <a:pPr algn="ctr"/>
                      <a:r>
                        <a:rPr lang="en-US" sz="1400" dirty="0"/>
                        <a:t>Sun, Land &amp; Water affect Climate &amp; Weather</a:t>
                      </a:r>
                    </a:p>
                  </a:txBody>
                  <a:tcPr/>
                </a:tc>
                <a:tc>
                  <a:txBody>
                    <a:bodyPr/>
                    <a:lstStyle/>
                    <a:p>
                      <a:pPr algn="ctr"/>
                      <a:r>
                        <a:rPr lang="en-US" sz="1400" dirty="0"/>
                        <a:t>Sun, Land &amp; Water affect Climate &amp; Weather</a:t>
                      </a:r>
                    </a:p>
                  </a:txBody>
                  <a:tcPr/>
                </a:tc>
                <a:tc>
                  <a:txBody>
                    <a:bodyPr/>
                    <a:lstStyle/>
                    <a:p>
                      <a:pPr algn="ctr"/>
                      <a:r>
                        <a:rPr lang="en-US" sz="1400" dirty="0"/>
                        <a:t>Sun, Land &amp; Water affect Climate &amp; Weather</a:t>
                      </a:r>
                    </a:p>
                  </a:txBody>
                  <a:tcPr/>
                </a:tc>
                <a:tc>
                  <a:txBody>
                    <a:bodyPr/>
                    <a:lstStyle/>
                    <a:p>
                      <a:pPr algn="ctr"/>
                      <a:r>
                        <a:rPr lang="en-US" sz="1400" dirty="0"/>
                        <a:t>The role of water in earth’s process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The role of water in earth’s process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The role of water in earth’s process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The role of water in earth’s process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The role of water in earth’s process</a:t>
                      </a:r>
                    </a:p>
                  </a:txBody>
                  <a:tcPr/>
                </a:tc>
                <a:extLst>
                  <a:ext uri="{0D108BD9-81ED-4DB2-BD59-A6C34878D82A}">
                    <a16:rowId xmlns:a16="http://schemas.microsoft.com/office/drawing/2014/main" val="1319930101"/>
                  </a:ext>
                </a:extLst>
              </a:tr>
              <a:tr h="1063599">
                <a:tc>
                  <a:txBody>
                    <a:bodyPr/>
                    <a:lstStyle/>
                    <a:p>
                      <a:pPr algn="ctr"/>
                      <a:r>
                        <a:rPr lang="en-US" dirty="0"/>
                        <a:t>I&amp;S</a:t>
                      </a:r>
                    </a:p>
                  </a:txBody>
                  <a:tcPr vert="vert270"/>
                </a:tc>
                <a:tc>
                  <a:txBody>
                    <a:bodyPr/>
                    <a:lstStyle/>
                    <a:p>
                      <a:pPr algn="ctr"/>
                      <a:r>
                        <a:rPr lang="en-US" sz="1400" kern="1200" dirty="0">
                          <a:solidFill>
                            <a:schemeClr val="dk1"/>
                          </a:solidFill>
                          <a:effectLst/>
                          <a:latin typeface="+mn-lt"/>
                          <a:ea typeface="+mn-ea"/>
                          <a:cs typeface="+mn-cs"/>
                        </a:rPr>
                        <a:t>History of Europe</a:t>
                      </a:r>
                    </a:p>
                    <a:p>
                      <a:pPr algn="ctr"/>
                      <a:r>
                        <a:rPr lang="en-US" sz="1400" kern="1200" dirty="0">
                          <a:solidFill>
                            <a:schemeClr val="dk1"/>
                          </a:solidFill>
                          <a:effectLst/>
                          <a:latin typeface="+mn-lt"/>
                          <a:ea typeface="+mn-ea"/>
                          <a:cs typeface="+mn-cs"/>
                        </a:rPr>
                        <a:t>WWI &amp; WWII</a:t>
                      </a:r>
                    </a:p>
                    <a:p>
                      <a:pPr algn="ctr"/>
                      <a:r>
                        <a:rPr lang="en-US" sz="1400" kern="1200" dirty="0">
                          <a:solidFill>
                            <a:schemeClr val="dk1"/>
                          </a:solidFill>
                          <a:effectLst/>
                          <a:latin typeface="+mn-lt"/>
                          <a:ea typeface="+mn-ea"/>
                          <a:cs typeface="+mn-cs"/>
                        </a:rPr>
                        <a:t>Cold War</a:t>
                      </a:r>
                      <a:endParaRPr lang="en-US" sz="1400" dirty="0"/>
                    </a:p>
                  </a:txBody>
                  <a:tcPr/>
                </a:tc>
                <a:tc>
                  <a:txBody>
                    <a:bodyPr/>
                    <a:lstStyle/>
                    <a:p>
                      <a:pPr algn="ctr"/>
                      <a:r>
                        <a:rPr lang="en-US" sz="1400" kern="1200" dirty="0">
                          <a:solidFill>
                            <a:schemeClr val="dk1"/>
                          </a:solidFill>
                          <a:effectLst/>
                          <a:latin typeface="+mn-lt"/>
                          <a:ea typeface="+mn-ea"/>
                          <a:cs typeface="+mn-cs"/>
                        </a:rPr>
                        <a:t>History of Europe</a:t>
                      </a:r>
                    </a:p>
                    <a:p>
                      <a:pPr algn="ctr"/>
                      <a:r>
                        <a:rPr lang="en-US" sz="1400" kern="1200" dirty="0">
                          <a:solidFill>
                            <a:schemeClr val="dk1"/>
                          </a:solidFill>
                          <a:effectLst/>
                          <a:latin typeface="+mn-lt"/>
                          <a:ea typeface="+mn-ea"/>
                          <a:cs typeface="+mn-cs"/>
                        </a:rPr>
                        <a:t>WWI &amp; WWII</a:t>
                      </a:r>
                    </a:p>
                    <a:p>
                      <a:pPr algn="ctr"/>
                      <a:r>
                        <a:rPr lang="en-US" sz="1400" kern="1200" dirty="0">
                          <a:solidFill>
                            <a:schemeClr val="dk1"/>
                          </a:solidFill>
                          <a:effectLst/>
                          <a:latin typeface="+mn-lt"/>
                          <a:ea typeface="+mn-ea"/>
                          <a:cs typeface="+mn-cs"/>
                        </a:rPr>
                        <a:t>Cold War</a:t>
                      </a:r>
                      <a:endParaRPr lang="en-US" sz="1400" dirty="0"/>
                    </a:p>
                  </a:txBody>
                  <a:tcPr/>
                </a:tc>
                <a:tc>
                  <a:txBody>
                    <a:bodyPr/>
                    <a:lstStyle/>
                    <a:p>
                      <a:pPr algn="ctr"/>
                      <a:r>
                        <a:rPr lang="en-US" sz="1400" kern="1200" dirty="0">
                          <a:solidFill>
                            <a:schemeClr val="dk1"/>
                          </a:solidFill>
                          <a:effectLst/>
                          <a:latin typeface="+mn-lt"/>
                          <a:ea typeface="+mn-ea"/>
                          <a:cs typeface="+mn-cs"/>
                        </a:rPr>
                        <a:t>History of Europe</a:t>
                      </a:r>
                    </a:p>
                    <a:p>
                      <a:pPr algn="ctr"/>
                      <a:r>
                        <a:rPr lang="en-US" sz="1400" kern="1200" dirty="0">
                          <a:solidFill>
                            <a:schemeClr val="dk1"/>
                          </a:solidFill>
                          <a:effectLst/>
                          <a:latin typeface="+mn-lt"/>
                          <a:ea typeface="+mn-ea"/>
                          <a:cs typeface="+mn-cs"/>
                        </a:rPr>
                        <a:t>WWI &amp; WWII</a:t>
                      </a:r>
                    </a:p>
                    <a:p>
                      <a:pPr algn="ctr"/>
                      <a:r>
                        <a:rPr lang="en-US" sz="1400" kern="1200" dirty="0">
                          <a:solidFill>
                            <a:schemeClr val="dk1"/>
                          </a:solidFill>
                          <a:effectLst/>
                          <a:latin typeface="+mn-lt"/>
                          <a:ea typeface="+mn-ea"/>
                          <a:cs typeface="+mn-cs"/>
                        </a:rPr>
                        <a:t>Cold War</a:t>
                      </a:r>
                      <a:endParaRPr lang="en-US" sz="1400" dirty="0"/>
                    </a:p>
                  </a:txBody>
                  <a:tcPr/>
                </a:tc>
                <a:tc>
                  <a:txBody>
                    <a:bodyPr/>
                    <a:lstStyle/>
                    <a:p>
                      <a:pPr algn="ctr"/>
                      <a:r>
                        <a:rPr lang="en-US" sz="1400" dirty="0"/>
                        <a:t>Governments of Europe (Autocratic vs. Democratic)</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Governments of Europe (Autocratic vs. Democratic)</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Governments of Europe (Parliament vs. Presidential)</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Governments of Europe (Parliament vs. Presidential)</a:t>
                      </a:r>
                    </a:p>
                  </a:txBody>
                  <a:tcPr/>
                </a:tc>
                <a:tc>
                  <a:txBody>
                    <a:bodyPr/>
                    <a:lstStyle/>
                    <a:p>
                      <a:pPr algn="ctr"/>
                      <a:r>
                        <a:rPr lang="en-US" sz="1400" dirty="0"/>
                        <a:t>European Economics (Produce &amp; Trade)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European Economics (Produce &amp; Trade)</a:t>
                      </a:r>
                    </a:p>
                  </a:txBody>
                  <a:tcPr/>
                </a:tc>
                <a:extLst>
                  <a:ext uri="{0D108BD9-81ED-4DB2-BD59-A6C34878D82A}">
                    <a16:rowId xmlns:a16="http://schemas.microsoft.com/office/drawing/2014/main" val="3686137612"/>
                  </a:ext>
                </a:extLst>
              </a:tr>
              <a:tr h="875852">
                <a:tc>
                  <a:txBody>
                    <a:bodyPr/>
                    <a:lstStyle/>
                    <a:p>
                      <a:pPr algn="ctr"/>
                      <a:r>
                        <a:rPr lang="en-US" dirty="0"/>
                        <a:t>STEAM</a:t>
                      </a:r>
                    </a:p>
                  </a:txBody>
                  <a:tcPr vert="vert270"/>
                </a:tc>
                <a:tc gridSpan="9">
                  <a:txBody>
                    <a:bodyPr/>
                    <a:lstStyle/>
                    <a:p>
                      <a:pPr algn="l"/>
                      <a:r>
                        <a:rPr lang="en-US" sz="1400" dirty="0">
                          <a:highlight>
                            <a:srgbClr val="FFFF00"/>
                          </a:highlight>
                        </a:rPr>
                        <a:t>STEAM Water Project    </a:t>
                      </a:r>
                    </a:p>
                    <a:p>
                      <a:pPr algn="l"/>
                      <a:r>
                        <a:rPr lang="en-US" sz="1400" dirty="0"/>
                        <a:t>    Minecraft – The Water Cycle</a:t>
                      </a:r>
                    </a:p>
                    <a:p>
                      <a:pPr algn="l"/>
                      <a:r>
                        <a:rPr lang="en-US" sz="1400" dirty="0"/>
                        <a:t>    ELA – explanatory essay detailing the math, science, and European setting used in the project</a:t>
                      </a:r>
                    </a:p>
                  </a:txBody>
                  <a:tcPr/>
                </a:tc>
                <a:tc hMerge="1">
                  <a:txBody>
                    <a:bodyPr/>
                    <a:lstStyle/>
                    <a:p>
                      <a:pPr algn="ctr"/>
                      <a:endParaRPr lang="en-US" sz="1400"/>
                    </a:p>
                  </a:txBody>
                  <a:tcPr/>
                </a:tc>
                <a:tc hMerge="1">
                  <a:txBody>
                    <a:bodyPr/>
                    <a:lstStyle/>
                    <a:p>
                      <a:pPr algn="ctr"/>
                      <a:endParaRPr lang="en-US" sz="1400" dirty="0"/>
                    </a:p>
                  </a:txBody>
                  <a:tcPr/>
                </a:tc>
                <a:tc hMerge="1">
                  <a:txBody>
                    <a:bodyPr/>
                    <a:lstStyle/>
                    <a:p>
                      <a:pPr algn="ctr"/>
                      <a:endParaRPr lang="en-US" sz="1400" dirty="0"/>
                    </a:p>
                  </a:txBody>
                  <a:tcPr/>
                </a:tc>
                <a:tc hMerge="1">
                  <a:txBody>
                    <a:bodyPr/>
                    <a:lstStyle/>
                    <a:p>
                      <a:pPr algn="ctr"/>
                      <a:endParaRPr lang="en-US" sz="1400" dirty="0"/>
                    </a:p>
                    <a:p>
                      <a:pPr algn="ctr"/>
                      <a:endParaRPr lang="en-US" sz="1400" dirty="0"/>
                    </a:p>
                    <a:p>
                      <a:pPr algn="ctr"/>
                      <a:endParaRPr lang="en-US" sz="1400" dirty="0"/>
                    </a:p>
                    <a:p>
                      <a:pPr algn="ctr"/>
                      <a:endParaRPr lang="en-US" sz="1400" dirty="0"/>
                    </a:p>
                  </a:txBody>
                  <a:tcPr/>
                </a:tc>
                <a:tc hMerge="1">
                  <a:txBody>
                    <a:bodyPr/>
                    <a:lstStyle/>
                    <a:p>
                      <a:pPr algn="ctr"/>
                      <a:endParaRPr lang="en-US" sz="1400" dirty="0"/>
                    </a:p>
                  </a:txBody>
                  <a:tcPr/>
                </a:tc>
                <a:tc hMerge="1">
                  <a:txBody>
                    <a:bodyPr/>
                    <a:lstStyle/>
                    <a:p>
                      <a:pPr algn="ctr"/>
                      <a:endParaRPr lang="en-US" sz="1400" dirty="0"/>
                    </a:p>
                  </a:txBody>
                  <a:tcPr/>
                </a:tc>
                <a:tc hMerge="1">
                  <a:txBody>
                    <a:bodyPr/>
                    <a:lstStyle/>
                    <a:p>
                      <a:pPr algn="ctr"/>
                      <a:endParaRPr lang="en-US" sz="1400" dirty="0"/>
                    </a:p>
                  </a:txBody>
                  <a:tcPr/>
                </a:tc>
                <a:tc hMerge="1">
                  <a:txBody>
                    <a:bodyPr/>
                    <a:lstStyle/>
                    <a:p>
                      <a:pPr algn="ctr"/>
                      <a:endParaRPr lang="en-US" sz="1400" dirty="0"/>
                    </a:p>
                  </a:txBody>
                  <a:tcPr/>
                </a:tc>
                <a:extLst>
                  <a:ext uri="{0D108BD9-81ED-4DB2-BD59-A6C34878D82A}">
                    <a16:rowId xmlns:a16="http://schemas.microsoft.com/office/drawing/2014/main" val="3482802994"/>
                  </a:ext>
                </a:extLst>
              </a:tr>
            </a:tbl>
          </a:graphicData>
        </a:graphic>
      </p:graphicFrame>
    </p:spTree>
    <p:extLst>
      <p:ext uri="{BB962C8B-B14F-4D97-AF65-F5344CB8AC3E}">
        <p14:creationId xmlns:p14="http://schemas.microsoft.com/office/powerpoint/2010/main" val="2133710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F0BAD-C371-4E80-9D9C-ACAB970205DE}"/>
              </a:ext>
            </a:extLst>
          </p:cNvPr>
          <p:cNvSpPr>
            <a:spLocks noGrp="1"/>
          </p:cNvSpPr>
          <p:nvPr>
            <p:ph type="title"/>
          </p:nvPr>
        </p:nvSpPr>
        <p:spPr>
          <a:xfrm>
            <a:off x="838200" y="0"/>
            <a:ext cx="10515600" cy="638175"/>
          </a:xfrm>
        </p:spPr>
        <p:txBody>
          <a:bodyPr>
            <a:normAutofit/>
          </a:bodyPr>
          <a:lstStyle/>
          <a:p>
            <a:pPr marL="0" indent="0" algn="ctr">
              <a:buNone/>
            </a:pPr>
            <a:r>
              <a:rPr lang="en-US" sz="3600" b="1" dirty="0"/>
              <a:t>STEAM TUESDAYS - 6</a:t>
            </a:r>
            <a:r>
              <a:rPr lang="en-US" sz="3600" b="1" baseline="30000" dirty="0"/>
              <a:t>th</a:t>
            </a:r>
            <a:r>
              <a:rPr lang="en-US" sz="3600" b="1" dirty="0"/>
              <a:t> Grade Quarter 3</a:t>
            </a:r>
            <a:endParaRPr lang="en-US" sz="2800" b="1" dirty="0"/>
          </a:p>
        </p:txBody>
      </p:sp>
      <p:graphicFrame>
        <p:nvGraphicFramePr>
          <p:cNvPr id="4" name="Table 4">
            <a:extLst>
              <a:ext uri="{FF2B5EF4-FFF2-40B4-BE49-F238E27FC236}">
                <a16:creationId xmlns:a16="http://schemas.microsoft.com/office/drawing/2014/main" id="{2FFA5CB9-9965-47BC-ACDB-FD74CF92B804}"/>
              </a:ext>
            </a:extLst>
          </p:cNvPr>
          <p:cNvGraphicFramePr>
            <a:graphicFrameLocks noGrp="1"/>
          </p:cNvGraphicFramePr>
          <p:nvPr>
            <p:ph idx="1"/>
            <p:extLst>
              <p:ext uri="{D42A27DB-BD31-4B8C-83A1-F6EECF244321}">
                <p14:modId xmlns:p14="http://schemas.microsoft.com/office/powerpoint/2010/main" val="259136707"/>
              </p:ext>
            </p:extLst>
          </p:nvPr>
        </p:nvGraphicFramePr>
        <p:xfrm>
          <a:off x="90489" y="723900"/>
          <a:ext cx="12011022" cy="5991225"/>
        </p:xfrm>
        <a:graphic>
          <a:graphicData uri="http://schemas.openxmlformats.org/drawingml/2006/table">
            <a:tbl>
              <a:tblPr firstRow="1" bandRow="1">
                <a:tableStyleId>{5C22544A-7EE6-4342-B048-85BDC9FD1C3A}</a:tableStyleId>
              </a:tblPr>
              <a:tblGrid>
                <a:gridCol w="669078">
                  <a:extLst>
                    <a:ext uri="{9D8B030D-6E8A-4147-A177-3AD203B41FA5}">
                      <a16:colId xmlns:a16="http://schemas.microsoft.com/office/drawing/2014/main" val="3234018334"/>
                    </a:ext>
                  </a:extLst>
                </a:gridCol>
                <a:gridCol w="1260216">
                  <a:extLst>
                    <a:ext uri="{9D8B030D-6E8A-4147-A177-3AD203B41FA5}">
                      <a16:colId xmlns:a16="http://schemas.microsoft.com/office/drawing/2014/main" val="2162379359"/>
                    </a:ext>
                  </a:extLst>
                </a:gridCol>
                <a:gridCol w="1260216">
                  <a:extLst>
                    <a:ext uri="{9D8B030D-6E8A-4147-A177-3AD203B41FA5}">
                      <a16:colId xmlns:a16="http://schemas.microsoft.com/office/drawing/2014/main" val="2850206907"/>
                    </a:ext>
                  </a:extLst>
                </a:gridCol>
                <a:gridCol w="1260216">
                  <a:extLst>
                    <a:ext uri="{9D8B030D-6E8A-4147-A177-3AD203B41FA5}">
                      <a16:colId xmlns:a16="http://schemas.microsoft.com/office/drawing/2014/main" val="2309109088"/>
                    </a:ext>
                  </a:extLst>
                </a:gridCol>
                <a:gridCol w="1260216">
                  <a:extLst>
                    <a:ext uri="{9D8B030D-6E8A-4147-A177-3AD203B41FA5}">
                      <a16:colId xmlns:a16="http://schemas.microsoft.com/office/drawing/2014/main" val="2448331779"/>
                    </a:ext>
                  </a:extLst>
                </a:gridCol>
                <a:gridCol w="1260216">
                  <a:extLst>
                    <a:ext uri="{9D8B030D-6E8A-4147-A177-3AD203B41FA5}">
                      <a16:colId xmlns:a16="http://schemas.microsoft.com/office/drawing/2014/main" val="4016398673"/>
                    </a:ext>
                  </a:extLst>
                </a:gridCol>
                <a:gridCol w="1260216">
                  <a:extLst>
                    <a:ext uri="{9D8B030D-6E8A-4147-A177-3AD203B41FA5}">
                      <a16:colId xmlns:a16="http://schemas.microsoft.com/office/drawing/2014/main" val="298785199"/>
                    </a:ext>
                  </a:extLst>
                </a:gridCol>
                <a:gridCol w="1260216">
                  <a:extLst>
                    <a:ext uri="{9D8B030D-6E8A-4147-A177-3AD203B41FA5}">
                      <a16:colId xmlns:a16="http://schemas.microsoft.com/office/drawing/2014/main" val="3024304682"/>
                    </a:ext>
                  </a:extLst>
                </a:gridCol>
                <a:gridCol w="1260216">
                  <a:extLst>
                    <a:ext uri="{9D8B030D-6E8A-4147-A177-3AD203B41FA5}">
                      <a16:colId xmlns:a16="http://schemas.microsoft.com/office/drawing/2014/main" val="3157818337"/>
                    </a:ext>
                  </a:extLst>
                </a:gridCol>
                <a:gridCol w="1260216">
                  <a:extLst>
                    <a:ext uri="{9D8B030D-6E8A-4147-A177-3AD203B41FA5}">
                      <a16:colId xmlns:a16="http://schemas.microsoft.com/office/drawing/2014/main" val="211241871"/>
                    </a:ext>
                  </a:extLst>
                </a:gridCol>
              </a:tblGrid>
              <a:tr h="485243">
                <a:tc>
                  <a:txBody>
                    <a:bodyPr/>
                    <a:lstStyle/>
                    <a:p>
                      <a:pPr algn="ctr"/>
                      <a:endParaRPr lang="en-US" dirty="0"/>
                    </a:p>
                  </a:txBody>
                  <a:tcPr/>
                </a:tc>
                <a:tc>
                  <a:txBody>
                    <a:bodyPr/>
                    <a:lstStyle/>
                    <a:p>
                      <a:pPr algn="ctr"/>
                      <a:r>
                        <a:rPr lang="en-US" dirty="0"/>
                        <a:t>Week 19</a:t>
                      </a:r>
                    </a:p>
                  </a:txBody>
                  <a:tcPr/>
                </a:tc>
                <a:tc>
                  <a:txBody>
                    <a:bodyPr/>
                    <a:lstStyle/>
                    <a:p>
                      <a:pPr algn="ctr"/>
                      <a:r>
                        <a:rPr lang="en-US" dirty="0"/>
                        <a:t>Week 20</a:t>
                      </a:r>
                    </a:p>
                  </a:txBody>
                  <a:tcPr/>
                </a:tc>
                <a:tc>
                  <a:txBody>
                    <a:bodyPr/>
                    <a:lstStyle/>
                    <a:p>
                      <a:pPr algn="ctr"/>
                      <a:r>
                        <a:rPr lang="en-US" dirty="0"/>
                        <a:t>Week 21</a:t>
                      </a:r>
                    </a:p>
                  </a:txBody>
                  <a:tcPr/>
                </a:tc>
                <a:tc>
                  <a:txBody>
                    <a:bodyPr/>
                    <a:lstStyle/>
                    <a:p>
                      <a:pPr algn="ctr"/>
                      <a:r>
                        <a:rPr lang="en-US" dirty="0"/>
                        <a:t>Week 22</a:t>
                      </a:r>
                    </a:p>
                  </a:txBody>
                  <a:tcPr/>
                </a:tc>
                <a:tc>
                  <a:txBody>
                    <a:bodyPr/>
                    <a:lstStyle/>
                    <a:p>
                      <a:pPr algn="ctr"/>
                      <a:r>
                        <a:rPr lang="en-US" dirty="0"/>
                        <a:t>Week 23</a:t>
                      </a:r>
                    </a:p>
                  </a:txBody>
                  <a:tcPr/>
                </a:tc>
                <a:tc>
                  <a:txBody>
                    <a:bodyPr/>
                    <a:lstStyle/>
                    <a:p>
                      <a:pPr algn="ctr"/>
                      <a:r>
                        <a:rPr lang="en-US" dirty="0"/>
                        <a:t>Week 24</a:t>
                      </a:r>
                    </a:p>
                  </a:txBody>
                  <a:tcPr/>
                </a:tc>
                <a:tc>
                  <a:txBody>
                    <a:bodyPr/>
                    <a:lstStyle/>
                    <a:p>
                      <a:pPr algn="ctr"/>
                      <a:r>
                        <a:rPr lang="en-US" dirty="0"/>
                        <a:t>Week 25</a:t>
                      </a:r>
                    </a:p>
                  </a:txBody>
                  <a:tcPr/>
                </a:tc>
                <a:tc>
                  <a:txBody>
                    <a:bodyPr/>
                    <a:lstStyle/>
                    <a:p>
                      <a:pPr algn="ctr"/>
                      <a:r>
                        <a:rPr lang="en-US" dirty="0"/>
                        <a:t>Week 26</a:t>
                      </a:r>
                    </a:p>
                  </a:txBody>
                  <a:tcPr/>
                </a:tc>
                <a:tc>
                  <a:txBody>
                    <a:bodyPr/>
                    <a:lstStyle/>
                    <a:p>
                      <a:pPr algn="ctr"/>
                      <a:r>
                        <a:rPr lang="en-US" dirty="0"/>
                        <a:t>Week 27</a:t>
                      </a:r>
                    </a:p>
                  </a:txBody>
                  <a:tcPr/>
                </a:tc>
                <a:extLst>
                  <a:ext uri="{0D108BD9-81ED-4DB2-BD59-A6C34878D82A}">
                    <a16:rowId xmlns:a16="http://schemas.microsoft.com/office/drawing/2014/main" val="2930472093"/>
                  </a:ext>
                </a:extLst>
              </a:tr>
              <a:tr h="471835">
                <a:tc>
                  <a:txBody>
                    <a:bodyPr/>
                    <a:lstStyle/>
                    <a:p>
                      <a:pPr algn="ctr"/>
                      <a:endParaRPr lang="en-US" dirty="0"/>
                    </a:p>
                  </a:txBody>
                  <a:tcPr/>
                </a:tc>
                <a:tc gridSpan="9">
                  <a:txBody>
                    <a:bodyPr/>
                    <a:lstStyle/>
                    <a:p>
                      <a:pPr algn="ctr"/>
                      <a:r>
                        <a:rPr lang="en-US" sz="1800" b="1" dirty="0"/>
                        <a:t>IB Global Context: Fairness &amp; Development</a:t>
                      </a: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extLst>
                  <a:ext uri="{0D108BD9-81ED-4DB2-BD59-A6C34878D82A}">
                    <a16:rowId xmlns:a16="http://schemas.microsoft.com/office/drawing/2014/main" val="2301867774"/>
                  </a:ext>
                </a:extLst>
              </a:tr>
              <a:tr h="998220">
                <a:tc>
                  <a:txBody>
                    <a:bodyPr/>
                    <a:lstStyle/>
                    <a:p>
                      <a:pPr algn="ctr"/>
                      <a:r>
                        <a:rPr lang="en-US" dirty="0"/>
                        <a:t>ELA</a:t>
                      </a:r>
                    </a:p>
                  </a:txBody>
                  <a:tcPr vert="vert270"/>
                </a:tc>
                <a:tc gridSpan="2">
                  <a:txBody>
                    <a:bodyPr/>
                    <a:lstStyle/>
                    <a:p>
                      <a:pPr algn="l"/>
                      <a:r>
                        <a:rPr lang="en-US" sz="1400" kern="1200" dirty="0">
                          <a:solidFill>
                            <a:schemeClr val="dk1"/>
                          </a:solidFill>
                          <a:effectLst/>
                          <a:latin typeface="+mn-lt"/>
                          <a:ea typeface="+mn-ea"/>
                          <a:cs typeface="+mn-cs"/>
                        </a:rPr>
                        <a:t>Plays / Drama</a:t>
                      </a:r>
                    </a:p>
                    <a:p>
                      <a:pPr marL="285750" indent="-285750" algn="l">
                        <a:buFontTx/>
                        <a:buChar char="-"/>
                      </a:pPr>
                      <a:r>
                        <a:rPr lang="en-US" sz="1400" kern="1200" dirty="0">
                          <a:solidFill>
                            <a:schemeClr val="dk1"/>
                          </a:solidFill>
                          <a:effectLst/>
                          <a:latin typeface="+mn-lt"/>
                          <a:ea typeface="+mn-ea"/>
                          <a:cs typeface="+mn-cs"/>
                        </a:rPr>
                        <a:t>Tone and mood</a:t>
                      </a:r>
                    </a:p>
                    <a:p>
                      <a:pPr marL="285750" indent="-285750" algn="l">
                        <a:buFontTx/>
                        <a:buChar char="-"/>
                      </a:pPr>
                      <a:r>
                        <a:rPr lang="en-US" sz="1400" kern="1200" dirty="0">
                          <a:solidFill>
                            <a:schemeClr val="dk1"/>
                          </a:solidFill>
                          <a:effectLst/>
                          <a:latin typeface="+mn-lt"/>
                          <a:ea typeface="+mn-ea"/>
                          <a:cs typeface="+mn-cs"/>
                        </a:rPr>
                        <a:t>Reading stage directions</a:t>
                      </a:r>
                    </a:p>
                    <a:p>
                      <a:pPr marL="285750" indent="-285750" algn="l">
                        <a:buFontTx/>
                        <a:buChar char="-"/>
                      </a:pPr>
                      <a:r>
                        <a:rPr lang="en-US" sz="1400" kern="1200" dirty="0">
                          <a:solidFill>
                            <a:schemeClr val="dk1"/>
                          </a:solidFill>
                          <a:effectLst/>
                          <a:latin typeface="+mn-lt"/>
                          <a:ea typeface="+mn-ea"/>
                          <a:cs typeface="+mn-cs"/>
                        </a:rPr>
                        <a:t>Character development</a:t>
                      </a:r>
                    </a:p>
                  </a:txBody>
                  <a:tcPr/>
                </a:tc>
                <a:tc hMerge="1">
                  <a:txBody>
                    <a:bodyPr/>
                    <a:lstStyle/>
                    <a:p>
                      <a:pPr algn="ctr"/>
                      <a:endParaRPr lang="en-US" sz="1400" kern="1200" dirty="0">
                        <a:solidFill>
                          <a:schemeClr val="dk1"/>
                        </a:solidFill>
                        <a:effectLst/>
                        <a:latin typeface="+mn-lt"/>
                        <a:ea typeface="+mn-ea"/>
                        <a:cs typeface="+mn-cs"/>
                      </a:endParaRPr>
                    </a:p>
                  </a:txBody>
                  <a:tcPr/>
                </a:tc>
                <a:tc gridSpan="5">
                  <a:txBody>
                    <a:bodyPr/>
                    <a:lstStyle/>
                    <a:p>
                      <a:r>
                        <a:rPr lang="en-US" sz="1400" b="0" kern="1200" dirty="0">
                          <a:solidFill>
                            <a:schemeClr val="dk1"/>
                          </a:solidFill>
                          <a:effectLst/>
                          <a:latin typeface="+mn-lt"/>
                          <a:ea typeface="+mn-ea"/>
                          <a:cs typeface="+mn-cs"/>
                        </a:rPr>
                        <a:t>Elements of Plot </a:t>
                      </a:r>
                    </a:p>
                    <a:p>
                      <a:r>
                        <a:rPr lang="en-US" sz="1400" b="0" kern="1200" dirty="0">
                          <a:solidFill>
                            <a:schemeClr val="dk1"/>
                          </a:solidFill>
                          <a:effectLst/>
                          <a:latin typeface="+mn-lt"/>
                          <a:ea typeface="+mn-ea"/>
                          <a:cs typeface="+mn-cs"/>
                        </a:rPr>
                        <a:t>                    Changing Perspective (Persuasive Writing)</a:t>
                      </a:r>
                    </a:p>
                    <a:p>
                      <a:r>
                        <a:rPr lang="en-US" sz="1400" b="0" kern="1200" dirty="0">
                          <a:solidFill>
                            <a:schemeClr val="dk1"/>
                          </a:solidFill>
                          <a:effectLst/>
                          <a:latin typeface="+mn-lt"/>
                          <a:ea typeface="+mn-ea"/>
                          <a:cs typeface="+mn-cs"/>
                        </a:rPr>
                        <a:t>                                        Argumentative Letter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kern="1200" dirty="0">
                          <a:solidFill>
                            <a:schemeClr val="dk1"/>
                          </a:solidFill>
                          <a:effectLst/>
                          <a:latin typeface="+mn-lt"/>
                          <a:ea typeface="+mn-ea"/>
                          <a:cs typeface="+mn-cs"/>
                        </a:rPr>
                        <a:t>                                                            Debating a controversy / Reading Points of View</a:t>
                      </a:r>
                    </a:p>
                  </a:txBody>
                  <a:tcPr/>
                </a:tc>
                <a:tc hMerge="1">
                  <a:txBody>
                    <a:bodyPr/>
                    <a:lstStyle/>
                    <a:p>
                      <a:pPr algn="ctr"/>
                      <a:endParaRPr lang="en-US" sz="1400" kern="1200" dirty="0">
                        <a:solidFill>
                          <a:schemeClr val="dk1"/>
                        </a:solidFill>
                        <a:effectLst/>
                        <a:latin typeface="+mn-lt"/>
                        <a:ea typeface="+mn-ea"/>
                        <a:cs typeface="+mn-cs"/>
                      </a:endParaRPr>
                    </a:p>
                  </a:txBody>
                  <a:tcPr/>
                </a:tc>
                <a:tc hMerge="1">
                  <a:txBody>
                    <a:bodyPr/>
                    <a:lstStyle/>
                    <a:p>
                      <a:pPr algn="ctr"/>
                      <a:endParaRPr lang="en-US" sz="1400" dirty="0"/>
                    </a:p>
                  </a:txBody>
                  <a:tcPr/>
                </a:tc>
                <a:tc hMerge="1">
                  <a:txBody>
                    <a:bodyPr/>
                    <a:lstStyle/>
                    <a:p>
                      <a:pPr algn="ctr"/>
                      <a:endParaRPr lang="en-US" sz="1400" dirty="0"/>
                    </a:p>
                  </a:txBody>
                  <a:tcPr/>
                </a:tc>
                <a:tc hMerge="1">
                  <a:txBody>
                    <a:bodyPr/>
                    <a:lstStyle/>
                    <a:p>
                      <a:pPr algn="ctr"/>
                      <a:endParaRPr lang="en-US" sz="1400" dirty="0"/>
                    </a:p>
                  </a:txBody>
                  <a:tcPr/>
                </a:tc>
                <a:tc gridSpan="2">
                  <a:txBody>
                    <a:bodyPr/>
                    <a:lstStyle/>
                    <a:p>
                      <a:pPr algn="l"/>
                      <a:r>
                        <a:rPr lang="en-US" sz="1400" dirty="0"/>
                        <a:t>Poetry Analysis</a:t>
                      </a:r>
                    </a:p>
                    <a:p>
                      <a:pPr marL="285750" indent="-285750" algn="l">
                        <a:buFontTx/>
                        <a:buChar char="-"/>
                      </a:pPr>
                      <a:r>
                        <a:rPr lang="en-US" sz="1400" dirty="0"/>
                        <a:t>Figurative Language</a:t>
                      </a:r>
                    </a:p>
                    <a:p>
                      <a:pPr marL="285750" indent="-285750" algn="l">
                        <a:buFontTx/>
                        <a:buChar char="-"/>
                      </a:pPr>
                      <a:r>
                        <a:rPr lang="en-US" sz="1400" dirty="0"/>
                        <a:t>Poem Structures</a:t>
                      </a:r>
                    </a:p>
                    <a:p>
                      <a:pPr marL="285750" indent="-285750" algn="l">
                        <a:buFontTx/>
                        <a:buChar char="-"/>
                      </a:pPr>
                      <a:r>
                        <a:rPr lang="en-US" sz="1400" dirty="0"/>
                        <a:t>Rhyme Scheme Patterns</a:t>
                      </a:r>
                    </a:p>
                  </a:txBody>
                  <a:tcPr/>
                </a:tc>
                <a:tc hMerge="1">
                  <a:txBody>
                    <a:bodyPr/>
                    <a:lstStyle/>
                    <a:p>
                      <a:pPr algn="ctr"/>
                      <a:endParaRPr lang="en-US" sz="1400" dirty="0"/>
                    </a:p>
                  </a:txBody>
                  <a:tcPr/>
                </a:tc>
                <a:extLst>
                  <a:ext uri="{0D108BD9-81ED-4DB2-BD59-A6C34878D82A}">
                    <a16:rowId xmlns:a16="http://schemas.microsoft.com/office/drawing/2014/main" val="3078696989"/>
                  </a:ext>
                </a:extLst>
              </a:tr>
              <a:tr h="1217924">
                <a:tc>
                  <a:txBody>
                    <a:bodyPr/>
                    <a:lstStyle/>
                    <a:p>
                      <a:pPr algn="ctr"/>
                      <a:r>
                        <a:rPr lang="en-US" dirty="0"/>
                        <a:t>Math </a:t>
                      </a:r>
                    </a:p>
                  </a:txBody>
                  <a:tcPr vert="vert270"/>
                </a:tc>
                <a:tc>
                  <a:txBody>
                    <a:bodyPr/>
                    <a:lstStyle/>
                    <a:p>
                      <a:pPr algn="ctr"/>
                      <a:r>
                        <a:rPr lang="en-US" sz="1400" dirty="0"/>
                        <a:t>Equations &amp; Inequalities</a:t>
                      </a:r>
                    </a:p>
                    <a:p>
                      <a:pPr algn="ctr"/>
                      <a:r>
                        <a:rPr lang="en-US" sz="1400" dirty="0"/>
                        <a:t>- 1 step</a:t>
                      </a:r>
                    </a:p>
                    <a:p>
                      <a:pPr algn="ctr"/>
                      <a:r>
                        <a:rPr lang="en-US" sz="1400" dirty="0"/>
                        <a:t>- Sub variables</a:t>
                      </a:r>
                    </a:p>
                    <a:p>
                      <a:pPr algn="ctr"/>
                      <a:r>
                        <a:rPr lang="en-US" sz="1400" dirty="0"/>
                        <a:t>- Unit rates</a:t>
                      </a:r>
                    </a:p>
                  </a:txBody>
                  <a:tcPr/>
                </a:tc>
                <a:tc>
                  <a:txBody>
                    <a:bodyPr/>
                    <a:lstStyle/>
                    <a:p>
                      <a:pPr algn="ctr"/>
                      <a:r>
                        <a:rPr lang="en-US" sz="1400" dirty="0"/>
                        <a:t>Equations &amp; Inequalities</a:t>
                      </a:r>
                    </a:p>
                    <a:p>
                      <a:pPr algn="ctr"/>
                      <a:r>
                        <a:rPr lang="en-US" sz="1400" dirty="0"/>
                        <a:t>- 1 step</a:t>
                      </a:r>
                    </a:p>
                    <a:p>
                      <a:pPr algn="ctr"/>
                      <a:r>
                        <a:rPr lang="en-US" sz="1400" dirty="0"/>
                        <a:t>- Sub variables</a:t>
                      </a:r>
                    </a:p>
                    <a:p>
                      <a:pPr algn="ctr"/>
                      <a:r>
                        <a:rPr lang="en-US" sz="1400" dirty="0"/>
                        <a:t>- Unit rates</a:t>
                      </a:r>
                    </a:p>
                  </a:txBody>
                  <a:tcPr/>
                </a:tc>
                <a:tc gridSpan="4">
                  <a:txBody>
                    <a:bodyPr/>
                    <a:lstStyle/>
                    <a:p>
                      <a:pPr algn="ctr"/>
                      <a:r>
                        <a:rPr lang="en-US" sz="1400" kern="1200" dirty="0">
                          <a:solidFill>
                            <a:schemeClr val="dk1"/>
                          </a:solidFill>
                          <a:effectLst/>
                          <a:latin typeface="+mn-lt"/>
                          <a:ea typeface="+mn-ea"/>
                          <a:cs typeface="+mn-cs"/>
                        </a:rPr>
                        <a:t>Area &amp; Volume</a:t>
                      </a:r>
                    </a:p>
                    <a:p>
                      <a:pPr algn="ctr"/>
                      <a:r>
                        <a:rPr lang="en-US" sz="1400" kern="1200" dirty="0">
                          <a:solidFill>
                            <a:schemeClr val="dk1"/>
                          </a:solidFill>
                          <a:effectLst/>
                          <a:latin typeface="+mn-lt"/>
                          <a:ea typeface="+mn-ea"/>
                          <a:cs typeface="+mn-cs"/>
                        </a:rPr>
                        <a:t>Area - Triangles, Quadrilaterals, Polygons</a:t>
                      </a:r>
                    </a:p>
                    <a:p>
                      <a:pPr algn="ctr"/>
                      <a:r>
                        <a:rPr lang="en-US" sz="1400" kern="1200" dirty="0">
                          <a:solidFill>
                            <a:schemeClr val="dk1"/>
                          </a:solidFill>
                          <a:effectLst/>
                          <a:latin typeface="+mn-lt"/>
                          <a:ea typeface="+mn-ea"/>
                          <a:cs typeface="+mn-cs"/>
                        </a:rPr>
                        <a:t>Volume - Rectangular Prisms</a:t>
                      </a:r>
                    </a:p>
                    <a:p>
                      <a:pPr algn="ctr"/>
                      <a:r>
                        <a:rPr lang="en-US" sz="1400" kern="1200" dirty="0">
                          <a:solidFill>
                            <a:schemeClr val="dk1"/>
                          </a:solidFill>
                          <a:effectLst/>
                          <a:latin typeface="+mn-lt"/>
                          <a:ea typeface="+mn-ea"/>
                          <a:cs typeface="+mn-cs"/>
                        </a:rPr>
                        <a:t>Surface Area - 3D Figures</a:t>
                      </a:r>
                    </a:p>
                  </a:txBody>
                  <a:tcPr/>
                </a:tc>
                <a:tc hMerge="1">
                  <a:txBody>
                    <a:bodyPr/>
                    <a:lstStyle/>
                    <a:p>
                      <a:pPr algn="ctr"/>
                      <a:r>
                        <a:rPr lang="en-US" sz="1400" kern="1200" dirty="0">
                          <a:solidFill>
                            <a:schemeClr val="dk1"/>
                          </a:solidFill>
                          <a:effectLst/>
                          <a:latin typeface="+mn-lt"/>
                          <a:ea typeface="+mn-ea"/>
                          <a:cs typeface="+mn-cs"/>
                        </a:rPr>
                        <a:t>Volume</a:t>
                      </a:r>
                    </a:p>
                    <a:p>
                      <a:pPr algn="ctr"/>
                      <a:r>
                        <a:rPr lang="en-US" sz="1400" kern="1200" dirty="0">
                          <a:solidFill>
                            <a:schemeClr val="dk1"/>
                          </a:solidFill>
                          <a:effectLst/>
                          <a:latin typeface="+mn-lt"/>
                          <a:ea typeface="+mn-ea"/>
                          <a:cs typeface="+mn-cs"/>
                        </a:rPr>
                        <a:t>Triangles</a:t>
                      </a:r>
                    </a:p>
                    <a:p>
                      <a:pPr algn="ctr"/>
                      <a:r>
                        <a:rPr lang="en-US" sz="1400" kern="1200" dirty="0">
                          <a:solidFill>
                            <a:schemeClr val="dk1"/>
                          </a:solidFill>
                          <a:effectLst/>
                          <a:latin typeface="+mn-lt"/>
                          <a:ea typeface="+mn-ea"/>
                          <a:cs typeface="+mn-cs"/>
                        </a:rPr>
                        <a:t>Rectangular</a:t>
                      </a:r>
                    </a:p>
                    <a:p>
                      <a:pPr algn="ctr"/>
                      <a:r>
                        <a:rPr lang="en-US" sz="1400" kern="1200" dirty="0">
                          <a:solidFill>
                            <a:schemeClr val="dk1"/>
                          </a:solidFill>
                          <a:effectLst/>
                          <a:latin typeface="+mn-lt"/>
                          <a:ea typeface="+mn-ea"/>
                          <a:cs typeface="+mn-cs"/>
                        </a:rPr>
                        <a:t>Prisms</a:t>
                      </a:r>
                    </a:p>
                    <a:p>
                      <a:pPr algn="ctr"/>
                      <a:endParaRPr lang="en-US" sz="1400" kern="1200" dirty="0">
                        <a:solidFill>
                          <a:schemeClr val="dk1"/>
                        </a:solidFill>
                        <a:effectLst/>
                        <a:latin typeface="+mn-lt"/>
                        <a:ea typeface="+mn-ea"/>
                        <a:cs typeface="+mn-cs"/>
                      </a:endParaRPr>
                    </a:p>
                    <a:p>
                      <a:pPr algn="ctr"/>
                      <a:endParaRPr lang="en-US" sz="1400" kern="1200" dirty="0">
                        <a:solidFill>
                          <a:schemeClr val="dk1"/>
                        </a:solidFill>
                        <a:effectLst/>
                        <a:latin typeface="+mn-lt"/>
                        <a:ea typeface="+mn-ea"/>
                        <a:cs typeface="+mn-cs"/>
                      </a:endParaRPr>
                    </a:p>
                  </a:txBody>
                  <a:tcPr/>
                </a:tc>
                <a:tc hMerge="1">
                  <a:txBody>
                    <a:bodyPr/>
                    <a:lstStyle/>
                    <a:p>
                      <a:pPr algn="ctr"/>
                      <a:r>
                        <a:rPr lang="en-US" sz="1400" dirty="0"/>
                        <a:t>Surface Area</a:t>
                      </a:r>
                    </a:p>
                    <a:p>
                      <a:pPr algn="ctr"/>
                      <a:r>
                        <a:rPr lang="en-US" sz="1400" dirty="0"/>
                        <a:t>3D Nets</a:t>
                      </a:r>
                    </a:p>
                    <a:p>
                      <a:pPr algn="ctr"/>
                      <a:r>
                        <a:rPr lang="en-US" sz="1400" dirty="0"/>
                        <a:t>Rectangular Figures</a:t>
                      </a:r>
                    </a:p>
                  </a:txBody>
                  <a:tcPr/>
                </a:tc>
                <a:tc hMerge="1">
                  <a:txBody>
                    <a:bodyPr/>
                    <a:lstStyle/>
                    <a:p>
                      <a:pPr algn="ctr"/>
                      <a:endParaRPr lang="en-US" sz="1400" dirty="0"/>
                    </a:p>
                  </a:txBody>
                  <a:tcPr/>
                </a:tc>
                <a:tc>
                  <a:txBody>
                    <a:bodyPr/>
                    <a:lstStyle/>
                    <a:p>
                      <a:pPr algn="ctr"/>
                      <a:r>
                        <a:rPr lang="en-US" sz="1400" dirty="0"/>
                        <a:t>Statistics</a:t>
                      </a:r>
                    </a:p>
                    <a:p>
                      <a:pPr algn="ctr"/>
                      <a:r>
                        <a:rPr lang="en-US" sz="1400" dirty="0"/>
                        <a:t>Data</a:t>
                      </a:r>
                    </a:p>
                    <a:p>
                      <a:pPr algn="ctr"/>
                      <a:r>
                        <a:rPr lang="en-US" sz="1400" dirty="0"/>
                        <a:t>Mean, Mode and Range</a:t>
                      </a:r>
                    </a:p>
                  </a:txBody>
                  <a:tcPr/>
                </a:tc>
                <a:tc>
                  <a:txBody>
                    <a:bodyPr/>
                    <a:lstStyle/>
                    <a:p>
                      <a:pPr algn="ctr"/>
                      <a:r>
                        <a:rPr lang="en-US" sz="1400" dirty="0"/>
                        <a:t>Statistics</a:t>
                      </a:r>
                    </a:p>
                    <a:p>
                      <a:pPr algn="ctr"/>
                      <a:r>
                        <a:rPr lang="en-US" sz="1400" dirty="0"/>
                        <a:t>Data</a:t>
                      </a:r>
                    </a:p>
                    <a:p>
                      <a:pPr algn="ctr"/>
                      <a:r>
                        <a:rPr lang="en-US" sz="1400" dirty="0"/>
                        <a:t>Histograms</a:t>
                      </a:r>
                    </a:p>
                    <a:p>
                      <a:pPr algn="ctr"/>
                      <a:endParaRPr lang="en-US" sz="1400" dirty="0"/>
                    </a:p>
                  </a:txBody>
                  <a:tcPr/>
                </a:tc>
                <a:tc>
                  <a:txBody>
                    <a:bodyPr/>
                    <a:lstStyle/>
                    <a:p>
                      <a:pPr algn="ctr"/>
                      <a:r>
                        <a:rPr lang="en-US" sz="1400" dirty="0"/>
                        <a:t>Statistics</a:t>
                      </a:r>
                    </a:p>
                    <a:p>
                      <a:pPr algn="ctr"/>
                      <a:r>
                        <a:rPr lang="en-US" sz="1400" dirty="0"/>
                        <a:t>Data</a:t>
                      </a:r>
                    </a:p>
                    <a:p>
                      <a:pPr algn="ctr"/>
                      <a:r>
                        <a:rPr lang="en-US" sz="1400" dirty="0"/>
                        <a:t>Box &amp; Whisker Plots</a:t>
                      </a:r>
                    </a:p>
                    <a:p>
                      <a:pPr algn="ctr"/>
                      <a:endParaRPr lang="en-US" sz="1400" dirty="0"/>
                    </a:p>
                  </a:txBody>
                  <a:tcPr/>
                </a:tc>
                <a:extLst>
                  <a:ext uri="{0D108BD9-81ED-4DB2-BD59-A6C34878D82A}">
                    <a16:rowId xmlns:a16="http://schemas.microsoft.com/office/drawing/2014/main" val="829064220"/>
                  </a:ext>
                </a:extLst>
              </a:tr>
              <a:tr h="805434">
                <a:tc>
                  <a:txBody>
                    <a:bodyPr/>
                    <a:lstStyle/>
                    <a:p>
                      <a:pPr algn="ctr"/>
                      <a:r>
                        <a:rPr lang="en-US" dirty="0"/>
                        <a:t>Science</a:t>
                      </a:r>
                    </a:p>
                  </a:txBody>
                  <a:tcPr vert="vert270"/>
                </a:tc>
                <a:tc gridSpan="2">
                  <a:txBody>
                    <a:bodyPr/>
                    <a:lstStyle/>
                    <a:p>
                      <a:pPr algn="ctr"/>
                      <a:r>
                        <a:rPr lang="en-US" sz="1400" dirty="0"/>
                        <a:t>Water on Earth (continuation)</a:t>
                      </a:r>
                    </a:p>
                    <a:p>
                      <a:pPr algn="ctr"/>
                      <a:r>
                        <a:rPr lang="en-US" sz="1400" dirty="0"/>
                        <a:t>The Ocean Floors</a:t>
                      </a:r>
                    </a:p>
                    <a:p>
                      <a:pPr algn="ctr"/>
                      <a:r>
                        <a:rPr lang="en-US" sz="1400" dirty="0"/>
                        <a:t>Currents Waves, Tides</a:t>
                      </a:r>
                    </a:p>
                  </a:txBody>
                  <a:tcPr/>
                </a:tc>
                <a:tc hMerge="1">
                  <a:txBody>
                    <a:bodyPr/>
                    <a:lstStyle/>
                    <a:p>
                      <a:pPr algn="ctr"/>
                      <a:endParaRPr lang="en-US" sz="1400" dirty="0"/>
                    </a:p>
                  </a:txBody>
                  <a:tcPr/>
                </a:tc>
                <a:tc gridSpan="5">
                  <a:txBody>
                    <a:bodyPr/>
                    <a:lstStyle/>
                    <a:p>
                      <a:pPr algn="ctr"/>
                      <a:r>
                        <a:rPr lang="en-US" sz="1400" dirty="0"/>
                        <a:t>The Dynamic Earth</a:t>
                      </a:r>
                    </a:p>
                    <a:p>
                      <a:pPr algn="ctr"/>
                      <a:r>
                        <a:rPr lang="en-US" sz="1400" dirty="0"/>
                        <a:t>Compare &amp; Contrast Earth’s Layers</a:t>
                      </a:r>
                    </a:p>
                    <a:p>
                      <a:pPr algn="ctr"/>
                      <a:r>
                        <a:rPr lang="en-US" sz="1400" dirty="0"/>
                        <a:t>Maps &amp; Data &amp; Plate Tectonics</a:t>
                      </a:r>
                    </a:p>
                  </a:txBody>
                  <a:tcPr/>
                </a:tc>
                <a:tc hMerge="1">
                  <a:txBody>
                    <a:bodyPr/>
                    <a:lstStyle/>
                    <a:p>
                      <a:pPr algn="ctr"/>
                      <a:endParaRPr lang="en-US" sz="1400" dirty="0"/>
                    </a:p>
                  </a:txBody>
                  <a:tcPr/>
                </a:tc>
                <a:tc hMerge="1">
                  <a:txBody>
                    <a:bodyPr/>
                    <a:lstStyle/>
                    <a:p>
                      <a:pPr algn="ctr"/>
                      <a:endParaRPr lang="en-US" sz="1400" dirty="0"/>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Rocks &amp; Minerals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Formation Process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Compositions &amp; Classifications</a:t>
                      </a:r>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p>
                  </a:txBody>
                  <a:tcPr/>
                </a:tc>
                <a:extLst>
                  <a:ext uri="{0D108BD9-81ED-4DB2-BD59-A6C34878D82A}">
                    <a16:rowId xmlns:a16="http://schemas.microsoft.com/office/drawing/2014/main" val="1319930101"/>
                  </a:ext>
                </a:extLst>
              </a:tr>
              <a:tr h="1050544">
                <a:tc>
                  <a:txBody>
                    <a:bodyPr/>
                    <a:lstStyle/>
                    <a:p>
                      <a:pPr algn="ctr"/>
                      <a:r>
                        <a:rPr lang="en-US" dirty="0"/>
                        <a:t>I&amp;S</a:t>
                      </a:r>
                    </a:p>
                  </a:txBody>
                  <a:tcPr vert="vert270"/>
                </a:tc>
                <a:tc gridSpan="2">
                  <a:txBody>
                    <a:bodyPr/>
                    <a:lstStyle/>
                    <a:p>
                      <a:pPr algn="ctr"/>
                      <a:r>
                        <a:rPr lang="en-US" sz="1400" dirty="0"/>
                        <a:t>Economic Systems of Europe</a:t>
                      </a:r>
                    </a:p>
                    <a:p>
                      <a:pPr algn="ctr"/>
                      <a:r>
                        <a:rPr lang="en-US" sz="1400" dirty="0"/>
                        <a:t>Traditional, Command, Market</a:t>
                      </a:r>
                    </a:p>
                    <a:p>
                      <a:pPr algn="ctr"/>
                      <a:r>
                        <a:rPr lang="en-US" sz="1400" dirty="0"/>
                        <a:t>Barriers to Trade</a:t>
                      </a:r>
                    </a:p>
                    <a:p>
                      <a:pPr algn="ctr"/>
                      <a:r>
                        <a:rPr lang="en-US" sz="1400" dirty="0"/>
                        <a:t>Economic Growth</a:t>
                      </a:r>
                    </a:p>
                  </a:txBody>
                  <a:tcPr/>
                </a:tc>
                <a:tc hMerge="1">
                  <a:txBody>
                    <a:bodyPr/>
                    <a:lstStyle/>
                    <a:p>
                      <a:pPr algn="ctr"/>
                      <a:endParaRPr lang="en-US" sz="1400" dirty="0"/>
                    </a:p>
                  </a:txBody>
                  <a:tcPr/>
                </a:tc>
                <a:tc gridSpan="2">
                  <a:txBody>
                    <a:bodyPr/>
                    <a:lstStyle/>
                    <a:p>
                      <a:pPr algn="ctr"/>
                      <a:r>
                        <a:rPr lang="en-US" sz="1400" dirty="0"/>
                        <a:t>Australia</a:t>
                      </a:r>
                    </a:p>
                    <a:p>
                      <a:pPr algn="ctr"/>
                      <a:r>
                        <a:rPr lang="en-US" sz="1400" dirty="0"/>
                        <a:t>Geography, Climate, Resources</a:t>
                      </a:r>
                    </a:p>
                    <a:p>
                      <a:pPr algn="ctr"/>
                      <a:r>
                        <a:rPr lang="en-US" sz="1400" dirty="0"/>
                        <a:t>Government, Economics</a:t>
                      </a:r>
                    </a:p>
                    <a:p>
                      <a:pPr algn="ctr"/>
                      <a:r>
                        <a:rPr lang="en-US" sz="1400" dirty="0"/>
                        <a:t>Colonization &amp; the Aborigine</a:t>
                      </a:r>
                    </a:p>
                  </a:txBody>
                  <a:tcPr/>
                </a:tc>
                <a:tc hMerge="1">
                  <a:txBody>
                    <a:bodyPr/>
                    <a:lstStyle/>
                    <a:p>
                      <a:pPr algn="ctr"/>
                      <a:endParaRPr lang="en-US" sz="1400" dirty="0"/>
                    </a:p>
                  </a:txBody>
                  <a:tcPr/>
                </a:tc>
                <a:tc gridSpan="2">
                  <a:txBody>
                    <a:bodyPr/>
                    <a:lstStyle/>
                    <a:p>
                      <a:pPr algn="ctr"/>
                      <a:r>
                        <a:rPr lang="en-US" sz="1400" dirty="0"/>
                        <a:t>Canada</a:t>
                      </a:r>
                    </a:p>
                    <a:p>
                      <a:pPr algn="ctr"/>
                      <a:r>
                        <a:rPr lang="en-US" sz="1400" dirty="0"/>
                        <a:t>Geography, Climate, Resources</a:t>
                      </a:r>
                    </a:p>
                    <a:p>
                      <a:pPr algn="ctr"/>
                      <a:r>
                        <a:rPr lang="en-US" sz="1400" dirty="0"/>
                        <a:t>Government, Economics</a:t>
                      </a:r>
                    </a:p>
                    <a:p>
                      <a:pPr algn="ctr"/>
                      <a:r>
                        <a:rPr lang="en-US" sz="1400" b="0" i="0" kern="1200" dirty="0">
                          <a:solidFill>
                            <a:schemeClr val="dk1"/>
                          </a:solidFill>
                          <a:effectLst/>
                          <a:latin typeface="+mn-lt"/>
                          <a:ea typeface="+mn-ea"/>
                          <a:cs typeface="+mn-cs"/>
                        </a:rPr>
                        <a:t>First Nation, Inuit, and Métis</a:t>
                      </a:r>
                      <a:endParaRPr lang="en-US" sz="1400" dirty="0"/>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p>
                  </a:txBody>
                  <a:tcPr/>
                </a:tc>
                <a:tc gridSpan="3">
                  <a:txBody>
                    <a:bodyPr/>
                    <a:lstStyle/>
                    <a:p>
                      <a:pPr algn="ctr"/>
                      <a:r>
                        <a:rPr lang="en-US" sz="1400" dirty="0"/>
                        <a:t>Latin America</a:t>
                      </a:r>
                    </a:p>
                    <a:p>
                      <a:pPr algn="ctr"/>
                      <a:r>
                        <a:rPr lang="en-US" sz="1400" dirty="0"/>
                        <a:t>Geography, Climate, Resources</a:t>
                      </a:r>
                    </a:p>
                    <a:p>
                      <a:pPr algn="ctr"/>
                      <a:r>
                        <a:rPr lang="en-US" sz="1400" dirty="0"/>
                        <a:t>Government, Economics</a:t>
                      </a:r>
                    </a:p>
                    <a:p>
                      <a:pPr algn="ctr"/>
                      <a:r>
                        <a:rPr lang="en-US" sz="1400" dirty="0"/>
                        <a:t>Spanish &amp; Portuguese Influence on Culture</a:t>
                      </a:r>
                    </a:p>
                  </a:txBody>
                  <a:tcPr/>
                </a:tc>
                <a:tc hMerge="1">
                  <a:txBody>
                    <a:bodyPr/>
                    <a:lstStyle/>
                    <a:p>
                      <a:pPr algn="ctr"/>
                      <a:endParaRPr lang="en-US" sz="1400" dirty="0"/>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p>
                  </a:txBody>
                  <a:tcPr/>
                </a:tc>
                <a:extLst>
                  <a:ext uri="{0D108BD9-81ED-4DB2-BD59-A6C34878D82A}">
                    <a16:rowId xmlns:a16="http://schemas.microsoft.com/office/drawing/2014/main" val="3686137612"/>
                  </a:ext>
                </a:extLst>
              </a:tr>
              <a:tr h="962025">
                <a:tc>
                  <a:txBody>
                    <a:bodyPr/>
                    <a:lstStyle/>
                    <a:p>
                      <a:pPr algn="ctr"/>
                      <a:r>
                        <a:rPr lang="en-US" dirty="0"/>
                        <a:t>STEAM</a:t>
                      </a:r>
                    </a:p>
                  </a:txBody>
                  <a:tcPr vert="vert270"/>
                </a:tc>
                <a:tc gridSpan="9">
                  <a:txBody>
                    <a:bodyPr/>
                    <a:lstStyle/>
                    <a:p>
                      <a:pPr algn="l"/>
                      <a:r>
                        <a:rPr lang="en-US" sz="1400" dirty="0">
                          <a:highlight>
                            <a:srgbClr val="FFFF00"/>
                          </a:highlight>
                        </a:rPr>
                        <a:t>STEAM Water Project    </a:t>
                      </a:r>
                    </a:p>
                    <a:p>
                      <a:pPr algn="l"/>
                      <a:r>
                        <a:rPr lang="en-US" sz="1400" dirty="0"/>
                        <a:t>    Model of the Ocean floor Australia, Canada, or Your Latin America country</a:t>
                      </a:r>
                    </a:p>
                    <a:p>
                      <a:pPr algn="l"/>
                      <a:r>
                        <a:rPr lang="en-US" sz="1400" dirty="0"/>
                        <a:t>    Water disputes among countries (the Amazon)</a:t>
                      </a:r>
                    </a:p>
                  </a:txBody>
                  <a:tcPr/>
                </a:tc>
                <a:tc hMerge="1">
                  <a:txBody>
                    <a:bodyPr/>
                    <a:lstStyle/>
                    <a:p>
                      <a:pPr algn="ctr"/>
                      <a:endParaRPr lang="en-US" sz="1400"/>
                    </a:p>
                  </a:txBody>
                  <a:tcPr/>
                </a:tc>
                <a:tc hMerge="1">
                  <a:txBody>
                    <a:bodyPr/>
                    <a:lstStyle/>
                    <a:p>
                      <a:pPr algn="ctr"/>
                      <a:endParaRPr lang="en-US" sz="1400" dirty="0"/>
                    </a:p>
                  </a:txBody>
                  <a:tcPr/>
                </a:tc>
                <a:tc hMerge="1">
                  <a:txBody>
                    <a:bodyPr/>
                    <a:lstStyle/>
                    <a:p>
                      <a:pPr algn="ctr"/>
                      <a:endParaRPr lang="en-US" sz="1400" dirty="0"/>
                    </a:p>
                  </a:txBody>
                  <a:tcPr/>
                </a:tc>
                <a:tc hMerge="1">
                  <a:txBody>
                    <a:bodyPr/>
                    <a:lstStyle/>
                    <a:p>
                      <a:pPr algn="ctr"/>
                      <a:endParaRPr lang="en-US" sz="1400" dirty="0"/>
                    </a:p>
                    <a:p>
                      <a:pPr algn="ctr"/>
                      <a:endParaRPr lang="en-US" sz="1400" dirty="0"/>
                    </a:p>
                    <a:p>
                      <a:pPr algn="ctr"/>
                      <a:endParaRPr lang="en-US" sz="1400" dirty="0"/>
                    </a:p>
                    <a:p>
                      <a:pPr algn="ctr"/>
                      <a:endParaRPr lang="en-US" sz="1400" dirty="0"/>
                    </a:p>
                  </a:txBody>
                  <a:tcPr/>
                </a:tc>
                <a:tc hMerge="1">
                  <a:txBody>
                    <a:bodyPr/>
                    <a:lstStyle/>
                    <a:p>
                      <a:pPr algn="ctr"/>
                      <a:endParaRPr lang="en-US" sz="1400" dirty="0"/>
                    </a:p>
                  </a:txBody>
                  <a:tcPr/>
                </a:tc>
                <a:tc hMerge="1">
                  <a:txBody>
                    <a:bodyPr/>
                    <a:lstStyle/>
                    <a:p>
                      <a:pPr algn="ctr"/>
                      <a:endParaRPr lang="en-US" sz="1400" dirty="0"/>
                    </a:p>
                  </a:txBody>
                  <a:tcPr/>
                </a:tc>
                <a:tc hMerge="1">
                  <a:txBody>
                    <a:bodyPr/>
                    <a:lstStyle/>
                    <a:p>
                      <a:pPr algn="ctr"/>
                      <a:endParaRPr lang="en-US" sz="1400" dirty="0"/>
                    </a:p>
                  </a:txBody>
                  <a:tcPr/>
                </a:tc>
                <a:tc hMerge="1">
                  <a:txBody>
                    <a:bodyPr/>
                    <a:lstStyle/>
                    <a:p>
                      <a:pPr algn="ctr"/>
                      <a:endParaRPr lang="en-US" sz="1400" dirty="0"/>
                    </a:p>
                  </a:txBody>
                  <a:tcPr/>
                </a:tc>
                <a:extLst>
                  <a:ext uri="{0D108BD9-81ED-4DB2-BD59-A6C34878D82A}">
                    <a16:rowId xmlns:a16="http://schemas.microsoft.com/office/drawing/2014/main" val="3482802994"/>
                  </a:ext>
                </a:extLst>
              </a:tr>
            </a:tbl>
          </a:graphicData>
        </a:graphic>
      </p:graphicFrame>
    </p:spTree>
    <p:extLst>
      <p:ext uri="{BB962C8B-B14F-4D97-AF65-F5344CB8AC3E}">
        <p14:creationId xmlns:p14="http://schemas.microsoft.com/office/powerpoint/2010/main" val="10926061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F0BAD-C371-4E80-9D9C-ACAB970205DE}"/>
              </a:ext>
            </a:extLst>
          </p:cNvPr>
          <p:cNvSpPr>
            <a:spLocks noGrp="1"/>
          </p:cNvSpPr>
          <p:nvPr>
            <p:ph type="title"/>
          </p:nvPr>
        </p:nvSpPr>
        <p:spPr>
          <a:xfrm>
            <a:off x="838200" y="0"/>
            <a:ext cx="10515600" cy="638175"/>
          </a:xfrm>
        </p:spPr>
        <p:txBody>
          <a:bodyPr>
            <a:normAutofit/>
          </a:bodyPr>
          <a:lstStyle/>
          <a:p>
            <a:pPr marL="0" indent="0" algn="ctr">
              <a:buNone/>
            </a:pPr>
            <a:r>
              <a:rPr lang="en-US" sz="3600" b="1" dirty="0"/>
              <a:t>STEAM TUESDAYS - 6</a:t>
            </a:r>
            <a:r>
              <a:rPr lang="en-US" sz="3600" b="1" baseline="30000" dirty="0"/>
              <a:t>th</a:t>
            </a:r>
            <a:r>
              <a:rPr lang="en-US" sz="3600" b="1" dirty="0"/>
              <a:t> Grade Quarter 4</a:t>
            </a:r>
            <a:endParaRPr lang="en-US" sz="2800" b="1" dirty="0"/>
          </a:p>
        </p:txBody>
      </p:sp>
      <p:graphicFrame>
        <p:nvGraphicFramePr>
          <p:cNvPr id="4" name="Table 4">
            <a:extLst>
              <a:ext uri="{FF2B5EF4-FFF2-40B4-BE49-F238E27FC236}">
                <a16:creationId xmlns:a16="http://schemas.microsoft.com/office/drawing/2014/main" id="{2FFA5CB9-9965-47BC-ACDB-FD74CF92B804}"/>
              </a:ext>
            </a:extLst>
          </p:cNvPr>
          <p:cNvGraphicFramePr>
            <a:graphicFrameLocks noGrp="1"/>
          </p:cNvGraphicFramePr>
          <p:nvPr>
            <p:ph idx="1"/>
            <p:extLst>
              <p:ext uri="{D42A27DB-BD31-4B8C-83A1-F6EECF244321}">
                <p14:modId xmlns:p14="http://schemas.microsoft.com/office/powerpoint/2010/main" val="2758846067"/>
              </p:ext>
            </p:extLst>
          </p:nvPr>
        </p:nvGraphicFramePr>
        <p:xfrm>
          <a:off x="90489" y="723900"/>
          <a:ext cx="12011022" cy="6073140"/>
        </p:xfrm>
        <a:graphic>
          <a:graphicData uri="http://schemas.openxmlformats.org/drawingml/2006/table">
            <a:tbl>
              <a:tblPr firstRow="1" bandRow="1">
                <a:tableStyleId>{5C22544A-7EE6-4342-B048-85BDC9FD1C3A}</a:tableStyleId>
              </a:tblPr>
              <a:tblGrid>
                <a:gridCol w="669078">
                  <a:extLst>
                    <a:ext uri="{9D8B030D-6E8A-4147-A177-3AD203B41FA5}">
                      <a16:colId xmlns:a16="http://schemas.microsoft.com/office/drawing/2014/main" val="3234018334"/>
                    </a:ext>
                  </a:extLst>
                </a:gridCol>
                <a:gridCol w="1260216">
                  <a:extLst>
                    <a:ext uri="{9D8B030D-6E8A-4147-A177-3AD203B41FA5}">
                      <a16:colId xmlns:a16="http://schemas.microsoft.com/office/drawing/2014/main" val="2162379359"/>
                    </a:ext>
                  </a:extLst>
                </a:gridCol>
                <a:gridCol w="1260216">
                  <a:extLst>
                    <a:ext uri="{9D8B030D-6E8A-4147-A177-3AD203B41FA5}">
                      <a16:colId xmlns:a16="http://schemas.microsoft.com/office/drawing/2014/main" val="2850206907"/>
                    </a:ext>
                  </a:extLst>
                </a:gridCol>
                <a:gridCol w="1260216">
                  <a:extLst>
                    <a:ext uri="{9D8B030D-6E8A-4147-A177-3AD203B41FA5}">
                      <a16:colId xmlns:a16="http://schemas.microsoft.com/office/drawing/2014/main" val="2309109088"/>
                    </a:ext>
                  </a:extLst>
                </a:gridCol>
                <a:gridCol w="1260216">
                  <a:extLst>
                    <a:ext uri="{9D8B030D-6E8A-4147-A177-3AD203B41FA5}">
                      <a16:colId xmlns:a16="http://schemas.microsoft.com/office/drawing/2014/main" val="2448331779"/>
                    </a:ext>
                  </a:extLst>
                </a:gridCol>
                <a:gridCol w="1260216">
                  <a:extLst>
                    <a:ext uri="{9D8B030D-6E8A-4147-A177-3AD203B41FA5}">
                      <a16:colId xmlns:a16="http://schemas.microsoft.com/office/drawing/2014/main" val="4016398673"/>
                    </a:ext>
                  </a:extLst>
                </a:gridCol>
                <a:gridCol w="1260216">
                  <a:extLst>
                    <a:ext uri="{9D8B030D-6E8A-4147-A177-3AD203B41FA5}">
                      <a16:colId xmlns:a16="http://schemas.microsoft.com/office/drawing/2014/main" val="298785199"/>
                    </a:ext>
                  </a:extLst>
                </a:gridCol>
                <a:gridCol w="1260216">
                  <a:extLst>
                    <a:ext uri="{9D8B030D-6E8A-4147-A177-3AD203B41FA5}">
                      <a16:colId xmlns:a16="http://schemas.microsoft.com/office/drawing/2014/main" val="3024304682"/>
                    </a:ext>
                  </a:extLst>
                </a:gridCol>
                <a:gridCol w="1260216">
                  <a:extLst>
                    <a:ext uri="{9D8B030D-6E8A-4147-A177-3AD203B41FA5}">
                      <a16:colId xmlns:a16="http://schemas.microsoft.com/office/drawing/2014/main" val="3157818337"/>
                    </a:ext>
                  </a:extLst>
                </a:gridCol>
                <a:gridCol w="1260216">
                  <a:extLst>
                    <a:ext uri="{9D8B030D-6E8A-4147-A177-3AD203B41FA5}">
                      <a16:colId xmlns:a16="http://schemas.microsoft.com/office/drawing/2014/main" val="211241871"/>
                    </a:ext>
                  </a:extLst>
                </a:gridCol>
              </a:tblGrid>
              <a:tr h="485243">
                <a:tc>
                  <a:txBody>
                    <a:bodyPr/>
                    <a:lstStyle/>
                    <a:p>
                      <a:pPr algn="ctr"/>
                      <a:endParaRPr lang="en-US" dirty="0"/>
                    </a:p>
                  </a:txBody>
                  <a:tcPr/>
                </a:tc>
                <a:tc>
                  <a:txBody>
                    <a:bodyPr/>
                    <a:lstStyle/>
                    <a:p>
                      <a:pPr algn="ctr"/>
                      <a:r>
                        <a:rPr lang="en-US" dirty="0"/>
                        <a:t>Week 28</a:t>
                      </a:r>
                    </a:p>
                  </a:txBody>
                  <a:tcPr/>
                </a:tc>
                <a:tc>
                  <a:txBody>
                    <a:bodyPr/>
                    <a:lstStyle/>
                    <a:p>
                      <a:pPr algn="ctr"/>
                      <a:r>
                        <a:rPr lang="en-US" dirty="0"/>
                        <a:t>Week 29</a:t>
                      </a:r>
                    </a:p>
                  </a:txBody>
                  <a:tcPr/>
                </a:tc>
                <a:tc>
                  <a:txBody>
                    <a:bodyPr/>
                    <a:lstStyle/>
                    <a:p>
                      <a:pPr algn="ctr"/>
                      <a:r>
                        <a:rPr lang="en-US" dirty="0"/>
                        <a:t>Week 30</a:t>
                      </a:r>
                    </a:p>
                  </a:txBody>
                  <a:tcPr/>
                </a:tc>
                <a:tc>
                  <a:txBody>
                    <a:bodyPr/>
                    <a:lstStyle/>
                    <a:p>
                      <a:pPr algn="ctr"/>
                      <a:r>
                        <a:rPr lang="en-US" dirty="0"/>
                        <a:t>Week 31</a:t>
                      </a:r>
                    </a:p>
                  </a:txBody>
                  <a:tcPr/>
                </a:tc>
                <a:tc>
                  <a:txBody>
                    <a:bodyPr/>
                    <a:lstStyle/>
                    <a:p>
                      <a:pPr algn="ctr"/>
                      <a:r>
                        <a:rPr lang="en-US" dirty="0"/>
                        <a:t>Week 32</a:t>
                      </a:r>
                    </a:p>
                  </a:txBody>
                  <a:tcPr/>
                </a:tc>
                <a:tc>
                  <a:txBody>
                    <a:bodyPr/>
                    <a:lstStyle/>
                    <a:p>
                      <a:pPr algn="ctr"/>
                      <a:r>
                        <a:rPr lang="en-US" dirty="0"/>
                        <a:t>Week 33</a:t>
                      </a:r>
                    </a:p>
                  </a:txBody>
                  <a:tcPr/>
                </a:tc>
                <a:tc>
                  <a:txBody>
                    <a:bodyPr/>
                    <a:lstStyle/>
                    <a:p>
                      <a:pPr algn="ctr"/>
                      <a:r>
                        <a:rPr lang="en-US" dirty="0"/>
                        <a:t>Week 34</a:t>
                      </a:r>
                    </a:p>
                  </a:txBody>
                  <a:tcPr/>
                </a:tc>
                <a:tc>
                  <a:txBody>
                    <a:bodyPr/>
                    <a:lstStyle/>
                    <a:p>
                      <a:pPr algn="ctr"/>
                      <a:r>
                        <a:rPr lang="en-US" dirty="0"/>
                        <a:t>Week 35</a:t>
                      </a:r>
                    </a:p>
                  </a:txBody>
                  <a:tcPr/>
                </a:tc>
                <a:tc>
                  <a:txBody>
                    <a:bodyPr/>
                    <a:lstStyle/>
                    <a:p>
                      <a:pPr algn="ctr"/>
                      <a:r>
                        <a:rPr lang="en-US" dirty="0"/>
                        <a:t>Week 36</a:t>
                      </a:r>
                    </a:p>
                  </a:txBody>
                  <a:tcPr/>
                </a:tc>
                <a:extLst>
                  <a:ext uri="{0D108BD9-81ED-4DB2-BD59-A6C34878D82A}">
                    <a16:rowId xmlns:a16="http://schemas.microsoft.com/office/drawing/2014/main" val="2930472093"/>
                  </a:ext>
                </a:extLst>
              </a:tr>
              <a:tr h="471835">
                <a:tc>
                  <a:txBody>
                    <a:bodyPr/>
                    <a:lstStyle/>
                    <a:p>
                      <a:pPr algn="ctr"/>
                      <a:endParaRPr lang="en-US" dirty="0"/>
                    </a:p>
                  </a:txBody>
                  <a:tcPr/>
                </a:tc>
                <a:tc gridSpan="9">
                  <a:txBody>
                    <a:bodyPr/>
                    <a:lstStyle/>
                    <a:p>
                      <a:pPr algn="ctr"/>
                      <a:r>
                        <a:rPr lang="en-US" sz="1800" b="1" dirty="0"/>
                        <a:t>IB Global Context: Globalization and Sustainability</a:t>
                      </a: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extLst>
                  <a:ext uri="{0D108BD9-81ED-4DB2-BD59-A6C34878D82A}">
                    <a16:rowId xmlns:a16="http://schemas.microsoft.com/office/drawing/2014/main" val="2301867774"/>
                  </a:ext>
                </a:extLst>
              </a:tr>
              <a:tr h="1005072">
                <a:tc>
                  <a:txBody>
                    <a:bodyPr/>
                    <a:lstStyle/>
                    <a:p>
                      <a:pPr algn="ctr"/>
                      <a:r>
                        <a:rPr lang="en-US" dirty="0"/>
                        <a:t>ELA</a:t>
                      </a:r>
                    </a:p>
                  </a:txBody>
                  <a:tcPr vert="vert270"/>
                </a:tc>
                <a:tc gridSpan="5">
                  <a:txBody>
                    <a:bodyPr/>
                    <a:lstStyle/>
                    <a:p>
                      <a:r>
                        <a:rPr lang="en-US" sz="1400" b="0" kern="1200" dirty="0">
                          <a:solidFill>
                            <a:schemeClr val="dk1"/>
                          </a:solidFill>
                          <a:effectLst/>
                          <a:latin typeface="+mn-lt"/>
                          <a:ea typeface="+mn-ea"/>
                          <a:cs typeface="+mn-cs"/>
                        </a:rPr>
                        <a:t>Elements of Plot </a:t>
                      </a:r>
                    </a:p>
                    <a:p>
                      <a:r>
                        <a:rPr lang="en-US" sz="1400" b="0" kern="1200" dirty="0">
                          <a:solidFill>
                            <a:schemeClr val="dk1"/>
                          </a:solidFill>
                          <a:effectLst/>
                          <a:latin typeface="+mn-lt"/>
                          <a:ea typeface="+mn-ea"/>
                          <a:cs typeface="+mn-cs"/>
                        </a:rPr>
                        <a:t>                    The Final Act (Creative Writing)</a:t>
                      </a:r>
                    </a:p>
                    <a:p>
                      <a:r>
                        <a:rPr lang="en-US" sz="1400" b="0" kern="1200" dirty="0">
                          <a:solidFill>
                            <a:schemeClr val="dk1"/>
                          </a:solidFill>
                          <a:effectLst/>
                          <a:latin typeface="+mn-lt"/>
                          <a:ea typeface="+mn-ea"/>
                          <a:cs typeface="+mn-cs"/>
                        </a:rPr>
                        <a:t>                                        Presenting Shakespeare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kern="1200" dirty="0">
                          <a:solidFill>
                            <a:schemeClr val="dk1"/>
                          </a:solidFill>
                          <a:effectLst/>
                          <a:latin typeface="+mn-lt"/>
                          <a:ea typeface="+mn-ea"/>
                          <a:cs typeface="+mn-cs"/>
                        </a:rPr>
                        <a:t>                                                            Reading to Explore Society</a:t>
                      </a:r>
                    </a:p>
                  </a:txBody>
                  <a:tcPr/>
                </a:tc>
                <a:tc hMerge="1">
                  <a:txBody>
                    <a:bodyPr/>
                    <a:lstStyle/>
                    <a:p>
                      <a:pPr algn="ctr"/>
                      <a:endParaRPr lang="en-US" sz="1400" dirty="0"/>
                    </a:p>
                  </a:txBody>
                  <a:tcPr/>
                </a:tc>
                <a:tc hMerge="1">
                  <a:txBody>
                    <a:bodyPr/>
                    <a:lstStyle/>
                    <a:p>
                      <a:pPr algn="ctr"/>
                      <a:endParaRPr lang="en-US" sz="1400" dirty="0"/>
                    </a:p>
                  </a:txBody>
                  <a:tcPr/>
                </a:tc>
                <a:tc hMerge="1">
                  <a:txBody>
                    <a:bodyPr/>
                    <a:lstStyle/>
                    <a:p>
                      <a:pPr algn="ctr"/>
                      <a:endParaRPr lang="en-US" sz="1400" dirty="0"/>
                    </a:p>
                  </a:txBody>
                  <a:tcPr/>
                </a:tc>
                <a:tc hMerge="1">
                  <a:txBody>
                    <a:bodyPr/>
                    <a:lstStyle/>
                    <a:p>
                      <a:pPr algn="ctr"/>
                      <a:endParaRPr lang="en-US" sz="1400" dirty="0"/>
                    </a:p>
                  </a:txBody>
                  <a:tcPr/>
                </a:tc>
                <a:tc gridSpan="4">
                  <a:txBody>
                    <a:bodyPr/>
                    <a:lstStyle/>
                    <a:p>
                      <a:pPr algn="ctr"/>
                      <a:r>
                        <a:rPr lang="en-US" sz="1400" dirty="0"/>
                        <a:t>Review for Testing</a:t>
                      </a:r>
                    </a:p>
                    <a:p>
                      <a:pPr algn="ctr"/>
                      <a:r>
                        <a:rPr lang="en-US" sz="1400" dirty="0"/>
                        <a:t>Georgia Milestones Testing</a:t>
                      </a:r>
                    </a:p>
                    <a:p>
                      <a:pPr algn="ctr"/>
                      <a:r>
                        <a:rPr lang="en-US" sz="1400" dirty="0"/>
                        <a:t>All Make Up Work to Pass / Raise Grades </a:t>
                      </a:r>
                    </a:p>
                    <a:p>
                      <a:pPr algn="ctr"/>
                      <a:r>
                        <a:rPr lang="en-US" sz="1400" dirty="0"/>
                        <a:t>Preview Next Year / End of Year Activities</a:t>
                      </a:r>
                    </a:p>
                  </a:txBody>
                  <a:tcPr/>
                </a:tc>
                <a:tc hMerge="1">
                  <a:txBody>
                    <a:bodyPr/>
                    <a:lstStyle/>
                    <a:p>
                      <a:pPr algn="ctr"/>
                      <a:endParaRPr lang="en-US" sz="1400" dirty="0"/>
                    </a:p>
                  </a:txBody>
                  <a:tcPr/>
                </a:tc>
                <a:tc hMerge="1">
                  <a:txBody>
                    <a:bodyPr/>
                    <a:lstStyle/>
                    <a:p>
                      <a:pPr algn="ctr"/>
                      <a:endParaRPr lang="en-US" sz="1400" dirty="0"/>
                    </a:p>
                  </a:txBody>
                  <a:tcPr/>
                </a:tc>
                <a:tc hMerge="1">
                  <a:txBody>
                    <a:bodyPr/>
                    <a:lstStyle/>
                    <a:p>
                      <a:pPr algn="ctr"/>
                      <a:endParaRPr lang="en-US" sz="1400" dirty="0"/>
                    </a:p>
                  </a:txBody>
                  <a:tcPr/>
                </a:tc>
                <a:extLst>
                  <a:ext uri="{0D108BD9-81ED-4DB2-BD59-A6C34878D82A}">
                    <a16:rowId xmlns:a16="http://schemas.microsoft.com/office/drawing/2014/main" val="3895742269"/>
                  </a:ext>
                </a:extLst>
              </a:tr>
              <a:tr h="1000125">
                <a:tc>
                  <a:txBody>
                    <a:bodyPr/>
                    <a:lstStyle/>
                    <a:p>
                      <a:pPr algn="ctr"/>
                      <a:r>
                        <a:rPr lang="en-US" dirty="0"/>
                        <a:t>Math</a:t>
                      </a:r>
                    </a:p>
                  </a:txBody>
                  <a:tcPr vert="vert270"/>
                </a:tc>
                <a:tc gridSpan="5">
                  <a:txBody>
                    <a:bodyPr/>
                    <a:lstStyle/>
                    <a:p>
                      <a:pPr algn="ctr"/>
                      <a:r>
                        <a:rPr lang="en-US" sz="1400" kern="1200" dirty="0">
                          <a:solidFill>
                            <a:schemeClr val="dk1"/>
                          </a:solidFill>
                          <a:effectLst/>
                          <a:latin typeface="+mn-lt"/>
                          <a:ea typeface="+mn-ea"/>
                          <a:cs typeface="+mn-cs"/>
                        </a:rPr>
                        <a:t>Rational  Explorations</a:t>
                      </a:r>
                      <a:endParaRPr lang="en-US" sz="1400" dirty="0"/>
                    </a:p>
                    <a:p>
                      <a:pPr algn="ctr"/>
                      <a:r>
                        <a:rPr lang="en-US" sz="1400" dirty="0"/>
                        <a:t>Positive and Negative numbers</a:t>
                      </a:r>
                    </a:p>
                    <a:p>
                      <a:pPr algn="ctr"/>
                      <a:r>
                        <a:rPr lang="en-US" sz="1400" dirty="0"/>
                        <a:t>Line diagrams and coordinate axes</a:t>
                      </a:r>
                    </a:p>
                    <a:p>
                      <a:pPr algn="ctr"/>
                      <a:r>
                        <a:rPr lang="en-US" sz="1400" dirty="0"/>
                        <a:t>Ordered pairs as indicating locations in quadrants</a:t>
                      </a:r>
                    </a:p>
                  </a:txBody>
                  <a:tcPr/>
                </a:tc>
                <a:tc hMerge="1">
                  <a:txBody>
                    <a:bodyPr/>
                    <a:lstStyle/>
                    <a:p>
                      <a:pPr algn="ctr"/>
                      <a:r>
                        <a:rPr lang="en-US" sz="1400" kern="1200" dirty="0">
                          <a:solidFill>
                            <a:schemeClr val="dk1"/>
                          </a:solidFill>
                          <a:effectLst/>
                          <a:latin typeface="+mn-lt"/>
                          <a:ea typeface="+mn-ea"/>
                          <a:cs typeface="+mn-cs"/>
                        </a:rPr>
                        <a:t>Rational </a:t>
                      </a:r>
                    </a:p>
                    <a:p>
                      <a:pPr algn="ctr"/>
                      <a:r>
                        <a:rPr lang="en-US" sz="1400" kern="1200" dirty="0">
                          <a:solidFill>
                            <a:schemeClr val="dk1"/>
                          </a:solidFill>
                          <a:effectLst/>
                          <a:latin typeface="+mn-lt"/>
                          <a:ea typeface="+mn-ea"/>
                          <a:cs typeface="+mn-cs"/>
                        </a:rPr>
                        <a:t>Explorations</a:t>
                      </a:r>
                      <a:endParaRPr lang="en-US" sz="1400" dirty="0"/>
                    </a:p>
                    <a:p>
                      <a:pPr algn="ctr"/>
                      <a:endParaRPr lang="en-US" sz="1400" dirty="0"/>
                    </a:p>
                  </a:txBody>
                  <a:tcPr/>
                </a:tc>
                <a:tc hMerge="1">
                  <a:txBody>
                    <a:bodyPr/>
                    <a:lstStyle/>
                    <a:p>
                      <a:pPr algn="ctr"/>
                      <a:endParaRPr lang="en-US" sz="1400" dirty="0"/>
                    </a:p>
                  </a:txBody>
                  <a:tcPr/>
                </a:tc>
                <a:tc hMerge="1">
                  <a:txBody>
                    <a:bodyPr/>
                    <a:lstStyle/>
                    <a:p>
                      <a:pPr algn="ctr"/>
                      <a:endParaRPr lang="en-US" sz="1400" dirty="0"/>
                    </a:p>
                  </a:txBody>
                  <a:tcPr/>
                </a:tc>
                <a:tc hMerge="1">
                  <a:txBody>
                    <a:bodyPr/>
                    <a:lstStyle/>
                    <a:p>
                      <a:pPr algn="ctr"/>
                      <a:endParaRPr lang="en-US" sz="1400" dirty="0"/>
                    </a:p>
                  </a:txBody>
                  <a:tcPr/>
                </a:tc>
                <a:tc gridSpan="4">
                  <a:txBody>
                    <a:bodyPr/>
                    <a:lstStyle/>
                    <a:p>
                      <a:pPr algn="ctr"/>
                      <a:r>
                        <a:rPr lang="en-US" sz="1400" dirty="0"/>
                        <a:t>Review for Testing</a:t>
                      </a:r>
                    </a:p>
                    <a:p>
                      <a:pPr algn="ctr"/>
                      <a:r>
                        <a:rPr lang="en-US" sz="1400" dirty="0"/>
                        <a:t>Georgia Milestones Testing</a:t>
                      </a:r>
                    </a:p>
                    <a:p>
                      <a:pPr algn="ctr"/>
                      <a:r>
                        <a:rPr lang="en-US" sz="1400" dirty="0"/>
                        <a:t>All Make Up Work to Pass / Raise Grades </a:t>
                      </a:r>
                    </a:p>
                    <a:p>
                      <a:pPr algn="ctr"/>
                      <a:r>
                        <a:rPr lang="en-US" sz="1400" dirty="0"/>
                        <a:t>Preview Next Year / End of Year Activities</a:t>
                      </a:r>
                    </a:p>
                  </a:txBody>
                  <a:tcPr/>
                </a:tc>
                <a:tc hMerge="1">
                  <a:txBody>
                    <a:bodyPr/>
                    <a:lstStyle/>
                    <a:p>
                      <a:pPr algn="ctr"/>
                      <a:endParaRPr lang="en-US" sz="1400" dirty="0"/>
                    </a:p>
                  </a:txBody>
                  <a:tcPr/>
                </a:tc>
                <a:tc hMerge="1">
                  <a:txBody>
                    <a:bodyPr/>
                    <a:lstStyle/>
                    <a:p>
                      <a:pPr algn="ctr"/>
                      <a:endParaRPr lang="en-US" sz="1400" dirty="0"/>
                    </a:p>
                  </a:txBody>
                  <a:tcPr/>
                </a:tc>
                <a:tc hMerge="1">
                  <a:txBody>
                    <a:bodyPr/>
                    <a:lstStyle/>
                    <a:p>
                      <a:pPr algn="ctr"/>
                      <a:endParaRPr lang="en-US" sz="1400" dirty="0"/>
                    </a:p>
                  </a:txBody>
                  <a:tcPr/>
                </a:tc>
                <a:extLst>
                  <a:ext uri="{0D108BD9-81ED-4DB2-BD59-A6C34878D82A}">
                    <a16:rowId xmlns:a16="http://schemas.microsoft.com/office/drawing/2014/main" val="3586710476"/>
                  </a:ext>
                </a:extLst>
              </a:tr>
              <a:tr h="990600">
                <a:tc>
                  <a:txBody>
                    <a:bodyPr/>
                    <a:lstStyle/>
                    <a:p>
                      <a:pPr algn="ctr"/>
                      <a:r>
                        <a:rPr lang="en-US" dirty="0"/>
                        <a:t>Science</a:t>
                      </a:r>
                    </a:p>
                  </a:txBody>
                  <a:tcPr vert="vert270"/>
                </a:tc>
                <a:tc>
                  <a:txBody>
                    <a:bodyPr/>
                    <a:lstStyle/>
                    <a:p>
                      <a:pPr algn="ctr"/>
                      <a:r>
                        <a:rPr lang="en-US" sz="1400" kern="1200" dirty="0">
                          <a:solidFill>
                            <a:schemeClr val="dk1"/>
                          </a:solidFill>
                          <a:effectLst/>
                          <a:latin typeface="+mn-lt"/>
                          <a:ea typeface="+mn-ea"/>
                          <a:cs typeface="+mn-cs"/>
                        </a:rPr>
                        <a:t>Weathering</a:t>
                      </a:r>
                    </a:p>
                    <a:p>
                      <a:pPr algn="ctr"/>
                      <a:r>
                        <a:rPr lang="en-US" sz="1400" kern="1200" dirty="0">
                          <a:solidFill>
                            <a:schemeClr val="dk1"/>
                          </a:solidFill>
                          <a:effectLst/>
                          <a:latin typeface="+mn-lt"/>
                          <a:ea typeface="+mn-ea"/>
                          <a:cs typeface="+mn-cs"/>
                        </a:rPr>
                        <a:t>Soil &amp;</a:t>
                      </a:r>
                    </a:p>
                    <a:p>
                      <a:pPr algn="ctr"/>
                      <a:r>
                        <a:rPr lang="en-US" sz="1400" kern="1200" dirty="0">
                          <a:solidFill>
                            <a:schemeClr val="dk1"/>
                          </a:solidFill>
                          <a:effectLst/>
                          <a:latin typeface="+mn-lt"/>
                          <a:ea typeface="+mn-ea"/>
                          <a:cs typeface="+mn-cs"/>
                        </a:rPr>
                        <a:t>Erosion</a:t>
                      </a:r>
                      <a:endParaRPr lang="en-US" sz="1400" dirty="0"/>
                    </a:p>
                    <a:p>
                      <a:pPr algn="ctr"/>
                      <a:endParaRPr lang="en-US" sz="1400" dirty="0"/>
                    </a:p>
                  </a:txBody>
                  <a:tcPr/>
                </a:tc>
                <a:tc>
                  <a:txBody>
                    <a:bodyPr/>
                    <a:lstStyle/>
                    <a:p>
                      <a:pPr algn="ctr"/>
                      <a:r>
                        <a:rPr lang="en-US" sz="1400" kern="1200" dirty="0">
                          <a:solidFill>
                            <a:schemeClr val="dk1"/>
                          </a:solidFill>
                          <a:effectLst/>
                          <a:latin typeface="+mn-lt"/>
                          <a:ea typeface="+mn-ea"/>
                          <a:cs typeface="+mn-cs"/>
                        </a:rPr>
                        <a:t>Weathering</a:t>
                      </a:r>
                    </a:p>
                    <a:p>
                      <a:pPr algn="ctr"/>
                      <a:r>
                        <a:rPr lang="en-US" sz="1400" kern="1200" dirty="0">
                          <a:solidFill>
                            <a:schemeClr val="dk1"/>
                          </a:solidFill>
                          <a:effectLst/>
                          <a:latin typeface="+mn-lt"/>
                          <a:ea typeface="+mn-ea"/>
                          <a:cs typeface="+mn-cs"/>
                        </a:rPr>
                        <a:t>Soil &amp;</a:t>
                      </a:r>
                    </a:p>
                    <a:p>
                      <a:pPr algn="ctr"/>
                      <a:r>
                        <a:rPr lang="en-US" sz="1400" kern="1200" dirty="0">
                          <a:solidFill>
                            <a:schemeClr val="dk1"/>
                          </a:solidFill>
                          <a:effectLst/>
                          <a:latin typeface="+mn-lt"/>
                          <a:ea typeface="+mn-ea"/>
                          <a:cs typeface="+mn-cs"/>
                        </a:rPr>
                        <a:t>Erosion</a:t>
                      </a:r>
                      <a:endParaRPr lang="en-US" sz="1400" dirty="0"/>
                    </a:p>
                    <a:p>
                      <a:pPr algn="ctr"/>
                      <a:endParaRPr lang="en-US" sz="1400" dirty="0"/>
                    </a:p>
                  </a:txBody>
                  <a:tcPr/>
                </a:tc>
                <a:tc>
                  <a:txBody>
                    <a:bodyPr/>
                    <a:lstStyle/>
                    <a:p>
                      <a:pPr algn="ctr"/>
                      <a:r>
                        <a:rPr lang="en-US" sz="1400" kern="1200" dirty="0">
                          <a:solidFill>
                            <a:schemeClr val="dk1"/>
                          </a:solidFill>
                          <a:effectLst/>
                          <a:latin typeface="+mn-lt"/>
                          <a:ea typeface="+mn-ea"/>
                          <a:cs typeface="+mn-cs"/>
                        </a:rPr>
                        <a:t>Energy </a:t>
                      </a:r>
                    </a:p>
                    <a:p>
                      <a:pPr algn="ctr"/>
                      <a:r>
                        <a:rPr lang="en-US" sz="1400" kern="1200" dirty="0">
                          <a:solidFill>
                            <a:schemeClr val="dk1"/>
                          </a:solidFill>
                          <a:effectLst/>
                          <a:latin typeface="+mn-lt"/>
                          <a:ea typeface="+mn-ea"/>
                          <a:cs typeface="+mn-cs"/>
                        </a:rPr>
                        <a:t>&amp;</a:t>
                      </a:r>
                    </a:p>
                    <a:p>
                      <a:pPr algn="ctr"/>
                      <a:r>
                        <a:rPr lang="en-US" sz="1400" kern="1200" dirty="0">
                          <a:solidFill>
                            <a:schemeClr val="dk1"/>
                          </a:solidFill>
                          <a:effectLst/>
                          <a:latin typeface="+mn-lt"/>
                          <a:ea typeface="+mn-ea"/>
                          <a:cs typeface="+mn-cs"/>
                        </a:rPr>
                        <a:t>Conservation</a:t>
                      </a:r>
                      <a:endParaRPr lang="en-US" sz="1400" dirty="0"/>
                    </a:p>
                  </a:txBody>
                  <a:tcPr/>
                </a:tc>
                <a:tc>
                  <a:txBody>
                    <a:bodyPr/>
                    <a:lstStyle/>
                    <a:p>
                      <a:pPr algn="ctr"/>
                      <a:r>
                        <a:rPr lang="en-US" sz="1400" kern="1200" dirty="0">
                          <a:solidFill>
                            <a:schemeClr val="dk1"/>
                          </a:solidFill>
                          <a:effectLst/>
                          <a:latin typeface="+mn-lt"/>
                          <a:ea typeface="+mn-ea"/>
                          <a:cs typeface="+mn-cs"/>
                        </a:rPr>
                        <a:t>Energy </a:t>
                      </a:r>
                    </a:p>
                    <a:p>
                      <a:pPr algn="ctr"/>
                      <a:r>
                        <a:rPr lang="en-US" sz="1400" kern="1200" dirty="0">
                          <a:solidFill>
                            <a:schemeClr val="dk1"/>
                          </a:solidFill>
                          <a:effectLst/>
                          <a:latin typeface="+mn-lt"/>
                          <a:ea typeface="+mn-ea"/>
                          <a:cs typeface="+mn-cs"/>
                        </a:rPr>
                        <a:t>&amp;</a:t>
                      </a:r>
                    </a:p>
                    <a:p>
                      <a:pPr algn="ctr"/>
                      <a:r>
                        <a:rPr lang="en-US" sz="1400" kern="1200" dirty="0">
                          <a:solidFill>
                            <a:schemeClr val="dk1"/>
                          </a:solidFill>
                          <a:effectLst/>
                          <a:latin typeface="+mn-lt"/>
                          <a:ea typeface="+mn-ea"/>
                          <a:cs typeface="+mn-cs"/>
                        </a:rPr>
                        <a:t>Conservation</a:t>
                      </a:r>
                      <a:endParaRPr lang="en-US" sz="1400" dirty="0"/>
                    </a:p>
                    <a:p>
                      <a:pPr algn="ctr"/>
                      <a:endParaRPr lang="en-US" sz="1400" dirty="0"/>
                    </a:p>
                  </a:txBody>
                  <a:tcPr/>
                </a:tc>
                <a:tc>
                  <a:txBody>
                    <a:bodyPr/>
                    <a:lstStyle/>
                    <a:p>
                      <a:pPr algn="ctr"/>
                      <a:r>
                        <a:rPr lang="en-US" sz="1400" kern="1200" dirty="0">
                          <a:solidFill>
                            <a:schemeClr val="dk1"/>
                          </a:solidFill>
                          <a:effectLst/>
                          <a:latin typeface="+mn-lt"/>
                          <a:ea typeface="+mn-ea"/>
                          <a:cs typeface="+mn-cs"/>
                        </a:rPr>
                        <a:t>Energy </a:t>
                      </a:r>
                    </a:p>
                    <a:p>
                      <a:pPr algn="ctr"/>
                      <a:r>
                        <a:rPr lang="en-US" sz="1400" kern="1200" dirty="0">
                          <a:solidFill>
                            <a:schemeClr val="dk1"/>
                          </a:solidFill>
                          <a:effectLst/>
                          <a:latin typeface="+mn-lt"/>
                          <a:ea typeface="+mn-ea"/>
                          <a:cs typeface="+mn-cs"/>
                        </a:rPr>
                        <a:t>&amp;</a:t>
                      </a:r>
                    </a:p>
                    <a:p>
                      <a:pPr algn="ctr"/>
                      <a:r>
                        <a:rPr lang="en-US" sz="1400" kern="1200" dirty="0">
                          <a:solidFill>
                            <a:schemeClr val="dk1"/>
                          </a:solidFill>
                          <a:effectLst/>
                          <a:latin typeface="+mn-lt"/>
                          <a:ea typeface="+mn-ea"/>
                          <a:cs typeface="+mn-cs"/>
                        </a:rPr>
                        <a:t>Conservation</a:t>
                      </a:r>
                      <a:endParaRPr lang="en-US" sz="1400" dirty="0"/>
                    </a:p>
                    <a:p>
                      <a:pPr algn="ctr"/>
                      <a:endParaRPr lang="en-US" sz="1400" dirty="0"/>
                    </a:p>
                  </a:txBody>
                  <a:tcPr/>
                </a:tc>
                <a:tc gridSpan="4">
                  <a:txBody>
                    <a:bodyPr/>
                    <a:lstStyle/>
                    <a:p>
                      <a:pPr algn="ctr"/>
                      <a:r>
                        <a:rPr lang="en-US" sz="1400" dirty="0"/>
                        <a:t>Review for Testing</a:t>
                      </a:r>
                    </a:p>
                    <a:p>
                      <a:pPr algn="ctr"/>
                      <a:r>
                        <a:rPr lang="en-US" sz="1400" dirty="0"/>
                        <a:t>Georgia Milestones Testing</a:t>
                      </a:r>
                    </a:p>
                    <a:p>
                      <a:pPr algn="ctr"/>
                      <a:r>
                        <a:rPr lang="en-US" sz="1400" dirty="0"/>
                        <a:t>All Make Up Work to Pass / Raise Grades </a:t>
                      </a:r>
                    </a:p>
                    <a:p>
                      <a:pPr algn="ctr"/>
                      <a:r>
                        <a:rPr lang="en-US" sz="1400" dirty="0"/>
                        <a:t>Preview Next Year / End of Year Activities</a:t>
                      </a:r>
                    </a:p>
                  </a:txBody>
                  <a:tcPr/>
                </a:tc>
                <a:tc hMerge="1">
                  <a:txBody>
                    <a:bodyPr/>
                    <a:lstStyle/>
                    <a:p>
                      <a:pPr algn="ctr"/>
                      <a:endParaRPr lang="en-US" sz="1400" dirty="0"/>
                    </a:p>
                  </a:txBody>
                  <a:tcPr/>
                </a:tc>
                <a:tc hMerge="1">
                  <a:txBody>
                    <a:bodyPr/>
                    <a:lstStyle/>
                    <a:p>
                      <a:pPr algn="ctr"/>
                      <a:endParaRPr lang="en-US" sz="1400" dirty="0"/>
                    </a:p>
                  </a:txBody>
                  <a:tcPr/>
                </a:tc>
                <a:tc hMerge="1">
                  <a:txBody>
                    <a:bodyPr/>
                    <a:lstStyle/>
                    <a:p>
                      <a:pPr algn="ctr"/>
                      <a:endParaRPr lang="en-US" sz="1400" dirty="0"/>
                    </a:p>
                  </a:txBody>
                  <a:tcPr/>
                </a:tc>
                <a:extLst>
                  <a:ext uri="{0D108BD9-81ED-4DB2-BD59-A6C34878D82A}">
                    <a16:rowId xmlns:a16="http://schemas.microsoft.com/office/drawing/2014/main" val="4235265555"/>
                  </a:ext>
                </a:extLst>
              </a:tr>
              <a:tr h="1050544">
                <a:tc>
                  <a:txBody>
                    <a:bodyPr/>
                    <a:lstStyle/>
                    <a:p>
                      <a:pPr algn="ctr"/>
                      <a:r>
                        <a:rPr lang="en-US" dirty="0"/>
                        <a:t>I&amp;S</a:t>
                      </a:r>
                    </a:p>
                  </a:txBody>
                  <a:tcPr vert="vert270"/>
                </a:tc>
                <a:tc gridSpan="5">
                  <a:txBody>
                    <a:bodyPr/>
                    <a:lstStyle/>
                    <a:p>
                      <a:pPr algn="ctr"/>
                      <a:r>
                        <a:rPr lang="en-US" sz="1400" dirty="0"/>
                        <a:t>Economic Systems of Latin America</a:t>
                      </a:r>
                    </a:p>
                    <a:p>
                      <a:pPr algn="ctr"/>
                      <a:r>
                        <a:rPr lang="en-US" sz="1400" dirty="0"/>
                        <a:t>Types of Market</a:t>
                      </a:r>
                    </a:p>
                    <a:p>
                      <a:pPr algn="ctr"/>
                      <a:r>
                        <a:rPr lang="en-US" sz="1400" dirty="0"/>
                        <a:t>Barriers to Trade</a:t>
                      </a:r>
                    </a:p>
                    <a:p>
                      <a:pPr algn="ctr"/>
                      <a:r>
                        <a:rPr lang="en-US" sz="1400" dirty="0"/>
                        <a:t>Economic Growth</a:t>
                      </a:r>
                    </a:p>
                    <a:p>
                      <a:pPr algn="ctr"/>
                      <a:endParaRPr lang="en-US" sz="1400" dirty="0"/>
                    </a:p>
                  </a:txBody>
                  <a:tcPr/>
                </a:tc>
                <a:tc hMerge="1">
                  <a:txBody>
                    <a:bodyPr/>
                    <a:lstStyle/>
                    <a:p>
                      <a:pPr algn="ctr"/>
                      <a:endParaRPr lang="en-US" sz="1400" dirty="0"/>
                    </a:p>
                  </a:txBody>
                  <a:tcPr/>
                </a:tc>
                <a:tc hMerge="1">
                  <a:txBody>
                    <a:bodyPr/>
                    <a:lstStyle/>
                    <a:p>
                      <a:pPr algn="ctr"/>
                      <a:endParaRPr lang="en-US" sz="1400" dirty="0"/>
                    </a:p>
                  </a:txBody>
                  <a:tcPr/>
                </a:tc>
                <a:tc hMerge="1">
                  <a:txBody>
                    <a:bodyPr/>
                    <a:lstStyle/>
                    <a:p>
                      <a:pPr algn="ctr"/>
                      <a:endParaRPr lang="en-US" sz="1400" dirty="0"/>
                    </a:p>
                  </a:txBody>
                  <a:tcPr/>
                </a:tc>
                <a:tc hMerge="1">
                  <a:txBody>
                    <a:bodyPr/>
                    <a:lstStyle/>
                    <a:p>
                      <a:pPr algn="ctr"/>
                      <a:endParaRPr lang="en-US" sz="1400" dirty="0"/>
                    </a:p>
                  </a:txBody>
                  <a:tcPr/>
                </a:tc>
                <a:tc gridSpan="4">
                  <a:txBody>
                    <a:bodyPr/>
                    <a:lstStyle/>
                    <a:p>
                      <a:pPr algn="ctr"/>
                      <a:r>
                        <a:rPr lang="en-US" sz="1400" dirty="0"/>
                        <a:t>Review for Testing</a:t>
                      </a:r>
                    </a:p>
                    <a:p>
                      <a:pPr algn="ctr"/>
                      <a:r>
                        <a:rPr lang="en-US" sz="1400" dirty="0"/>
                        <a:t>Georgia Milestones Testing</a:t>
                      </a:r>
                    </a:p>
                    <a:p>
                      <a:pPr algn="ctr"/>
                      <a:r>
                        <a:rPr lang="en-US" sz="1400" dirty="0"/>
                        <a:t>All Make Up Work to Pass / Raise Grades </a:t>
                      </a:r>
                    </a:p>
                    <a:p>
                      <a:pPr algn="ctr"/>
                      <a:r>
                        <a:rPr lang="en-US" sz="1400" dirty="0"/>
                        <a:t>Preview Next Year / End of Year Activities</a:t>
                      </a:r>
                    </a:p>
                  </a:txBody>
                  <a:tcPr/>
                </a:tc>
                <a:tc hMerge="1">
                  <a:txBody>
                    <a:bodyPr/>
                    <a:lstStyle/>
                    <a:p>
                      <a:pPr algn="ctr"/>
                      <a:endParaRPr lang="en-US" sz="1400" dirty="0"/>
                    </a:p>
                  </a:txBody>
                  <a:tcPr/>
                </a:tc>
                <a:tc hMerge="1">
                  <a:txBody>
                    <a:bodyPr/>
                    <a:lstStyle/>
                    <a:p>
                      <a:pPr algn="ctr"/>
                      <a:endParaRPr lang="en-US" sz="1400" dirty="0"/>
                    </a:p>
                  </a:txBody>
                  <a:tcPr/>
                </a:tc>
                <a:tc hMerge="1">
                  <a:txBody>
                    <a:bodyPr/>
                    <a:lstStyle/>
                    <a:p>
                      <a:pPr algn="ctr"/>
                      <a:endParaRPr lang="en-US" sz="1400" dirty="0"/>
                    </a:p>
                  </a:txBody>
                  <a:tcPr/>
                </a:tc>
                <a:extLst>
                  <a:ext uri="{0D108BD9-81ED-4DB2-BD59-A6C34878D82A}">
                    <a16:rowId xmlns:a16="http://schemas.microsoft.com/office/drawing/2014/main" val="3686137612"/>
                  </a:ext>
                </a:extLst>
              </a:tr>
              <a:tr h="962025">
                <a:tc>
                  <a:txBody>
                    <a:bodyPr/>
                    <a:lstStyle/>
                    <a:p>
                      <a:pPr algn="ctr"/>
                      <a:r>
                        <a:rPr lang="en-US" dirty="0"/>
                        <a:t>STEAM</a:t>
                      </a:r>
                    </a:p>
                  </a:txBody>
                  <a:tcPr vert="vert270"/>
                </a:tc>
                <a:tc gridSpan="9">
                  <a:txBody>
                    <a:bodyPr/>
                    <a:lstStyle/>
                    <a:p>
                      <a:pPr algn="l"/>
                      <a:r>
                        <a:rPr lang="en-US" sz="1400" dirty="0">
                          <a:highlight>
                            <a:srgbClr val="FFFF00"/>
                          </a:highlight>
                        </a:rPr>
                        <a:t>STEAM Water Project    </a:t>
                      </a:r>
                    </a:p>
                    <a:p>
                      <a:pPr algn="l"/>
                      <a:r>
                        <a:rPr lang="en-US" sz="1400" b="0" i="0" kern="1200" dirty="0">
                          <a:solidFill>
                            <a:schemeClr val="dk1"/>
                          </a:solidFill>
                          <a:effectLst/>
                          <a:latin typeface="+mn-lt"/>
                          <a:ea typeface="+mn-ea"/>
                          <a:cs typeface="+mn-cs"/>
                        </a:rPr>
                        <a:t>The impact of international trade on your Latin American country’s water depletion and pollution // identify the Latin “water dependent” nations</a:t>
                      </a:r>
                      <a:endParaRPr lang="en-US" sz="1400" dirty="0"/>
                    </a:p>
                  </a:txBody>
                  <a:tcPr/>
                </a:tc>
                <a:tc hMerge="1">
                  <a:txBody>
                    <a:bodyPr/>
                    <a:lstStyle/>
                    <a:p>
                      <a:pPr algn="ctr"/>
                      <a:endParaRPr lang="en-US" sz="1400"/>
                    </a:p>
                  </a:txBody>
                  <a:tcPr/>
                </a:tc>
                <a:tc hMerge="1">
                  <a:txBody>
                    <a:bodyPr/>
                    <a:lstStyle/>
                    <a:p>
                      <a:pPr algn="ctr"/>
                      <a:endParaRPr lang="en-US" sz="1400" dirty="0"/>
                    </a:p>
                  </a:txBody>
                  <a:tcPr/>
                </a:tc>
                <a:tc hMerge="1">
                  <a:txBody>
                    <a:bodyPr/>
                    <a:lstStyle/>
                    <a:p>
                      <a:pPr algn="ctr"/>
                      <a:endParaRPr lang="en-US" sz="1400" dirty="0"/>
                    </a:p>
                  </a:txBody>
                  <a:tcPr/>
                </a:tc>
                <a:tc hMerge="1">
                  <a:txBody>
                    <a:bodyPr/>
                    <a:lstStyle/>
                    <a:p>
                      <a:pPr algn="ctr"/>
                      <a:endParaRPr lang="en-US" sz="1400" dirty="0"/>
                    </a:p>
                    <a:p>
                      <a:pPr algn="ctr"/>
                      <a:endParaRPr lang="en-US" sz="1400" dirty="0"/>
                    </a:p>
                    <a:p>
                      <a:pPr algn="ctr"/>
                      <a:endParaRPr lang="en-US" sz="1400" dirty="0"/>
                    </a:p>
                    <a:p>
                      <a:pPr algn="ctr"/>
                      <a:endParaRPr lang="en-US" sz="1400" dirty="0"/>
                    </a:p>
                  </a:txBody>
                  <a:tcPr/>
                </a:tc>
                <a:tc hMerge="1">
                  <a:txBody>
                    <a:bodyPr/>
                    <a:lstStyle/>
                    <a:p>
                      <a:pPr algn="ctr"/>
                      <a:endParaRPr lang="en-US" sz="1400" dirty="0"/>
                    </a:p>
                  </a:txBody>
                  <a:tcPr/>
                </a:tc>
                <a:tc hMerge="1">
                  <a:txBody>
                    <a:bodyPr/>
                    <a:lstStyle/>
                    <a:p>
                      <a:pPr algn="ctr"/>
                      <a:endParaRPr lang="en-US" sz="1400" dirty="0"/>
                    </a:p>
                  </a:txBody>
                  <a:tcPr/>
                </a:tc>
                <a:tc hMerge="1">
                  <a:txBody>
                    <a:bodyPr/>
                    <a:lstStyle/>
                    <a:p>
                      <a:pPr algn="ctr"/>
                      <a:endParaRPr lang="en-US" sz="1400" dirty="0"/>
                    </a:p>
                  </a:txBody>
                  <a:tcPr/>
                </a:tc>
                <a:tc hMerge="1">
                  <a:txBody>
                    <a:bodyPr/>
                    <a:lstStyle/>
                    <a:p>
                      <a:pPr algn="ctr"/>
                      <a:endParaRPr lang="en-US" sz="1400" dirty="0"/>
                    </a:p>
                  </a:txBody>
                  <a:tcPr/>
                </a:tc>
                <a:extLst>
                  <a:ext uri="{0D108BD9-81ED-4DB2-BD59-A6C34878D82A}">
                    <a16:rowId xmlns:a16="http://schemas.microsoft.com/office/drawing/2014/main" val="3482802994"/>
                  </a:ext>
                </a:extLst>
              </a:tr>
            </a:tbl>
          </a:graphicData>
        </a:graphic>
      </p:graphicFrame>
    </p:spTree>
    <p:extLst>
      <p:ext uri="{BB962C8B-B14F-4D97-AF65-F5344CB8AC3E}">
        <p14:creationId xmlns:p14="http://schemas.microsoft.com/office/powerpoint/2010/main" val="34102104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EFDFC03-AE9D-4AA7-9A07-286F92BF2D19}"/>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200" b="1" kern="1200" dirty="0">
                <a:solidFill>
                  <a:srgbClr val="FFFFFF"/>
                </a:solidFill>
                <a:latin typeface="+mj-lt"/>
                <a:ea typeface="+mj-ea"/>
                <a:cs typeface="+mj-cs"/>
              </a:rPr>
              <a:t>PBIS WEDNESDAYS</a:t>
            </a:r>
          </a:p>
        </p:txBody>
      </p:sp>
      <p:pic>
        <p:nvPicPr>
          <p:cNvPr id="5" name="Content Placeholder 4" descr="Table&#10;&#10;Description automatically generated">
            <a:extLst>
              <a:ext uri="{FF2B5EF4-FFF2-40B4-BE49-F238E27FC236}">
                <a16:creationId xmlns:a16="http://schemas.microsoft.com/office/drawing/2014/main" id="{5AFC8EF4-DBA9-43DB-84C5-F8968571FEF2}"/>
              </a:ext>
            </a:extLst>
          </p:cNvPr>
          <p:cNvPicPr>
            <a:picLocks noGrp="1" noChangeAspect="1"/>
          </p:cNvPicPr>
          <p:nvPr>
            <p:ph idx="1"/>
          </p:nvPr>
        </p:nvPicPr>
        <p:blipFill>
          <a:blip r:embed="rId2"/>
          <a:stretch>
            <a:fillRect/>
          </a:stretch>
        </p:blipFill>
        <p:spPr>
          <a:xfrm>
            <a:off x="4924424" y="109942"/>
            <a:ext cx="6596227" cy="6748058"/>
          </a:xfrm>
          <a:prstGeom prst="rect">
            <a:avLst/>
          </a:prstGeom>
        </p:spPr>
      </p:pic>
    </p:spTree>
    <p:extLst>
      <p:ext uri="{BB962C8B-B14F-4D97-AF65-F5344CB8AC3E}">
        <p14:creationId xmlns:p14="http://schemas.microsoft.com/office/powerpoint/2010/main" val="18489383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9ACA1-44CA-491A-9012-274CA2893219}"/>
              </a:ext>
            </a:extLst>
          </p:cNvPr>
          <p:cNvSpPr>
            <a:spLocks noGrp="1"/>
          </p:cNvSpPr>
          <p:nvPr>
            <p:ph type="title"/>
          </p:nvPr>
        </p:nvSpPr>
        <p:spPr>
          <a:xfrm>
            <a:off x="838200" y="0"/>
            <a:ext cx="10515600" cy="962025"/>
          </a:xfrm>
        </p:spPr>
        <p:txBody>
          <a:bodyPr/>
          <a:lstStyle/>
          <a:p>
            <a:r>
              <a:rPr lang="en-US" b="1" dirty="0"/>
              <a:t>IB Thursdays:  Profile Trait = Caring</a:t>
            </a:r>
          </a:p>
        </p:txBody>
      </p:sp>
      <p:pic>
        <p:nvPicPr>
          <p:cNvPr id="5" name="Content Placeholder 4">
            <a:extLst>
              <a:ext uri="{FF2B5EF4-FFF2-40B4-BE49-F238E27FC236}">
                <a16:creationId xmlns:a16="http://schemas.microsoft.com/office/drawing/2014/main" id="{D7E2C828-2259-40FD-B4A1-6301683BCC1A}"/>
              </a:ext>
            </a:extLst>
          </p:cNvPr>
          <p:cNvPicPr>
            <a:picLocks noGrp="1" noChangeAspect="1"/>
          </p:cNvPicPr>
          <p:nvPr>
            <p:ph idx="1"/>
          </p:nvPr>
        </p:nvPicPr>
        <p:blipFill>
          <a:blip r:embed="rId2"/>
          <a:stretch>
            <a:fillRect/>
          </a:stretch>
        </p:blipFill>
        <p:spPr>
          <a:xfrm>
            <a:off x="952500" y="877223"/>
            <a:ext cx="9571513" cy="5856952"/>
          </a:xfrm>
        </p:spPr>
      </p:pic>
    </p:spTree>
    <p:extLst>
      <p:ext uri="{BB962C8B-B14F-4D97-AF65-F5344CB8AC3E}">
        <p14:creationId xmlns:p14="http://schemas.microsoft.com/office/powerpoint/2010/main" val="40601450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6" name="Rectangle 1035">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8" name="Rectangle 1037">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0" name="Rectangle 1039">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2" name="Rectangle 1041">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4" name="Freeform: Shape 1043">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7D49ACA1-44CA-491A-9012-274CA2893219}"/>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b="1" kern="1200">
                <a:solidFill>
                  <a:srgbClr val="FFFFFF"/>
                </a:solidFill>
                <a:latin typeface="+mj-lt"/>
                <a:ea typeface="+mj-ea"/>
                <a:cs typeface="+mj-cs"/>
              </a:rPr>
              <a:t>IB Thursdays: 8</a:t>
            </a:r>
            <a:r>
              <a:rPr lang="en-US" sz="4000" b="1" kern="1200" baseline="30000">
                <a:solidFill>
                  <a:srgbClr val="FFFFFF"/>
                </a:solidFill>
                <a:latin typeface="+mj-lt"/>
                <a:ea typeface="+mj-ea"/>
                <a:cs typeface="+mj-cs"/>
              </a:rPr>
              <a:t>th</a:t>
            </a:r>
            <a:r>
              <a:rPr lang="en-US" sz="4000" b="1" kern="1200">
                <a:solidFill>
                  <a:srgbClr val="FFFFFF"/>
                </a:solidFill>
                <a:latin typeface="+mj-lt"/>
                <a:ea typeface="+mj-ea"/>
                <a:cs typeface="+mj-cs"/>
              </a:rPr>
              <a:t> Grade Only</a:t>
            </a:r>
          </a:p>
        </p:txBody>
      </p:sp>
      <p:pic>
        <p:nvPicPr>
          <p:cNvPr id="1028" name="Picture 4" descr="A List of 40 Community Service Ideas for Middle School Students - Kid  Activities">
            <a:extLst>
              <a:ext uri="{FF2B5EF4-FFF2-40B4-BE49-F238E27FC236}">
                <a16:creationId xmlns:a16="http://schemas.microsoft.com/office/drawing/2014/main" id="{E0EC1BDB-977B-4457-AD16-1EA89B056A5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502428" y="1261276"/>
            <a:ext cx="7225748" cy="4335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89281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7EEC6-10EC-465F-B219-030D06FB3861}"/>
              </a:ext>
            </a:extLst>
          </p:cNvPr>
          <p:cNvSpPr>
            <a:spLocks noGrp="1"/>
          </p:cNvSpPr>
          <p:nvPr>
            <p:ph type="title"/>
          </p:nvPr>
        </p:nvSpPr>
        <p:spPr/>
        <p:txBody>
          <a:bodyPr/>
          <a:lstStyle/>
          <a:p>
            <a:pPr algn="ctr"/>
            <a:r>
              <a:rPr lang="en-US" dirty="0"/>
              <a:t>AND NOW TITLE 1</a:t>
            </a:r>
          </a:p>
        </p:txBody>
      </p:sp>
      <p:pic>
        <p:nvPicPr>
          <p:cNvPr id="1026" name="Picture 2" descr="Title I – Title 1 – Nobel Middle School">
            <a:extLst>
              <a:ext uri="{FF2B5EF4-FFF2-40B4-BE49-F238E27FC236}">
                <a16:creationId xmlns:a16="http://schemas.microsoft.com/office/drawing/2014/main" id="{6822764F-8CAA-4953-B0FD-E9D96A11973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22350" y="2274094"/>
            <a:ext cx="10147300" cy="345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897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 name="Graphic 21" descr="Education">
            <a:extLst>
              <a:ext uri="{FF2B5EF4-FFF2-40B4-BE49-F238E27FC236}">
                <a16:creationId xmlns:a16="http://schemas.microsoft.com/office/drawing/2014/main" id="{7C621BA1-FE22-8E96-783D-81A9C6C52B2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20383" y="3104705"/>
            <a:ext cx="3217333" cy="3217333"/>
          </a:xfrm>
          <a:prstGeom prst="rect">
            <a:avLst/>
          </a:prstGeom>
        </p:spPr>
      </p:pic>
      <p:grpSp>
        <p:nvGrpSpPr>
          <p:cNvPr id="27" name="Group 26">
            <a:extLst>
              <a:ext uri="{FF2B5EF4-FFF2-40B4-BE49-F238E27FC236}">
                <a16:creationId xmlns:a16="http://schemas.microsoft.com/office/drawing/2014/main" id="{134CC3FF-7AA4-46F4-8B24-2F9383D86D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85511" y="805742"/>
            <a:ext cx="3647770" cy="3193211"/>
            <a:chOff x="1674895" y="1345036"/>
            <a:chExt cx="5428610" cy="4210939"/>
          </a:xfrm>
        </p:grpSpPr>
        <p:sp>
          <p:nvSpPr>
            <p:cNvPr id="28" name="Rectangle 27">
              <a:extLst>
                <a:ext uri="{FF2B5EF4-FFF2-40B4-BE49-F238E27FC236}">
                  <a16:creationId xmlns:a16="http://schemas.microsoft.com/office/drawing/2014/main" id="{275E42E8-8B96-4FF0-9DCC-7E2084C0FD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895" y="1345036"/>
              <a:ext cx="5428610" cy="4210939"/>
            </a:xfrm>
            <a:prstGeom prst="rect">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78FEA8A4-ED0E-429C-884B-1599153B8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895" y="1345036"/>
              <a:ext cx="5428610" cy="4210939"/>
            </a:xfrm>
            <a:prstGeom prst="rect">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Rectangle 30">
            <a:extLst>
              <a:ext uri="{FF2B5EF4-FFF2-40B4-BE49-F238E27FC236}">
                <a16:creationId xmlns:a16="http://schemas.microsoft.com/office/drawing/2014/main" id="{CAEBFCD5-5356-4326-8D39-8235A46CD7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315" y="685805"/>
            <a:ext cx="3624947" cy="3193211"/>
          </a:xfrm>
          <a:prstGeom prst="rect">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0EFC5C-B162-4731-B88F-6CA035FDC678}"/>
              </a:ext>
            </a:extLst>
          </p:cNvPr>
          <p:cNvSpPr>
            <a:spLocks noGrp="1"/>
          </p:cNvSpPr>
          <p:nvPr>
            <p:ph type="title"/>
          </p:nvPr>
        </p:nvSpPr>
        <p:spPr>
          <a:xfrm>
            <a:off x="740584" y="859808"/>
            <a:ext cx="3543197" cy="2878986"/>
          </a:xfrm>
        </p:spPr>
        <p:txBody>
          <a:bodyPr>
            <a:normAutofit/>
          </a:bodyPr>
          <a:lstStyle/>
          <a:p>
            <a:pPr algn="ctr"/>
            <a:r>
              <a:rPr lang="en-US">
                <a:solidFill>
                  <a:schemeClr val="bg1"/>
                </a:solidFill>
              </a:rPr>
              <a:t>PURPOSE</a:t>
            </a:r>
          </a:p>
        </p:txBody>
      </p:sp>
      <p:grpSp>
        <p:nvGrpSpPr>
          <p:cNvPr id="33" name="Graphic 4">
            <a:extLst>
              <a:ext uri="{FF2B5EF4-FFF2-40B4-BE49-F238E27FC236}">
                <a16:creationId xmlns:a16="http://schemas.microsoft.com/office/drawing/2014/main" id="{5F2AA49C-5AC0-41C7-BFAF-74B8D8293C8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89048" y="2335801"/>
            <a:ext cx="849365" cy="849366"/>
            <a:chOff x="5829300" y="3162300"/>
            <a:chExt cx="532256" cy="532257"/>
          </a:xfrm>
          <a:solidFill>
            <a:srgbClr val="FFFFFF"/>
          </a:solidFill>
        </p:grpSpPr>
        <p:sp>
          <p:nvSpPr>
            <p:cNvPr id="34" name="Freeform: Shape 33">
              <a:extLst>
                <a:ext uri="{FF2B5EF4-FFF2-40B4-BE49-F238E27FC236}">
                  <a16:creationId xmlns:a16="http://schemas.microsoft.com/office/drawing/2014/main" id="{88A750A0-64B5-41B2-B525-A914EB40B3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9208" y="3192208"/>
              <a:ext cx="112966" cy="11296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F8216C77-85C1-4BDC-87A8-7E75933205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1205" y="3164205"/>
              <a:ext cx="230314" cy="230314"/>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471AED48-754E-41AC-9ECC-DB25976447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29300" y="3162300"/>
              <a:ext cx="294131" cy="294131"/>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9525" cap="flat">
              <a:noFill/>
              <a:prstDash val="solid"/>
              <a:miter/>
            </a:ln>
          </p:spPr>
          <p:txBody>
            <a:bodyPr rtlCol="0" anchor="ctr"/>
            <a:lstStyle/>
            <a:p>
              <a:endParaRPr lang="en-US" dirty="0"/>
            </a:p>
          </p:txBody>
        </p:sp>
        <p:sp>
          <p:nvSpPr>
            <p:cNvPr id="37" name="Freeform: Shape 36">
              <a:extLst>
                <a:ext uri="{FF2B5EF4-FFF2-40B4-BE49-F238E27FC236}">
                  <a16:creationId xmlns:a16="http://schemas.microsoft.com/office/drawing/2014/main" id="{48005417-D297-404F-82A5-8C4393E85F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7205" y="3170110"/>
              <a:ext cx="337184" cy="337280"/>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9525"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17F942D6-2D0C-4894-81F0-6F81714BA4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3207" y="3186207"/>
              <a:ext cx="364617" cy="364617"/>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9525"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4FAD802E-9670-4B80-876B-3FF64D29A1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5305" y="3208305"/>
              <a:ext cx="380238" cy="380238"/>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9525"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838AF437-0BFB-40E4-ADA0-5749919AAC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02832" y="3235832"/>
              <a:ext cx="385191" cy="385191"/>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9525"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F8BC9C3D-CBBE-4D29-9DAC-98B3CAF397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35789" y="3268313"/>
              <a:ext cx="379761" cy="380237"/>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9525"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A7016629-22ED-494E-9205-594895DA95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2841" y="3305841"/>
              <a:ext cx="364807" cy="364807"/>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952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BFF3CC1E-0ED4-4599-9B4E-F057769B96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16370" y="3349466"/>
              <a:ext cx="337280" cy="337280"/>
            </a:xfrm>
            <a:custGeom>
              <a:avLst/>
              <a:gdLst>
                <a:gd name="connsiteX0" fmla="*/ 333470 w 337280"/>
                <a:gd name="connsiteY0" fmla="*/ 0 h 337280"/>
                <a:gd name="connsiteX1" fmla="*/ 337280 w 337280"/>
                <a:gd name="connsiteY1" fmla="*/ 13430 h 337280"/>
                <a:gd name="connsiteX2" fmla="*/ 13430 w 337280"/>
                <a:gd name="connsiteY2" fmla="*/ 337280 h 337280"/>
                <a:gd name="connsiteX3" fmla="*/ 0 w 337280"/>
                <a:gd name="connsiteY3" fmla="*/ 333470 h 337280"/>
              </a:gdLst>
              <a:ahLst/>
              <a:cxnLst>
                <a:cxn ang="0">
                  <a:pos x="connsiteX0" y="connsiteY0"/>
                </a:cxn>
                <a:cxn ang="0">
                  <a:pos x="connsiteX1" y="connsiteY1"/>
                </a:cxn>
                <a:cxn ang="0">
                  <a:pos x="connsiteX2" y="connsiteY2"/>
                </a:cxn>
                <a:cxn ang="0">
                  <a:pos x="connsiteX3" y="connsiteY3"/>
                </a:cxn>
              </a:cxnLst>
              <a:rect l="l" t="t" r="r" b="b"/>
              <a:pathLst>
                <a:path w="337280" h="337280">
                  <a:moveTo>
                    <a:pt x="333470" y="0"/>
                  </a:moveTo>
                  <a:cubicBezTo>
                    <a:pt x="334899" y="4382"/>
                    <a:pt x="336137" y="8858"/>
                    <a:pt x="337280" y="13430"/>
                  </a:cubicBezTo>
                  <a:lnTo>
                    <a:pt x="13430" y="337280"/>
                  </a:lnTo>
                  <a:cubicBezTo>
                    <a:pt x="8858" y="336137"/>
                    <a:pt x="4382" y="334899"/>
                    <a:pt x="0" y="333470"/>
                  </a:cubicBezTo>
                  <a:close/>
                </a:path>
              </a:pathLst>
            </a:custGeom>
            <a:grpFill/>
            <a:ln w="952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065A4B3A-F9A7-4FA6-A7F3-EA08E0BA15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67329" y="3400425"/>
              <a:ext cx="294227" cy="294132"/>
            </a:xfrm>
            <a:custGeom>
              <a:avLst/>
              <a:gdLst>
                <a:gd name="connsiteX0" fmla="*/ 292989 w 294227"/>
                <a:gd name="connsiteY0" fmla="*/ 0 h 294132"/>
                <a:gd name="connsiteX1" fmla="*/ 294227 w 294227"/>
                <a:gd name="connsiteY1" fmla="*/ 15907 h 294132"/>
                <a:gd name="connsiteX2" fmla="*/ 15907 w 294227"/>
                <a:gd name="connsiteY2" fmla="*/ 294132 h 294132"/>
                <a:gd name="connsiteX3" fmla="*/ 0 w 294227"/>
                <a:gd name="connsiteY3" fmla="*/ 292894 h 294132"/>
              </a:gdLst>
              <a:ahLst/>
              <a:cxnLst>
                <a:cxn ang="0">
                  <a:pos x="connsiteX0" y="connsiteY0"/>
                </a:cxn>
                <a:cxn ang="0">
                  <a:pos x="connsiteX1" y="connsiteY1"/>
                </a:cxn>
                <a:cxn ang="0">
                  <a:pos x="connsiteX2" y="connsiteY2"/>
                </a:cxn>
                <a:cxn ang="0">
                  <a:pos x="connsiteX3" y="connsiteY3"/>
                </a:cxn>
              </a:cxnLst>
              <a:rect l="l" t="t" r="r" b="b"/>
              <a:pathLst>
                <a:path w="294227" h="294132">
                  <a:moveTo>
                    <a:pt x="292989" y="0"/>
                  </a:moveTo>
                  <a:cubicBezTo>
                    <a:pt x="293561" y="5334"/>
                    <a:pt x="293942" y="10668"/>
                    <a:pt x="294227" y="15907"/>
                  </a:cubicBezTo>
                  <a:lnTo>
                    <a:pt x="15907" y="294132"/>
                  </a:lnTo>
                  <a:cubicBezTo>
                    <a:pt x="10668" y="294132"/>
                    <a:pt x="5334" y="293465"/>
                    <a:pt x="0" y="292894"/>
                  </a:cubicBezTo>
                  <a:close/>
                </a:path>
              </a:pathLst>
            </a:custGeom>
            <a:grpFill/>
            <a:ln w="9525"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783B6A14-A56D-4B95-8395-89CF53A09B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29337" y="3462337"/>
              <a:ext cx="230314" cy="230314"/>
            </a:xfrm>
            <a:custGeom>
              <a:avLst/>
              <a:gdLst>
                <a:gd name="connsiteX0" fmla="*/ 230315 w 230314"/>
                <a:gd name="connsiteY0" fmla="*/ 0 h 230314"/>
                <a:gd name="connsiteX1" fmla="*/ 226886 w 230314"/>
                <a:gd name="connsiteY1" fmla="*/ 20574 h 230314"/>
                <a:gd name="connsiteX2" fmla="*/ 20669 w 230314"/>
                <a:gd name="connsiteY2" fmla="*/ 226790 h 230314"/>
                <a:gd name="connsiteX3" fmla="*/ 0 w 230314"/>
                <a:gd name="connsiteY3" fmla="*/ 230315 h 230314"/>
              </a:gdLst>
              <a:ahLst/>
              <a:cxnLst>
                <a:cxn ang="0">
                  <a:pos x="connsiteX0" y="connsiteY0"/>
                </a:cxn>
                <a:cxn ang="0">
                  <a:pos x="connsiteX1" y="connsiteY1"/>
                </a:cxn>
                <a:cxn ang="0">
                  <a:pos x="connsiteX2" y="connsiteY2"/>
                </a:cxn>
                <a:cxn ang="0">
                  <a:pos x="connsiteX3" y="connsiteY3"/>
                </a:cxn>
              </a:cxnLst>
              <a:rect l="l" t="t" r="r" b="b"/>
              <a:pathLst>
                <a:path w="230314" h="230314">
                  <a:moveTo>
                    <a:pt x="230315" y="0"/>
                  </a:moveTo>
                  <a:cubicBezTo>
                    <a:pt x="229457" y="6953"/>
                    <a:pt x="228314" y="13716"/>
                    <a:pt x="226886" y="20574"/>
                  </a:cubicBezTo>
                  <a:lnTo>
                    <a:pt x="20669" y="226790"/>
                  </a:lnTo>
                  <a:cubicBezTo>
                    <a:pt x="13811" y="228314"/>
                    <a:pt x="6953" y="229457"/>
                    <a:pt x="0" y="230315"/>
                  </a:cubicBezTo>
                  <a:close/>
                </a:path>
              </a:pathLst>
            </a:custGeom>
            <a:grpFill/>
            <a:ln w="9525"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49F0868B-B193-43B6-BB1E-1FF72993EA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18682" y="3551682"/>
              <a:ext cx="112871" cy="112871"/>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9525" cap="flat">
              <a:noFill/>
              <a:prstDash val="solid"/>
              <a:miter/>
            </a:ln>
          </p:spPr>
          <p:txBody>
            <a:bodyPr rtlCol="0" anchor="ctr"/>
            <a:lstStyle/>
            <a:p>
              <a:endParaRPr lang="en-US"/>
            </a:p>
          </p:txBody>
        </p:sp>
      </p:grpSp>
      <p:grpSp>
        <p:nvGrpSpPr>
          <p:cNvPr id="48" name="Graphic 4">
            <a:extLst>
              <a:ext uri="{FF2B5EF4-FFF2-40B4-BE49-F238E27FC236}">
                <a16:creationId xmlns:a16="http://schemas.microsoft.com/office/drawing/2014/main" id="{BB32367D-C4F2-49D5-A586-298C7CA821B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89048" y="2335801"/>
            <a:ext cx="849365" cy="849366"/>
            <a:chOff x="5829300" y="3162300"/>
            <a:chExt cx="532256" cy="532257"/>
          </a:xfrm>
          <a:solidFill>
            <a:schemeClr val="bg1"/>
          </a:solidFill>
        </p:grpSpPr>
        <p:sp>
          <p:nvSpPr>
            <p:cNvPr id="49" name="Freeform: Shape 48">
              <a:extLst>
                <a:ext uri="{FF2B5EF4-FFF2-40B4-BE49-F238E27FC236}">
                  <a16:creationId xmlns:a16="http://schemas.microsoft.com/office/drawing/2014/main" id="{E1FF7EE7-ACA2-4BFF-BA75-7FAE93FBB6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9208" y="3192208"/>
              <a:ext cx="112966" cy="11296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9525"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8647462E-B5E8-4F02-A1E4-BD0380A224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1205" y="3164205"/>
              <a:ext cx="230314" cy="230314"/>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9525"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412CE109-6153-414A-B2D6-C4F9C6FA2E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29300" y="3162300"/>
              <a:ext cx="294131" cy="294131"/>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9525" cap="flat">
              <a:noFill/>
              <a:prstDash val="solid"/>
              <a:miter/>
            </a:ln>
          </p:spPr>
          <p:txBody>
            <a:bodyPr rtlCol="0" anchor="ctr"/>
            <a:lstStyle/>
            <a:p>
              <a:endParaRPr lang="en-US" dirty="0"/>
            </a:p>
          </p:txBody>
        </p:sp>
        <p:sp>
          <p:nvSpPr>
            <p:cNvPr id="52" name="Freeform: Shape 51">
              <a:extLst>
                <a:ext uri="{FF2B5EF4-FFF2-40B4-BE49-F238E27FC236}">
                  <a16:creationId xmlns:a16="http://schemas.microsoft.com/office/drawing/2014/main" id="{DAF530F5-D68D-4BC8-8984-F1A8B5DEB6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7205" y="3170110"/>
              <a:ext cx="337184" cy="337280"/>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9525"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2EB69747-F9DD-4B80-B488-D5565D0BC6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3207" y="3186207"/>
              <a:ext cx="364617" cy="364617"/>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9525"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73AFB787-B8A4-4269-9DA9-FF4A660303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5305" y="3208305"/>
              <a:ext cx="380238" cy="380238"/>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9525"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6E682D93-25A6-4D91-9A81-3F247BBEE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02832" y="3235832"/>
              <a:ext cx="385191" cy="385191"/>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9525"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9D5F48B5-53B4-4DA8-B929-6AFF506589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35789" y="3268313"/>
              <a:ext cx="379761" cy="380237"/>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9525"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8CA195A3-2A74-4D13-A1B8-24765E26BF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2841" y="3305841"/>
              <a:ext cx="364807" cy="364807"/>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9525"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B98F1918-C39D-4713-AB21-685A944355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16370" y="3349466"/>
              <a:ext cx="337280" cy="337280"/>
            </a:xfrm>
            <a:custGeom>
              <a:avLst/>
              <a:gdLst>
                <a:gd name="connsiteX0" fmla="*/ 333470 w 337280"/>
                <a:gd name="connsiteY0" fmla="*/ 0 h 337280"/>
                <a:gd name="connsiteX1" fmla="*/ 337280 w 337280"/>
                <a:gd name="connsiteY1" fmla="*/ 13430 h 337280"/>
                <a:gd name="connsiteX2" fmla="*/ 13430 w 337280"/>
                <a:gd name="connsiteY2" fmla="*/ 337280 h 337280"/>
                <a:gd name="connsiteX3" fmla="*/ 0 w 337280"/>
                <a:gd name="connsiteY3" fmla="*/ 333470 h 337280"/>
              </a:gdLst>
              <a:ahLst/>
              <a:cxnLst>
                <a:cxn ang="0">
                  <a:pos x="connsiteX0" y="connsiteY0"/>
                </a:cxn>
                <a:cxn ang="0">
                  <a:pos x="connsiteX1" y="connsiteY1"/>
                </a:cxn>
                <a:cxn ang="0">
                  <a:pos x="connsiteX2" y="connsiteY2"/>
                </a:cxn>
                <a:cxn ang="0">
                  <a:pos x="connsiteX3" y="connsiteY3"/>
                </a:cxn>
              </a:cxnLst>
              <a:rect l="l" t="t" r="r" b="b"/>
              <a:pathLst>
                <a:path w="337280" h="337280">
                  <a:moveTo>
                    <a:pt x="333470" y="0"/>
                  </a:moveTo>
                  <a:cubicBezTo>
                    <a:pt x="334899" y="4382"/>
                    <a:pt x="336137" y="8858"/>
                    <a:pt x="337280" y="13430"/>
                  </a:cubicBezTo>
                  <a:lnTo>
                    <a:pt x="13430" y="337280"/>
                  </a:lnTo>
                  <a:cubicBezTo>
                    <a:pt x="8858" y="336137"/>
                    <a:pt x="4382" y="334899"/>
                    <a:pt x="0" y="333470"/>
                  </a:cubicBezTo>
                  <a:close/>
                </a:path>
              </a:pathLst>
            </a:custGeom>
            <a:grpFill/>
            <a:ln w="9525"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33592273-DEE6-42E1-B824-11D5443323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67329" y="3400425"/>
              <a:ext cx="294227" cy="294132"/>
            </a:xfrm>
            <a:custGeom>
              <a:avLst/>
              <a:gdLst>
                <a:gd name="connsiteX0" fmla="*/ 292989 w 294227"/>
                <a:gd name="connsiteY0" fmla="*/ 0 h 294132"/>
                <a:gd name="connsiteX1" fmla="*/ 294227 w 294227"/>
                <a:gd name="connsiteY1" fmla="*/ 15907 h 294132"/>
                <a:gd name="connsiteX2" fmla="*/ 15907 w 294227"/>
                <a:gd name="connsiteY2" fmla="*/ 294132 h 294132"/>
                <a:gd name="connsiteX3" fmla="*/ 0 w 294227"/>
                <a:gd name="connsiteY3" fmla="*/ 292894 h 294132"/>
              </a:gdLst>
              <a:ahLst/>
              <a:cxnLst>
                <a:cxn ang="0">
                  <a:pos x="connsiteX0" y="connsiteY0"/>
                </a:cxn>
                <a:cxn ang="0">
                  <a:pos x="connsiteX1" y="connsiteY1"/>
                </a:cxn>
                <a:cxn ang="0">
                  <a:pos x="connsiteX2" y="connsiteY2"/>
                </a:cxn>
                <a:cxn ang="0">
                  <a:pos x="connsiteX3" y="connsiteY3"/>
                </a:cxn>
              </a:cxnLst>
              <a:rect l="l" t="t" r="r" b="b"/>
              <a:pathLst>
                <a:path w="294227" h="294132">
                  <a:moveTo>
                    <a:pt x="292989" y="0"/>
                  </a:moveTo>
                  <a:cubicBezTo>
                    <a:pt x="293561" y="5334"/>
                    <a:pt x="293942" y="10668"/>
                    <a:pt x="294227" y="15907"/>
                  </a:cubicBezTo>
                  <a:lnTo>
                    <a:pt x="15907" y="294132"/>
                  </a:lnTo>
                  <a:cubicBezTo>
                    <a:pt x="10668" y="294132"/>
                    <a:pt x="5334" y="293465"/>
                    <a:pt x="0" y="292894"/>
                  </a:cubicBezTo>
                  <a:close/>
                </a:path>
              </a:pathLst>
            </a:custGeom>
            <a:grpFill/>
            <a:ln w="9525"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12D6F82B-B619-4D8B-85AE-0E57103BA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29337" y="3462337"/>
              <a:ext cx="230314" cy="230314"/>
            </a:xfrm>
            <a:custGeom>
              <a:avLst/>
              <a:gdLst>
                <a:gd name="connsiteX0" fmla="*/ 230315 w 230314"/>
                <a:gd name="connsiteY0" fmla="*/ 0 h 230314"/>
                <a:gd name="connsiteX1" fmla="*/ 226886 w 230314"/>
                <a:gd name="connsiteY1" fmla="*/ 20574 h 230314"/>
                <a:gd name="connsiteX2" fmla="*/ 20669 w 230314"/>
                <a:gd name="connsiteY2" fmla="*/ 226790 h 230314"/>
                <a:gd name="connsiteX3" fmla="*/ 0 w 230314"/>
                <a:gd name="connsiteY3" fmla="*/ 230315 h 230314"/>
              </a:gdLst>
              <a:ahLst/>
              <a:cxnLst>
                <a:cxn ang="0">
                  <a:pos x="connsiteX0" y="connsiteY0"/>
                </a:cxn>
                <a:cxn ang="0">
                  <a:pos x="connsiteX1" y="connsiteY1"/>
                </a:cxn>
                <a:cxn ang="0">
                  <a:pos x="connsiteX2" y="connsiteY2"/>
                </a:cxn>
                <a:cxn ang="0">
                  <a:pos x="connsiteX3" y="connsiteY3"/>
                </a:cxn>
              </a:cxnLst>
              <a:rect l="l" t="t" r="r" b="b"/>
              <a:pathLst>
                <a:path w="230314" h="230314">
                  <a:moveTo>
                    <a:pt x="230315" y="0"/>
                  </a:moveTo>
                  <a:cubicBezTo>
                    <a:pt x="229457" y="6953"/>
                    <a:pt x="228314" y="13716"/>
                    <a:pt x="226886" y="20574"/>
                  </a:cubicBezTo>
                  <a:lnTo>
                    <a:pt x="20669" y="226790"/>
                  </a:lnTo>
                  <a:cubicBezTo>
                    <a:pt x="13811" y="228314"/>
                    <a:pt x="6953" y="229457"/>
                    <a:pt x="0" y="230315"/>
                  </a:cubicBezTo>
                  <a:close/>
                </a:path>
              </a:pathLst>
            </a:custGeom>
            <a:grpFill/>
            <a:ln w="9525"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6246C574-90D4-412B-9444-203F7C83CD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18682" y="3551682"/>
              <a:ext cx="112871" cy="112871"/>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9525" cap="flat">
              <a:noFill/>
              <a:prstDash val="solid"/>
              <a:miter/>
            </a:ln>
          </p:spPr>
          <p:txBody>
            <a:bodyPr rtlCol="0" anchor="ctr"/>
            <a:lstStyle/>
            <a:p>
              <a:endParaRPr lang="en-US"/>
            </a:p>
          </p:txBody>
        </p:sp>
      </p:grpSp>
      <p:sp>
        <p:nvSpPr>
          <p:cNvPr id="3" name="Content Placeholder 2">
            <a:extLst>
              <a:ext uri="{FF2B5EF4-FFF2-40B4-BE49-F238E27FC236}">
                <a16:creationId xmlns:a16="http://schemas.microsoft.com/office/drawing/2014/main" id="{08BC7AE1-A5B2-4033-B75C-04B7DE21A134}"/>
              </a:ext>
            </a:extLst>
          </p:cNvPr>
          <p:cNvSpPr>
            <a:spLocks noGrp="1"/>
          </p:cNvSpPr>
          <p:nvPr>
            <p:ph idx="1"/>
          </p:nvPr>
        </p:nvSpPr>
        <p:spPr>
          <a:xfrm>
            <a:off x="6477270" y="685805"/>
            <a:ext cx="4974771" cy="5534019"/>
          </a:xfrm>
        </p:spPr>
        <p:txBody>
          <a:bodyPr>
            <a:normAutofit/>
          </a:bodyPr>
          <a:lstStyle/>
          <a:p>
            <a:pPr marL="0" marR="0" indent="0">
              <a:spcBef>
                <a:spcPts val="0"/>
              </a:spcBef>
              <a:spcAft>
                <a:spcPts val="800"/>
              </a:spcAft>
              <a:buNone/>
            </a:pPr>
            <a:r>
              <a:rPr lang="en-US" sz="44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AGENDA</a:t>
            </a:r>
            <a:endParaRPr lang="en-US" sz="4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Calibri" panose="020F0502020204030204" pitchFamily="34" charset="0"/>
              <a:buChar char="-"/>
            </a:pPr>
            <a:r>
              <a:rPr lang="en-US" dirty="0">
                <a:solidFill>
                  <a:schemeClr val="bg1"/>
                </a:solidFill>
                <a:latin typeface="Calibri" panose="020F0502020204030204" pitchFamily="34" charset="0"/>
                <a:ea typeface="Calibri" panose="020F0502020204030204" pitchFamily="34" charset="0"/>
                <a:cs typeface="Calibri" panose="020F0502020204030204" pitchFamily="34" charset="0"/>
              </a:rPr>
              <a:t>Academic </a:t>
            </a:r>
            <a:r>
              <a:rPr lang="en-US" dirty="0">
                <a:solidFill>
                  <a:schemeClr val="bg1"/>
                </a:solidFill>
                <a:effectLst/>
                <a:latin typeface="Calibri" panose="020F0502020204030204" pitchFamily="34" charset="0"/>
                <a:ea typeface="Calibri" panose="020F0502020204030204" pitchFamily="34" charset="0"/>
                <a:cs typeface="Calibri" panose="020F0502020204030204" pitchFamily="34" charset="0"/>
              </a:rPr>
              <a:t>Updates</a:t>
            </a:r>
          </a:p>
          <a:p>
            <a:pPr marL="342900" marR="0" lvl="0" indent="-342900">
              <a:spcBef>
                <a:spcPts val="0"/>
              </a:spcBef>
              <a:spcAft>
                <a:spcPts val="0"/>
              </a:spcAft>
              <a:buFont typeface="Calibri" panose="020F0502020204030204" pitchFamily="34" charset="0"/>
              <a:buChar char="-"/>
            </a:pPr>
            <a:r>
              <a:rPr lang="en-US" dirty="0">
                <a:solidFill>
                  <a:schemeClr val="bg1"/>
                </a:solidFill>
                <a:effectLst/>
                <a:latin typeface="Calibri" panose="020F0502020204030204" pitchFamily="34" charset="0"/>
                <a:ea typeface="Calibri" panose="020F0502020204030204" pitchFamily="34" charset="0"/>
                <a:cs typeface="Calibri" panose="020F0502020204030204" pitchFamily="34" charset="0"/>
              </a:rPr>
              <a:t>School Choice</a:t>
            </a:r>
            <a:endParaRPr lang="en-US"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Calibri" panose="020F0502020204030204" pitchFamily="34" charset="0"/>
              <a:buChar char="-"/>
            </a:pPr>
            <a:r>
              <a:rPr lang="en-US"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Academic Focus 23-24</a:t>
            </a:r>
          </a:p>
          <a:p>
            <a:pPr marL="342900" marR="0" lvl="0" indent="-342900">
              <a:spcBef>
                <a:spcPts val="0"/>
              </a:spcBef>
              <a:spcAft>
                <a:spcPts val="0"/>
              </a:spcAft>
              <a:buFont typeface="Calibri" panose="020F0502020204030204" pitchFamily="34" charset="0"/>
              <a:buChar char="-"/>
            </a:pPr>
            <a:r>
              <a:rPr lang="en-US"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Advisement Themes </a:t>
            </a:r>
          </a:p>
          <a:p>
            <a:pPr marL="342900" marR="0" lvl="0" indent="-342900">
              <a:spcBef>
                <a:spcPts val="0"/>
              </a:spcBef>
              <a:spcAft>
                <a:spcPts val="800"/>
              </a:spcAft>
              <a:buFont typeface="Calibri" panose="020F0502020204030204" pitchFamily="34" charset="0"/>
              <a:buChar char="-"/>
            </a:pPr>
            <a:r>
              <a:rPr lang="en-US"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STEAM Integration</a:t>
            </a:r>
          </a:p>
          <a:p>
            <a:pPr marL="342900" marR="0" lvl="0" indent="-342900">
              <a:spcBef>
                <a:spcPts val="0"/>
              </a:spcBef>
              <a:spcAft>
                <a:spcPts val="800"/>
              </a:spcAft>
              <a:buFont typeface="Calibri" panose="020F0502020204030204" pitchFamily="34" charset="0"/>
              <a:buChar char="-"/>
            </a:pPr>
            <a:r>
              <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rPr>
              <a:t>IB Unit Plans</a:t>
            </a:r>
            <a:endParaRPr lang="en-US"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800"/>
              </a:spcAft>
              <a:buFont typeface="Calibri" panose="020F0502020204030204" pitchFamily="34" charset="0"/>
              <a:buChar char="-"/>
            </a:pPr>
            <a:r>
              <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rPr>
              <a:t>Title 1 Goals</a:t>
            </a:r>
          </a:p>
          <a:p>
            <a:pPr marL="342900" marR="0" lvl="0" indent="-342900">
              <a:spcBef>
                <a:spcPts val="0"/>
              </a:spcBef>
              <a:spcAft>
                <a:spcPts val="800"/>
              </a:spcAft>
              <a:buFont typeface="Calibri" panose="020F0502020204030204" pitchFamily="34" charset="0"/>
              <a:buChar char="-"/>
            </a:pPr>
            <a:r>
              <a:rPr lang="en-US"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GADOE 6 “</a:t>
            </a:r>
            <a:r>
              <a:rPr lang="en-US"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Shalls</a:t>
            </a:r>
            <a:r>
              <a:rPr lang="en-US"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845999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472D3-5735-4470-AC11-CA58C0C3B1B2}"/>
              </a:ext>
            </a:extLst>
          </p:cNvPr>
          <p:cNvSpPr>
            <a:spLocks noGrp="1"/>
          </p:cNvSpPr>
          <p:nvPr>
            <p:ph type="title"/>
          </p:nvPr>
        </p:nvSpPr>
        <p:spPr>
          <a:xfrm>
            <a:off x="838200" y="0"/>
            <a:ext cx="10515600" cy="1209676"/>
          </a:xfrm>
        </p:spPr>
        <p:txBody>
          <a:bodyPr/>
          <a:lstStyle/>
          <a:p>
            <a:pPr algn="ctr"/>
            <a:r>
              <a:rPr lang="en-US" b="1" dirty="0"/>
              <a:t>Comprehensive Needs Assessment</a:t>
            </a:r>
          </a:p>
        </p:txBody>
      </p:sp>
      <p:graphicFrame>
        <p:nvGraphicFramePr>
          <p:cNvPr id="7" name="Content Placeholder 2">
            <a:extLst>
              <a:ext uri="{FF2B5EF4-FFF2-40B4-BE49-F238E27FC236}">
                <a16:creationId xmlns:a16="http://schemas.microsoft.com/office/drawing/2014/main" id="{0F2982ED-D2FC-B23F-8582-4D4E211B473C}"/>
              </a:ext>
            </a:extLst>
          </p:cNvPr>
          <p:cNvGraphicFramePr>
            <a:graphicFrameLocks noGrp="1"/>
          </p:cNvGraphicFramePr>
          <p:nvPr>
            <p:ph idx="1"/>
          </p:nvPr>
        </p:nvGraphicFramePr>
        <p:xfrm>
          <a:off x="838200" y="1209676"/>
          <a:ext cx="10515600" cy="226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1">
            <a:extLst>
              <a:ext uri="{FF2B5EF4-FFF2-40B4-BE49-F238E27FC236}">
                <a16:creationId xmlns:a16="http://schemas.microsoft.com/office/drawing/2014/main" id="{8ABC60ED-23C7-4425-AB4F-C98B87BCA22B}"/>
              </a:ext>
            </a:extLst>
          </p:cNvPr>
          <p:cNvSpPr txBox="1">
            <a:spLocks/>
          </p:cNvSpPr>
          <p:nvPr/>
        </p:nvSpPr>
        <p:spPr>
          <a:xfrm>
            <a:off x="838200" y="3289301"/>
            <a:ext cx="10515600" cy="120967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t>School Improvement Goals</a:t>
            </a:r>
          </a:p>
        </p:txBody>
      </p:sp>
      <p:sp>
        <p:nvSpPr>
          <p:cNvPr id="5" name="Content Placeholder 2">
            <a:extLst>
              <a:ext uri="{FF2B5EF4-FFF2-40B4-BE49-F238E27FC236}">
                <a16:creationId xmlns:a16="http://schemas.microsoft.com/office/drawing/2014/main" id="{1022754E-AAEB-4BEE-9710-A6565C8F3848}"/>
              </a:ext>
            </a:extLst>
          </p:cNvPr>
          <p:cNvSpPr txBox="1">
            <a:spLocks/>
          </p:cNvSpPr>
          <p:nvPr/>
        </p:nvSpPr>
        <p:spPr>
          <a:xfrm>
            <a:off x="143220" y="4600576"/>
            <a:ext cx="11887200" cy="22606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Increase the number of students moving up one level on the Reading Inventory</a:t>
            </a:r>
          </a:p>
          <a:p>
            <a:r>
              <a:rPr lang="en-US" dirty="0"/>
              <a:t>Increase the number of students moving up on level on the Math Inventory</a:t>
            </a:r>
          </a:p>
          <a:p>
            <a:r>
              <a:rPr lang="en-US" dirty="0"/>
              <a:t>Decrease the number of student offenses and incidents</a:t>
            </a:r>
          </a:p>
        </p:txBody>
      </p:sp>
    </p:spTree>
    <p:extLst>
      <p:ext uri="{BB962C8B-B14F-4D97-AF65-F5344CB8AC3E}">
        <p14:creationId xmlns:p14="http://schemas.microsoft.com/office/powerpoint/2010/main" val="23319293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descr="Background pattern&#10;&#10;Description automatically generated">
            <a:extLst>
              <a:ext uri="{FF2B5EF4-FFF2-40B4-BE49-F238E27FC236}">
                <a16:creationId xmlns:a16="http://schemas.microsoft.com/office/drawing/2014/main" id="{7C0DD7E0-604F-B0BC-D7C9-A8FEE5BD10F8}"/>
              </a:ext>
            </a:extLst>
          </p:cNvPr>
          <p:cNvPicPr>
            <a:picLocks noChangeAspect="1"/>
          </p:cNvPicPr>
          <p:nvPr/>
        </p:nvPicPr>
        <p:blipFill rotWithShape="1">
          <a:blip r:embed="rId2">
            <a:alphaModFix amt="35000"/>
          </a:blip>
          <a:srcRect b="12791"/>
          <a:stretch/>
        </p:blipFill>
        <p:spPr>
          <a:xfrm>
            <a:off x="20" y="-1587"/>
            <a:ext cx="12191980" cy="6857990"/>
          </a:xfrm>
          <a:prstGeom prst="rect">
            <a:avLst/>
          </a:prstGeom>
        </p:spPr>
      </p:pic>
      <p:sp>
        <p:nvSpPr>
          <p:cNvPr id="2" name="Title 1">
            <a:extLst>
              <a:ext uri="{FF2B5EF4-FFF2-40B4-BE49-F238E27FC236}">
                <a16:creationId xmlns:a16="http://schemas.microsoft.com/office/drawing/2014/main" id="{3CBB2860-B9A9-4A70-9097-8075B8CEA682}"/>
              </a:ext>
            </a:extLst>
          </p:cNvPr>
          <p:cNvSpPr>
            <a:spLocks noGrp="1"/>
          </p:cNvSpPr>
          <p:nvPr>
            <p:ph type="title"/>
          </p:nvPr>
        </p:nvSpPr>
        <p:spPr>
          <a:xfrm>
            <a:off x="838199" y="200025"/>
            <a:ext cx="10868025" cy="1490663"/>
          </a:xfrm>
        </p:spPr>
        <p:txBody>
          <a:bodyPr>
            <a:normAutofit/>
          </a:bodyPr>
          <a:lstStyle/>
          <a:p>
            <a:r>
              <a:rPr lang="en-US" sz="3400" b="1" dirty="0">
                <a:solidFill>
                  <a:srgbClr val="FFFFFF"/>
                </a:solidFill>
              </a:rPr>
              <a:t>Goal 1: Increase the number of students moving up one level on the Reading Inventory for grades 6-8 by 500 students </a:t>
            </a:r>
          </a:p>
        </p:txBody>
      </p:sp>
      <p:graphicFrame>
        <p:nvGraphicFramePr>
          <p:cNvPr id="11" name="Content Placeholder 2">
            <a:extLst>
              <a:ext uri="{FF2B5EF4-FFF2-40B4-BE49-F238E27FC236}">
                <a16:creationId xmlns:a16="http://schemas.microsoft.com/office/drawing/2014/main" id="{90218B71-D088-4768-8951-6BCA988DBF28}"/>
              </a:ext>
            </a:extLst>
          </p:cNvPr>
          <p:cNvGraphicFramePr>
            <a:graphicFrameLocks noGrp="1"/>
          </p:cNvGraphicFramePr>
          <p:nvPr>
            <p:ph idx="1"/>
            <p:extLst>
              <p:ext uri="{D42A27DB-BD31-4B8C-83A1-F6EECF244321}">
                <p14:modId xmlns:p14="http://schemas.microsoft.com/office/powerpoint/2010/main" val="175567339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33921951"/>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descr="Background pattern&#10;&#10;Description automatically generated">
            <a:extLst>
              <a:ext uri="{FF2B5EF4-FFF2-40B4-BE49-F238E27FC236}">
                <a16:creationId xmlns:a16="http://schemas.microsoft.com/office/drawing/2014/main" id="{7C0DD7E0-604F-B0BC-D7C9-A8FEE5BD10F8}"/>
              </a:ext>
            </a:extLst>
          </p:cNvPr>
          <p:cNvPicPr>
            <a:picLocks noChangeAspect="1"/>
          </p:cNvPicPr>
          <p:nvPr/>
        </p:nvPicPr>
        <p:blipFill rotWithShape="1">
          <a:blip r:embed="rId2">
            <a:alphaModFix amt="35000"/>
          </a:blip>
          <a:srcRect b="12791"/>
          <a:stretch/>
        </p:blipFill>
        <p:spPr>
          <a:xfrm>
            <a:off x="20" y="-1587"/>
            <a:ext cx="12191980" cy="6857990"/>
          </a:xfrm>
          <a:prstGeom prst="rect">
            <a:avLst/>
          </a:prstGeom>
        </p:spPr>
      </p:pic>
      <p:sp>
        <p:nvSpPr>
          <p:cNvPr id="2" name="Title 1">
            <a:extLst>
              <a:ext uri="{FF2B5EF4-FFF2-40B4-BE49-F238E27FC236}">
                <a16:creationId xmlns:a16="http://schemas.microsoft.com/office/drawing/2014/main" id="{3CBB2860-B9A9-4A70-9097-8075B8CEA682}"/>
              </a:ext>
            </a:extLst>
          </p:cNvPr>
          <p:cNvSpPr>
            <a:spLocks noGrp="1"/>
          </p:cNvSpPr>
          <p:nvPr>
            <p:ph type="title"/>
          </p:nvPr>
        </p:nvSpPr>
        <p:spPr>
          <a:xfrm>
            <a:off x="838200" y="95251"/>
            <a:ext cx="10515600" cy="1595438"/>
          </a:xfrm>
        </p:spPr>
        <p:txBody>
          <a:bodyPr>
            <a:normAutofit/>
          </a:bodyPr>
          <a:lstStyle/>
          <a:p>
            <a:r>
              <a:rPr lang="en-US" sz="3400" b="1" dirty="0">
                <a:solidFill>
                  <a:srgbClr val="FFFFFF"/>
                </a:solidFill>
              </a:rPr>
              <a:t>Goal 2: Increase the number of students moving up on level on the Math Inventory for grades 6-8 by 500 students </a:t>
            </a:r>
          </a:p>
        </p:txBody>
      </p:sp>
      <p:graphicFrame>
        <p:nvGraphicFramePr>
          <p:cNvPr id="11" name="Content Placeholder 2">
            <a:extLst>
              <a:ext uri="{FF2B5EF4-FFF2-40B4-BE49-F238E27FC236}">
                <a16:creationId xmlns:a16="http://schemas.microsoft.com/office/drawing/2014/main" id="{90218B71-D088-4768-8951-6BCA988DBF28}"/>
              </a:ext>
            </a:extLst>
          </p:cNvPr>
          <p:cNvGraphicFramePr>
            <a:graphicFrameLocks noGrp="1"/>
          </p:cNvGraphicFramePr>
          <p:nvPr>
            <p:ph idx="1"/>
            <p:extLst>
              <p:ext uri="{D42A27DB-BD31-4B8C-83A1-F6EECF244321}">
                <p14:modId xmlns:p14="http://schemas.microsoft.com/office/powerpoint/2010/main" val="387526511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71164502"/>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descr="Background pattern&#10;&#10;Description automatically generated">
            <a:extLst>
              <a:ext uri="{FF2B5EF4-FFF2-40B4-BE49-F238E27FC236}">
                <a16:creationId xmlns:a16="http://schemas.microsoft.com/office/drawing/2014/main" id="{7C0DD7E0-604F-B0BC-D7C9-A8FEE5BD10F8}"/>
              </a:ext>
            </a:extLst>
          </p:cNvPr>
          <p:cNvPicPr>
            <a:picLocks noChangeAspect="1"/>
          </p:cNvPicPr>
          <p:nvPr/>
        </p:nvPicPr>
        <p:blipFill rotWithShape="1">
          <a:blip r:embed="rId2">
            <a:alphaModFix amt="35000"/>
          </a:blip>
          <a:srcRect b="12791"/>
          <a:stretch/>
        </p:blipFill>
        <p:spPr>
          <a:xfrm>
            <a:off x="20" y="-1587"/>
            <a:ext cx="12191980" cy="6857990"/>
          </a:xfrm>
          <a:prstGeom prst="rect">
            <a:avLst/>
          </a:prstGeom>
        </p:spPr>
      </p:pic>
      <p:sp>
        <p:nvSpPr>
          <p:cNvPr id="2" name="Title 1">
            <a:extLst>
              <a:ext uri="{FF2B5EF4-FFF2-40B4-BE49-F238E27FC236}">
                <a16:creationId xmlns:a16="http://schemas.microsoft.com/office/drawing/2014/main" id="{3CBB2860-B9A9-4A70-9097-8075B8CEA682}"/>
              </a:ext>
            </a:extLst>
          </p:cNvPr>
          <p:cNvSpPr>
            <a:spLocks noGrp="1"/>
          </p:cNvSpPr>
          <p:nvPr>
            <p:ph type="title"/>
          </p:nvPr>
        </p:nvSpPr>
        <p:spPr>
          <a:xfrm>
            <a:off x="838200" y="365125"/>
            <a:ext cx="10515600" cy="1325563"/>
          </a:xfrm>
        </p:spPr>
        <p:txBody>
          <a:bodyPr>
            <a:normAutofit/>
          </a:bodyPr>
          <a:lstStyle/>
          <a:p>
            <a:r>
              <a:rPr lang="en-US" sz="3400" b="1" dirty="0">
                <a:solidFill>
                  <a:srgbClr val="FFFFFF"/>
                </a:solidFill>
              </a:rPr>
              <a:t>Goal 3: Decrease the number of student offenses and incidents for grades 6-8 by 50.</a:t>
            </a:r>
          </a:p>
        </p:txBody>
      </p:sp>
      <p:graphicFrame>
        <p:nvGraphicFramePr>
          <p:cNvPr id="11" name="Content Placeholder 2">
            <a:extLst>
              <a:ext uri="{FF2B5EF4-FFF2-40B4-BE49-F238E27FC236}">
                <a16:creationId xmlns:a16="http://schemas.microsoft.com/office/drawing/2014/main" id="{90218B71-D088-4768-8951-6BCA988DBF28}"/>
              </a:ext>
            </a:extLst>
          </p:cNvPr>
          <p:cNvGraphicFramePr>
            <a:graphicFrameLocks noGrp="1"/>
          </p:cNvGraphicFramePr>
          <p:nvPr>
            <p:ph idx="1"/>
            <p:extLst>
              <p:ext uri="{D42A27DB-BD31-4B8C-83A1-F6EECF244321}">
                <p14:modId xmlns:p14="http://schemas.microsoft.com/office/powerpoint/2010/main" val="146761817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82497519"/>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2886F4-10C3-47E1-B8E5-BA0D1204EB7F}"/>
              </a:ext>
            </a:extLst>
          </p:cNvPr>
          <p:cNvSpPr>
            <a:spLocks noGrp="1"/>
          </p:cNvSpPr>
          <p:nvPr>
            <p:ph type="title"/>
          </p:nvPr>
        </p:nvSpPr>
        <p:spPr>
          <a:xfrm>
            <a:off x="841248" y="256032"/>
            <a:ext cx="10506456" cy="1014984"/>
          </a:xfrm>
        </p:spPr>
        <p:txBody>
          <a:bodyPr anchor="b">
            <a:normAutofit/>
          </a:bodyPr>
          <a:lstStyle/>
          <a:p>
            <a:r>
              <a:rPr lang="en-US" sz="6600" b="1" dirty="0"/>
              <a:t>GaDOE required six “SHALL’S”</a:t>
            </a:r>
          </a:p>
        </p:txBody>
      </p:sp>
      <p:sp>
        <p:nvSpPr>
          <p:cNvPr id="13" name="Rectangle 12">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7" name="Content Placeholder 4">
            <a:extLst>
              <a:ext uri="{FF2B5EF4-FFF2-40B4-BE49-F238E27FC236}">
                <a16:creationId xmlns:a16="http://schemas.microsoft.com/office/drawing/2014/main" id="{1A1C3BFB-D682-48D2-9039-1A8CE2937F62}"/>
              </a:ext>
            </a:extLst>
          </p:cNvPr>
          <p:cNvGraphicFramePr>
            <a:graphicFrameLocks noGrp="1"/>
          </p:cNvGraphicFramePr>
          <p:nvPr>
            <p:ph idx="1"/>
            <p:extLst>
              <p:ext uri="{D42A27DB-BD31-4B8C-83A1-F6EECF244321}">
                <p14:modId xmlns:p14="http://schemas.microsoft.com/office/powerpoint/2010/main" val="2257845115"/>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726742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2886F4-10C3-47E1-B8E5-BA0D1204EB7F}"/>
              </a:ext>
            </a:extLst>
          </p:cNvPr>
          <p:cNvSpPr>
            <a:spLocks noGrp="1"/>
          </p:cNvSpPr>
          <p:nvPr>
            <p:ph type="title"/>
          </p:nvPr>
        </p:nvSpPr>
        <p:spPr>
          <a:xfrm>
            <a:off x="841248" y="256032"/>
            <a:ext cx="10506456" cy="1014984"/>
          </a:xfrm>
        </p:spPr>
        <p:txBody>
          <a:bodyPr anchor="b">
            <a:normAutofit/>
          </a:bodyPr>
          <a:lstStyle/>
          <a:p>
            <a:r>
              <a:rPr lang="en-US" sz="6600" b="1" dirty="0"/>
              <a:t>GaDOE required six “SHALL’S”</a:t>
            </a:r>
          </a:p>
        </p:txBody>
      </p:sp>
      <p:sp>
        <p:nvSpPr>
          <p:cNvPr id="13" name="Rectangle 12">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7" name="Content Placeholder 4">
            <a:extLst>
              <a:ext uri="{FF2B5EF4-FFF2-40B4-BE49-F238E27FC236}">
                <a16:creationId xmlns:a16="http://schemas.microsoft.com/office/drawing/2014/main" id="{1A1C3BFB-D682-48D2-9039-1A8CE2937F62}"/>
              </a:ext>
            </a:extLst>
          </p:cNvPr>
          <p:cNvGraphicFramePr>
            <a:graphicFrameLocks noGrp="1"/>
          </p:cNvGraphicFramePr>
          <p:nvPr>
            <p:ph idx="1"/>
            <p:extLst>
              <p:ext uri="{D42A27DB-BD31-4B8C-83A1-F6EECF244321}">
                <p14:modId xmlns:p14="http://schemas.microsoft.com/office/powerpoint/2010/main" val="192502043"/>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752874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677BAFB-3BD3-41BB-9107-FAE224AE21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E6823A9B-C188-42D4-847C-3AD928DB14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42784" y="253140"/>
            <a:ext cx="6184555" cy="6184555"/>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34B557F3-1A0C-4749-A6DB-EAC082DF3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24848" y="253140"/>
            <a:ext cx="6184555" cy="6184555"/>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3"/>
              </a:solidFill>
            </a:endParaRPr>
          </a:p>
        </p:txBody>
      </p:sp>
      <p:sp>
        <p:nvSpPr>
          <p:cNvPr id="14" name="Oval 13">
            <a:extLst>
              <a:ext uri="{FF2B5EF4-FFF2-40B4-BE49-F238E27FC236}">
                <a16:creationId xmlns:a16="http://schemas.microsoft.com/office/drawing/2014/main" id="{55D55AA6-3751-494F-868A-DCEDC5CE82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03723" y="136525"/>
            <a:ext cx="6184555" cy="6184555"/>
          </a:xfrm>
          <a:prstGeom prst="ellips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DA97B28-77BB-4AFF-BB02-9FD687546BBD}"/>
              </a:ext>
            </a:extLst>
          </p:cNvPr>
          <p:cNvSpPr>
            <a:spLocks noGrp="1"/>
          </p:cNvSpPr>
          <p:nvPr>
            <p:ph type="title"/>
          </p:nvPr>
        </p:nvSpPr>
        <p:spPr>
          <a:xfrm>
            <a:off x="3581400" y="965581"/>
            <a:ext cx="5204489" cy="2177670"/>
          </a:xfrm>
        </p:spPr>
        <p:txBody>
          <a:bodyPr vert="horz" lIns="91440" tIns="45720" rIns="91440" bIns="45720" rtlCol="0" anchor="b">
            <a:normAutofit/>
          </a:bodyPr>
          <a:lstStyle/>
          <a:p>
            <a:pPr algn="ctr"/>
            <a:r>
              <a:rPr lang="en-US" sz="5400" kern="1200" dirty="0">
                <a:solidFill>
                  <a:schemeClr val="bg1"/>
                </a:solidFill>
                <a:latin typeface="+mj-lt"/>
                <a:ea typeface="+mj-ea"/>
                <a:cs typeface="+mj-cs"/>
              </a:rPr>
              <a:t>Calendar of Events</a:t>
            </a:r>
          </a:p>
        </p:txBody>
      </p:sp>
      <p:sp>
        <p:nvSpPr>
          <p:cNvPr id="3" name="Content Placeholder 2">
            <a:extLst>
              <a:ext uri="{FF2B5EF4-FFF2-40B4-BE49-F238E27FC236}">
                <a16:creationId xmlns:a16="http://schemas.microsoft.com/office/drawing/2014/main" id="{4CD82C17-02B5-45F1-9D75-E5BB185C85B9}"/>
              </a:ext>
            </a:extLst>
          </p:cNvPr>
          <p:cNvSpPr>
            <a:spLocks noGrp="1"/>
          </p:cNvSpPr>
          <p:nvPr>
            <p:ph idx="1"/>
          </p:nvPr>
        </p:nvSpPr>
        <p:spPr>
          <a:xfrm>
            <a:off x="3820817" y="4409960"/>
            <a:ext cx="4508641" cy="1116414"/>
          </a:xfrm>
        </p:spPr>
        <p:txBody>
          <a:bodyPr vert="horz" lIns="91440" tIns="45720" rIns="91440" bIns="45720" rtlCol="0">
            <a:noAutofit/>
          </a:bodyPr>
          <a:lstStyle/>
          <a:p>
            <a:pPr marL="0" indent="0" algn="ctr">
              <a:buNone/>
            </a:pPr>
            <a:r>
              <a:rPr lang="en-US" sz="3200" kern="1200" dirty="0">
                <a:solidFill>
                  <a:schemeClr val="bg1"/>
                </a:solidFill>
                <a:latin typeface="+mn-lt"/>
                <a:ea typeface="+mn-ea"/>
                <a:cs typeface="+mn-cs"/>
              </a:rPr>
              <a:t>To meet the “</a:t>
            </a:r>
            <a:r>
              <a:rPr lang="en-US" sz="3200" kern="1200" dirty="0" err="1">
                <a:solidFill>
                  <a:schemeClr val="bg1"/>
                </a:solidFill>
                <a:latin typeface="+mn-lt"/>
                <a:ea typeface="+mn-ea"/>
                <a:cs typeface="+mn-cs"/>
              </a:rPr>
              <a:t>shalls</a:t>
            </a:r>
            <a:r>
              <a:rPr lang="en-US" sz="3200" kern="1200" dirty="0">
                <a:solidFill>
                  <a:schemeClr val="bg1"/>
                </a:solidFill>
                <a:latin typeface="+mn-lt"/>
                <a:ea typeface="+mn-ea"/>
                <a:cs typeface="+mn-cs"/>
              </a:rPr>
              <a:t>” please see the attached </a:t>
            </a:r>
            <a:r>
              <a:rPr lang="en-US" sz="3200" kern="1200" dirty="0">
                <a:solidFill>
                  <a:schemeClr val="bg1"/>
                </a:solidFill>
                <a:latin typeface="+mn-lt"/>
                <a:ea typeface="+mn-ea"/>
                <a:cs typeface="+mn-cs"/>
                <a:sym typeface="Wingdings" panose="05000000000000000000" pitchFamily="2" charset="2"/>
              </a:rPr>
              <a:t></a:t>
            </a:r>
            <a:endParaRPr lang="en-US" sz="3200" kern="1200" dirty="0">
              <a:solidFill>
                <a:schemeClr val="bg1"/>
              </a:solidFill>
              <a:latin typeface="+mn-lt"/>
              <a:ea typeface="+mn-ea"/>
              <a:cs typeface="+mn-cs"/>
            </a:endParaRPr>
          </a:p>
        </p:txBody>
      </p:sp>
      <p:sp>
        <p:nvSpPr>
          <p:cNvPr id="16" name="Graphic 212">
            <a:extLst>
              <a:ext uri="{FF2B5EF4-FFF2-40B4-BE49-F238E27FC236}">
                <a16:creationId xmlns:a16="http://schemas.microsoft.com/office/drawing/2014/main" id="{4D4C00DC-4DC6-4CD2-9E31-F17E6CEBC5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56275" y="975977"/>
            <a:ext cx="413564" cy="413564"/>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sp>
        <p:nvSpPr>
          <p:cNvPr id="18" name="Graphic 212">
            <a:extLst>
              <a:ext uri="{FF2B5EF4-FFF2-40B4-BE49-F238E27FC236}">
                <a16:creationId xmlns:a16="http://schemas.microsoft.com/office/drawing/2014/main" id="{D82AB1B2-7970-42CF-8BF5-567C69E9FF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56275" y="975977"/>
            <a:ext cx="413564" cy="413564"/>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grpSp>
        <p:nvGrpSpPr>
          <p:cNvPr id="20" name="Graphic 190">
            <a:extLst>
              <a:ext uri="{FF2B5EF4-FFF2-40B4-BE49-F238E27FC236}">
                <a16:creationId xmlns:a16="http://schemas.microsoft.com/office/drawing/2014/main" id="{66FB5A75-BDE2-4F12-A95B-C48788A7685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80947" y="1755501"/>
            <a:ext cx="1598829" cy="531293"/>
            <a:chOff x="2504802" y="1755501"/>
            <a:chExt cx="1598829" cy="531293"/>
          </a:xfrm>
          <a:solidFill>
            <a:schemeClr val="bg1"/>
          </a:solidFill>
        </p:grpSpPr>
        <p:sp>
          <p:nvSpPr>
            <p:cNvPr id="21" name="Freeform: Shape 20">
              <a:extLst>
                <a:ext uri="{FF2B5EF4-FFF2-40B4-BE49-F238E27FC236}">
                  <a16:creationId xmlns:a16="http://schemas.microsoft.com/office/drawing/2014/main" id="{DC86CBC8-A814-4C0C-A287-7C549693D2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2113855"/>
              <a:ext cx="1598614" cy="172939"/>
            </a:xfrm>
            <a:custGeom>
              <a:avLst/>
              <a:gdLst>
                <a:gd name="connsiteX0" fmla="*/ 1248648 w 1598614"/>
                <a:gd name="connsiteY0" fmla="*/ 172939 h 172939"/>
                <a:gd name="connsiteX1" fmla="*/ 1123031 w 1598614"/>
                <a:gd name="connsiteY1" fmla="*/ 92708 h 172939"/>
                <a:gd name="connsiteX2" fmla="*/ 1024085 w 1598614"/>
                <a:gd name="connsiteY2" fmla="*/ 29469 h 172939"/>
                <a:gd name="connsiteX3" fmla="*/ 925140 w 1598614"/>
                <a:gd name="connsiteY3" fmla="*/ 92708 h 172939"/>
                <a:gd name="connsiteX4" fmla="*/ 799522 w 1598614"/>
                <a:gd name="connsiteY4" fmla="*/ 172939 h 172939"/>
                <a:gd name="connsiteX5" fmla="*/ 799522 w 1598614"/>
                <a:gd name="connsiteY5" fmla="*/ 172939 h 172939"/>
                <a:gd name="connsiteX6" fmla="*/ 673905 w 1598614"/>
                <a:gd name="connsiteY6" fmla="*/ 92708 h 172939"/>
                <a:gd name="connsiteX7" fmla="*/ 574959 w 1598614"/>
                <a:gd name="connsiteY7" fmla="*/ 29469 h 172939"/>
                <a:gd name="connsiteX8" fmla="*/ 476014 w 1598614"/>
                <a:gd name="connsiteY8" fmla="*/ 92708 h 172939"/>
                <a:gd name="connsiteX9" fmla="*/ 350396 w 1598614"/>
                <a:gd name="connsiteY9" fmla="*/ 172939 h 172939"/>
                <a:gd name="connsiteX10" fmla="*/ 224778 w 1598614"/>
                <a:gd name="connsiteY10" fmla="*/ 92708 h 172939"/>
                <a:gd name="connsiteX11" fmla="*/ 125833 w 1598614"/>
                <a:gd name="connsiteY11" fmla="*/ 29469 h 172939"/>
                <a:gd name="connsiteX12" fmla="*/ 26887 w 1598614"/>
                <a:gd name="connsiteY12" fmla="*/ 92708 h 172939"/>
                <a:gd name="connsiteX13" fmla="*/ 0 w 1598614"/>
                <a:gd name="connsiteY13" fmla="*/ 80232 h 172939"/>
                <a:gd name="connsiteX14" fmla="*/ 125618 w 1598614"/>
                <a:gd name="connsiteY14" fmla="*/ 0 h 172939"/>
                <a:gd name="connsiteX15" fmla="*/ 251235 w 1598614"/>
                <a:gd name="connsiteY15" fmla="*/ 80232 h 172939"/>
                <a:gd name="connsiteX16" fmla="*/ 350181 w 1598614"/>
                <a:gd name="connsiteY16" fmla="*/ 143471 h 172939"/>
                <a:gd name="connsiteX17" fmla="*/ 449126 w 1598614"/>
                <a:gd name="connsiteY17" fmla="*/ 80232 h 172939"/>
                <a:gd name="connsiteX18" fmla="*/ 574744 w 1598614"/>
                <a:gd name="connsiteY18" fmla="*/ 0 h 172939"/>
                <a:gd name="connsiteX19" fmla="*/ 700362 w 1598614"/>
                <a:gd name="connsiteY19" fmla="*/ 80232 h 172939"/>
                <a:gd name="connsiteX20" fmla="*/ 799307 w 1598614"/>
                <a:gd name="connsiteY20" fmla="*/ 143471 h 172939"/>
                <a:gd name="connsiteX21" fmla="*/ 799307 w 1598614"/>
                <a:gd name="connsiteY21" fmla="*/ 143471 h 172939"/>
                <a:gd name="connsiteX22" fmla="*/ 898253 w 1598614"/>
                <a:gd name="connsiteY22" fmla="*/ 80232 h 172939"/>
                <a:gd name="connsiteX23" fmla="*/ 1023870 w 1598614"/>
                <a:gd name="connsiteY23" fmla="*/ 0 h 172939"/>
                <a:gd name="connsiteX24" fmla="*/ 1149488 w 1598614"/>
                <a:gd name="connsiteY24" fmla="*/ 80232 h 172939"/>
                <a:gd name="connsiteX25" fmla="*/ 1248433 w 1598614"/>
                <a:gd name="connsiteY25" fmla="*/ 143471 h 172939"/>
                <a:gd name="connsiteX26" fmla="*/ 1347379 w 1598614"/>
                <a:gd name="connsiteY26" fmla="*/ 80232 h 172939"/>
                <a:gd name="connsiteX27" fmla="*/ 1472997 w 1598614"/>
                <a:gd name="connsiteY27" fmla="*/ 0 h 172939"/>
                <a:gd name="connsiteX28" fmla="*/ 1598614 w 1598614"/>
                <a:gd name="connsiteY28" fmla="*/ 80232 h 172939"/>
                <a:gd name="connsiteX29" fmla="*/ 1571942 w 1598614"/>
                <a:gd name="connsiteY29" fmla="*/ 92708 h 172939"/>
                <a:gd name="connsiteX30" fmla="*/ 1472997 w 1598614"/>
                <a:gd name="connsiteY30" fmla="*/ 29469 h 172939"/>
                <a:gd name="connsiteX31" fmla="*/ 1374051 w 1598614"/>
                <a:gd name="connsiteY31" fmla="*/ 92708 h 172939"/>
                <a:gd name="connsiteX32" fmla="*/ 1248648 w 1598614"/>
                <a:gd name="connsiteY32" fmla="*/ 172939 h 17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614" h="172939">
                  <a:moveTo>
                    <a:pt x="1248648" y="172939"/>
                  </a:moveTo>
                  <a:cubicBezTo>
                    <a:pt x="1194229" y="172939"/>
                    <a:pt x="1146046" y="142180"/>
                    <a:pt x="1123031" y="92708"/>
                  </a:cubicBezTo>
                  <a:cubicBezTo>
                    <a:pt x="1104962" y="53775"/>
                    <a:pt x="1067105" y="29469"/>
                    <a:pt x="1024085" y="29469"/>
                  </a:cubicBezTo>
                  <a:cubicBezTo>
                    <a:pt x="981066" y="29469"/>
                    <a:pt x="943208" y="53775"/>
                    <a:pt x="925140" y="92708"/>
                  </a:cubicBezTo>
                  <a:cubicBezTo>
                    <a:pt x="902124" y="142180"/>
                    <a:pt x="853942" y="172939"/>
                    <a:pt x="799522" y="172939"/>
                  </a:cubicBezTo>
                  <a:cubicBezTo>
                    <a:pt x="799522" y="172939"/>
                    <a:pt x="799522" y="172939"/>
                    <a:pt x="799522" y="172939"/>
                  </a:cubicBezTo>
                  <a:cubicBezTo>
                    <a:pt x="744887" y="172939"/>
                    <a:pt x="696920" y="142180"/>
                    <a:pt x="673905" y="92708"/>
                  </a:cubicBezTo>
                  <a:cubicBezTo>
                    <a:pt x="655836" y="53775"/>
                    <a:pt x="617979" y="29469"/>
                    <a:pt x="574959" y="29469"/>
                  </a:cubicBezTo>
                  <a:cubicBezTo>
                    <a:pt x="531939" y="29469"/>
                    <a:pt x="494082" y="53775"/>
                    <a:pt x="476014" y="92708"/>
                  </a:cubicBezTo>
                  <a:cubicBezTo>
                    <a:pt x="452998" y="142180"/>
                    <a:pt x="405031" y="172939"/>
                    <a:pt x="350396" y="172939"/>
                  </a:cubicBezTo>
                  <a:cubicBezTo>
                    <a:pt x="295976" y="172939"/>
                    <a:pt x="247794" y="142180"/>
                    <a:pt x="224778" y="92708"/>
                  </a:cubicBezTo>
                  <a:cubicBezTo>
                    <a:pt x="206710" y="53775"/>
                    <a:pt x="168853" y="29469"/>
                    <a:pt x="125833" y="29469"/>
                  </a:cubicBezTo>
                  <a:cubicBezTo>
                    <a:pt x="82813" y="29469"/>
                    <a:pt x="44956" y="53775"/>
                    <a:pt x="26887" y="92708"/>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268" y="30759"/>
                    <a:pt x="969235" y="0"/>
                    <a:pt x="1023870" y="0"/>
                  </a:cubicBezTo>
                  <a:cubicBezTo>
                    <a:pt x="1078505" y="0"/>
                    <a:pt x="1126472" y="30759"/>
                    <a:pt x="1149488" y="80232"/>
                  </a:cubicBezTo>
                  <a:cubicBezTo>
                    <a:pt x="1167556" y="119165"/>
                    <a:pt x="1205414" y="143471"/>
                    <a:pt x="1248433" y="143471"/>
                  </a:cubicBezTo>
                  <a:cubicBezTo>
                    <a:pt x="1291453" y="143471"/>
                    <a:pt x="1329311" y="119165"/>
                    <a:pt x="1347379" y="80232"/>
                  </a:cubicBezTo>
                  <a:cubicBezTo>
                    <a:pt x="1370394" y="30759"/>
                    <a:pt x="1418361" y="0"/>
                    <a:pt x="1472997" y="0"/>
                  </a:cubicBezTo>
                  <a:cubicBezTo>
                    <a:pt x="1527632" y="0"/>
                    <a:pt x="1575814" y="30759"/>
                    <a:pt x="1598614" y="80232"/>
                  </a:cubicBezTo>
                  <a:lnTo>
                    <a:pt x="1571942" y="92708"/>
                  </a:lnTo>
                  <a:cubicBezTo>
                    <a:pt x="1553874" y="53775"/>
                    <a:pt x="1515801" y="29469"/>
                    <a:pt x="1472997" y="29469"/>
                  </a:cubicBezTo>
                  <a:cubicBezTo>
                    <a:pt x="1429977" y="29469"/>
                    <a:pt x="1392119" y="53775"/>
                    <a:pt x="1374051" y="92708"/>
                  </a:cubicBezTo>
                  <a:cubicBezTo>
                    <a:pt x="1351251" y="142180"/>
                    <a:pt x="1303069" y="172939"/>
                    <a:pt x="1248648" y="172939"/>
                  </a:cubicBezTo>
                  <a:close/>
                </a:path>
              </a:pathLst>
            </a:custGeom>
            <a:grpFill/>
            <a:ln w="21496" cap="flat">
              <a:noFill/>
              <a:prstDash val="solid"/>
              <a:miter/>
            </a:ln>
          </p:spPr>
          <p:txBody>
            <a:bodyPr rtlCol="0" anchor="ctr"/>
            <a:lstStyle/>
            <a:p>
              <a:endParaRPr lang="en-US" dirty="0"/>
            </a:p>
          </p:txBody>
        </p:sp>
        <p:sp>
          <p:nvSpPr>
            <p:cNvPr id="22" name="Freeform: Shape 21">
              <a:extLst>
                <a:ext uri="{FF2B5EF4-FFF2-40B4-BE49-F238E27FC236}">
                  <a16:creationId xmlns:a16="http://schemas.microsoft.com/office/drawing/2014/main" id="{6AA52F4F-14E6-402F-A196-668B9CA9BC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1755501"/>
              <a:ext cx="1598829" cy="172724"/>
            </a:xfrm>
            <a:custGeom>
              <a:avLst/>
              <a:gdLst>
                <a:gd name="connsiteX0" fmla="*/ 1248648 w 1598829"/>
                <a:gd name="connsiteY0" fmla="*/ 172724 h 172724"/>
                <a:gd name="connsiteX1" fmla="*/ 1123031 w 1598829"/>
                <a:gd name="connsiteY1" fmla="*/ 92492 h 172724"/>
                <a:gd name="connsiteX2" fmla="*/ 1024085 w 1598829"/>
                <a:gd name="connsiteY2" fmla="*/ 29253 h 172724"/>
                <a:gd name="connsiteX3" fmla="*/ 925140 w 1598829"/>
                <a:gd name="connsiteY3" fmla="*/ 92492 h 172724"/>
                <a:gd name="connsiteX4" fmla="*/ 799522 w 1598829"/>
                <a:gd name="connsiteY4" fmla="*/ 172724 h 172724"/>
                <a:gd name="connsiteX5" fmla="*/ 799522 w 1598829"/>
                <a:gd name="connsiteY5" fmla="*/ 172724 h 172724"/>
                <a:gd name="connsiteX6" fmla="*/ 673905 w 1598829"/>
                <a:gd name="connsiteY6" fmla="*/ 92492 h 172724"/>
                <a:gd name="connsiteX7" fmla="*/ 574959 w 1598829"/>
                <a:gd name="connsiteY7" fmla="*/ 29253 h 172724"/>
                <a:gd name="connsiteX8" fmla="*/ 476014 w 1598829"/>
                <a:gd name="connsiteY8" fmla="*/ 92492 h 172724"/>
                <a:gd name="connsiteX9" fmla="*/ 350396 w 1598829"/>
                <a:gd name="connsiteY9" fmla="*/ 172724 h 172724"/>
                <a:gd name="connsiteX10" fmla="*/ 224778 w 1598829"/>
                <a:gd name="connsiteY10" fmla="*/ 92492 h 172724"/>
                <a:gd name="connsiteX11" fmla="*/ 125833 w 1598829"/>
                <a:gd name="connsiteY11" fmla="*/ 29253 h 172724"/>
                <a:gd name="connsiteX12" fmla="*/ 26887 w 1598829"/>
                <a:gd name="connsiteY12" fmla="*/ 92492 h 172724"/>
                <a:gd name="connsiteX13" fmla="*/ 0 w 1598829"/>
                <a:gd name="connsiteY13" fmla="*/ 80232 h 172724"/>
                <a:gd name="connsiteX14" fmla="*/ 125618 w 1598829"/>
                <a:gd name="connsiteY14" fmla="*/ 0 h 172724"/>
                <a:gd name="connsiteX15" fmla="*/ 251235 w 1598829"/>
                <a:gd name="connsiteY15" fmla="*/ 80232 h 172724"/>
                <a:gd name="connsiteX16" fmla="*/ 350181 w 1598829"/>
                <a:gd name="connsiteY16" fmla="*/ 143471 h 172724"/>
                <a:gd name="connsiteX17" fmla="*/ 449126 w 1598829"/>
                <a:gd name="connsiteY17" fmla="*/ 80232 h 172724"/>
                <a:gd name="connsiteX18" fmla="*/ 574744 w 1598829"/>
                <a:gd name="connsiteY18" fmla="*/ 0 h 172724"/>
                <a:gd name="connsiteX19" fmla="*/ 700362 w 1598829"/>
                <a:gd name="connsiteY19" fmla="*/ 80232 h 172724"/>
                <a:gd name="connsiteX20" fmla="*/ 799307 w 1598829"/>
                <a:gd name="connsiteY20" fmla="*/ 143471 h 172724"/>
                <a:gd name="connsiteX21" fmla="*/ 799307 w 1598829"/>
                <a:gd name="connsiteY21" fmla="*/ 143471 h 172724"/>
                <a:gd name="connsiteX22" fmla="*/ 898253 w 1598829"/>
                <a:gd name="connsiteY22" fmla="*/ 80232 h 172724"/>
                <a:gd name="connsiteX23" fmla="*/ 1024085 w 1598829"/>
                <a:gd name="connsiteY23" fmla="*/ 0 h 172724"/>
                <a:gd name="connsiteX24" fmla="*/ 1149703 w 1598829"/>
                <a:gd name="connsiteY24" fmla="*/ 80232 h 172724"/>
                <a:gd name="connsiteX25" fmla="*/ 1248648 w 1598829"/>
                <a:gd name="connsiteY25" fmla="*/ 143471 h 172724"/>
                <a:gd name="connsiteX26" fmla="*/ 1347594 w 1598829"/>
                <a:gd name="connsiteY26" fmla="*/ 80232 h 172724"/>
                <a:gd name="connsiteX27" fmla="*/ 1473212 w 1598829"/>
                <a:gd name="connsiteY27" fmla="*/ 0 h 172724"/>
                <a:gd name="connsiteX28" fmla="*/ 1598829 w 1598829"/>
                <a:gd name="connsiteY28" fmla="*/ 80232 h 172724"/>
                <a:gd name="connsiteX29" fmla="*/ 1572157 w 1598829"/>
                <a:gd name="connsiteY29" fmla="*/ 92492 h 172724"/>
                <a:gd name="connsiteX30" fmla="*/ 1473212 w 1598829"/>
                <a:gd name="connsiteY30" fmla="*/ 29253 h 172724"/>
                <a:gd name="connsiteX31" fmla="*/ 1374266 w 1598829"/>
                <a:gd name="connsiteY31" fmla="*/ 92492 h 172724"/>
                <a:gd name="connsiteX32" fmla="*/ 1248648 w 1598829"/>
                <a:gd name="connsiteY32" fmla="*/ 172724 h 17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829" h="172724">
                  <a:moveTo>
                    <a:pt x="1248648" y="172724"/>
                  </a:moveTo>
                  <a:cubicBezTo>
                    <a:pt x="1194229" y="172724"/>
                    <a:pt x="1146046" y="141965"/>
                    <a:pt x="1123031" y="92492"/>
                  </a:cubicBezTo>
                  <a:cubicBezTo>
                    <a:pt x="1104962" y="53560"/>
                    <a:pt x="1067105" y="29253"/>
                    <a:pt x="1024085" y="29253"/>
                  </a:cubicBezTo>
                  <a:cubicBezTo>
                    <a:pt x="981066" y="29253"/>
                    <a:pt x="943208" y="53560"/>
                    <a:pt x="925140" y="92492"/>
                  </a:cubicBezTo>
                  <a:cubicBezTo>
                    <a:pt x="902124" y="141965"/>
                    <a:pt x="853942" y="172724"/>
                    <a:pt x="799522" y="172724"/>
                  </a:cubicBezTo>
                  <a:cubicBezTo>
                    <a:pt x="799522" y="172724"/>
                    <a:pt x="799522" y="172724"/>
                    <a:pt x="799522" y="172724"/>
                  </a:cubicBezTo>
                  <a:cubicBezTo>
                    <a:pt x="744887" y="172724"/>
                    <a:pt x="696920" y="141965"/>
                    <a:pt x="673905" y="92492"/>
                  </a:cubicBezTo>
                  <a:cubicBezTo>
                    <a:pt x="655836" y="53560"/>
                    <a:pt x="617979" y="29253"/>
                    <a:pt x="574959" y="29253"/>
                  </a:cubicBezTo>
                  <a:cubicBezTo>
                    <a:pt x="531939" y="29253"/>
                    <a:pt x="494082" y="53560"/>
                    <a:pt x="476014" y="92492"/>
                  </a:cubicBezTo>
                  <a:cubicBezTo>
                    <a:pt x="452998" y="141965"/>
                    <a:pt x="405031" y="172724"/>
                    <a:pt x="350396" y="172724"/>
                  </a:cubicBezTo>
                  <a:cubicBezTo>
                    <a:pt x="295976" y="172724"/>
                    <a:pt x="247794" y="141965"/>
                    <a:pt x="224778" y="92492"/>
                  </a:cubicBezTo>
                  <a:cubicBezTo>
                    <a:pt x="206710" y="53560"/>
                    <a:pt x="168853" y="29253"/>
                    <a:pt x="125833" y="29253"/>
                  </a:cubicBezTo>
                  <a:cubicBezTo>
                    <a:pt x="82813" y="29253"/>
                    <a:pt x="44956" y="53560"/>
                    <a:pt x="26887" y="92492"/>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483" y="30759"/>
                    <a:pt x="969450" y="0"/>
                    <a:pt x="1024085" y="0"/>
                  </a:cubicBezTo>
                  <a:cubicBezTo>
                    <a:pt x="1078720" y="0"/>
                    <a:pt x="1126688" y="30759"/>
                    <a:pt x="1149703" y="80232"/>
                  </a:cubicBezTo>
                  <a:cubicBezTo>
                    <a:pt x="1167771" y="119165"/>
                    <a:pt x="1205629" y="143471"/>
                    <a:pt x="1248648" y="143471"/>
                  </a:cubicBezTo>
                  <a:cubicBezTo>
                    <a:pt x="1291668" y="143471"/>
                    <a:pt x="1329526" y="119165"/>
                    <a:pt x="1347594" y="80232"/>
                  </a:cubicBezTo>
                  <a:cubicBezTo>
                    <a:pt x="1370610" y="30759"/>
                    <a:pt x="1418792" y="0"/>
                    <a:pt x="1473212" y="0"/>
                  </a:cubicBezTo>
                  <a:cubicBezTo>
                    <a:pt x="1527847" y="0"/>
                    <a:pt x="1576029" y="30759"/>
                    <a:pt x="1598829" y="80232"/>
                  </a:cubicBezTo>
                  <a:lnTo>
                    <a:pt x="1572157" y="92492"/>
                  </a:lnTo>
                  <a:cubicBezTo>
                    <a:pt x="1554089" y="53560"/>
                    <a:pt x="1516016" y="29253"/>
                    <a:pt x="1473212" y="29253"/>
                  </a:cubicBezTo>
                  <a:cubicBezTo>
                    <a:pt x="1430192" y="29253"/>
                    <a:pt x="1392335" y="53560"/>
                    <a:pt x="1374266" y="92492"/>
                  </a:cubicBezTo>
                  <a:cubicBezTo>
                    <a:pt x="1351251" y="141965"/>
                    <a:pt x="1303069" y="172724"/>
                    <a:pt x="1248648" y="172724"/>
                  </a:cubicBezTo>
                  <a:close/>
                </a:path>
              </a:pathLst>
            </a:custGeom>
            <a:grpFill/>
            <a:ln w="21496" cap="flat">
              <a:noFill/>
              <a:prstDash val="solid"/>
              <a:miter/>
            </a:ln>
          </p:spPr>
          <p:txBody>
            <a:bodyPr rtlCol="0" anchor="ctr"/>
            <a:lstStyle/>
            <a:p>
              <a:endParaRPr lang="en-US" dirty="0"/>
            </a:p>
          </p:txBody>
        </p:sp>
      </p:grpSp>
      <p:sp>
        <p:nvSpPr>
          <p:cNvPr id="24" name="Oval 23">
            <a:extLst>
              <a:ext uri="{FF2B5EF4-FFF2-40B4-BE49-F238E27FC236}">
                <a16:creationId xmlns:a16="http://schemas.microsoft.com/office/drawing/2014/main" id="{C10FB9CA-E7FA-462C-B537-F1224ED1AC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19820" y="4236107"/>
            <a:ext cx="510988" cy="510988"/>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6" name="Oval 25">
            <a:extLst>
              <a:ext uri="{FF2B5EF4-FFF2-40B4-BE49-F238E27FC236}">
                <a16:creationId xmlns:a16="http://schemas.microsoft.com/office/drawing/2014/main" id="{D8469AE7-A75B-4F37-850B-EF5974ABE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19820" y="4236107"/>
            <a:ext cx="510988" cy="510988"/>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nvGrpSpPr>
          <p:cNvPr id="28" name="Graphic 4">
            <a:extLst>
              <a:ext uri="{FF2B5EF4-FFF2-40B4-BE49-F238E27FC236}">
                <a16:creationId xmlns:a16="http://schemas.microsoft.com/office/drawing/2014/main" id="{63301095-70B2-49AA-8DA9-A35629AD621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97506" y="4175798"/>
            <a:ext cx="1861486" cy="1861665"/>
            <a:chOff x="5734053" y="3067000"/>
            <a:chExt cx="724484" cy="724549"/>
          </a:xfrm>
          <a:solidFill>
            <a:schemeClr val="bg1"/>
          </a:solidFill>
        </p:grpSpPr>
        <p:sp>
          <p:nvSpPr>
            <p:cNvPr id="29" name="Freeform: Shape 28">
              <a:extLst>
                <a:ext uri="{FF2B5EF4-FFF2-40B4-BE49-F238E27FC236}">
                  <a16:creationId xmlns:a16="http://schemas.microsoft.com/office/drawing/2014/main" id="{D218E08C-0BEA-45C2-8C09-4141DDDA00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067000"/>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dirty="0"/>
            </a:p>
          </p:txBody>
        </p:sp>
        <p:sp>
          <p:nvSpPr>
            <p:cNvPr id="30" name="Freeform: Shape 29">
              <a:extLst>
                <a:ext uri="{FF2B5EF4-FFF2-40B4-BE49-F238E27FC236}">
                  <a16:creationId xmlns:a16="http://schemas.microsoft.com/office/drawing/2014/main" id="{232F6090-14E0-44C6-B9FC-C91047BCDC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067000"/>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dirty="0"/>
            </a:p>
          </p:txBody>
        </p:sp>
        <p:sp>
          <p:nvSpPr>
            <p:cNvPr id="31" name="Freeform: Shape 30">
              <a:extLst>
                <a:ext uri="{FF2B5EF4-FFF2-40B4-BE49-F238E27FC236}">
                  <a16:creationId xmlns:a16="http://schemas.microsoft.com/office/drawing/2014/main" id="{FDB9402B-335C-4892-9E7C-C400E95BE0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067000"/>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32" name="Freeform: Shape 31">
              <a:extLst>
                <a:ext uri="{FF2B5EF4-FFF2-40B4-BE49-F238E27FC236}">
                  <a16:creationId xmlns:a16="http://schemas.microsoft.com/office/drawing/2014/main" id="{E7A4371D-4448-409A-93F3-0C92E3EBDC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067000"/>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33" name="Freeform: Shape 32">
              <a:extLst>
                <a:ext uri="{FF2B5EF4-FFF2-40B4-BE49-F238E27FC236}">
                  <a16:creationId xmlns:a16="http://schemas.microsoft.com/office/drawing/2014/main" id="{780149CB-4B8F-4FD1-AC5E-25670C9EA0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067000"/>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34" name="Freeform: Shape 33">
              <a:extLst>
                <a:ext uri="{FF2B5EF4-FFF2-40B4-BE49-F238E27FC236}">
                  <a16:creationId xmlns:a16="http://schemas.microsoft.com/office/drawing/2014/main" id="{92D49A1A-35B0-4620-9D1E-A782A0E978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2" y="3067000"/>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dirty="0"/>
            </a:p>
          </p:txBody>
        </p:sp>
        <p:sp>
          <p:nvSpPr>
            <p:cNvPr id="35" name="Freeform: Shape 34">
              <a:extLst>
                <a:ext uri="{FF2B5EF4-FFF2-40B4-BE49-F238E27FC236}">
                  <a16:creationId xmlns:a16="http://schemas.microsoft.com/office/drawing/2014/main" id="{AFF46F08-B1E4-44C1-BD4A-4191D6EAD9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067000"/>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36" name="Freeform: Shape 35">
              <a:extLst>
                <a:ext uri="{FF2B5EF4-FFF2-40B4-BE49-F238E27FC236}">
                  <a16:creationId xmlns:a16="http://schemas.microsoft.com/office/drawing/2014/main" id="{8DB16610-3D81-4E5C-850D-5D1245C0D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12624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dirty="0"/>
            </a:p>
          </p:txBody>
        </p:sp>
        <p:sp>
          <p:nvSpPr>
            <p:cNvPr id="37" name="Freeform: Shape 36">
              <a:extLst>
                <a:ext uri="{FF2B5EF4-FFF2-40B4-BE49-F238E27FC236}">
                  <a16:creationId xmlns:a16="http://schemas.microsoft.com/office/drawing/2014/main" id="{E05501B2-83AC-4299-BE5A-8CA16B4089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12624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38" name="Freeform: Shape 37">
              <a:extLst>
                <a:ext uri="{FF2B5EF4-FFF2-40B4-BE49-F238E27FC236}">
                  <a16:creationId xmlns:a16="http://schemas.microsoft.com/office/drawing/2014/main" id="{07CF1B90-3B3A-403E-A94F-8B82945D07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12624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39" name="Freeform: Shape 38">
              <a:extLst>
                <a:ext uri="{FF2B5EF4-FFF2-40B4-BE49-F238E27FC236}">
                  <a16:creationId xmlns:a16="http://schemas.microsoft.com/office/drawing/2014/main" id="{56A1CBA9-4AC1-4C42-9429-3FF31DF282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12624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40" name="Freeform: Shape 39">
              <a:extLst>
                <a:ext uri="{FF2B5EF4-FFF2-40B4-BE49-F238E27FC236}">
                  <a16:creationId xmlns:a16="http://schemas.microsoft.com/office/drawing/2014/main" id="{21318D9B-FD39-402A-ADFA-0E6CC789A7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12624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41" name="Freeform: Shape 40">
              <a:extLst>
                <a:ext uri="{FF2B5EF4-FFF2-40B4-BE49-F238E27FC236}">
                  <a16:creationId xmlns:a16="http://schemas.microsoft.com/office/drawing/2014/main" id="{333FB08F-B346-47C0-A7CD-1DE53E6C0D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1" y="312624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42" name="Freeform: Shape 41">
              <a:extLst>
                <a:ext uri="{FF2B5EF4-FFF2-40B4-BE49-F238E27FC236}">
                  <a16:creationId xmlns:a16="http://schemas.microsoft.com/office/drawing/2014/main" id="{893AD6F2-6408-4A8E-9749-CB7388EF3D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12624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43" name="Freeform: Shape 42">
              <a:extLst>
                <a:ext uri="{FF2B5EF4-FFF2-40B4-BE49-F238E27FC236}">
                  <a16:creationId xmlns:a16="http://schemas.microsoft.com/office/drawing/2014/main" id="{715D9D2F-1568-4BE3-A54A-69F52492B0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185393"/>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44" name="Freeform: Shape 43">
              <a:extLst>
                <a:ext uri="{FF2B5EF4-FFF2-40B4-BE49-F238E27FC236}">
                  <a16:creationId xmlns:a16="http://schemas.microsoft.com/office/drawing/2014/main" id="{9AB547A7-0D80-491F-98B4-C6B7CC4FC4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185393"/>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dirty="0"/>
            </a:p>
          </p:txBody>
        </p:sp>
        <p:sp>
          <p:nvSpPr>
            <p:cNvPr id="45" name="Freeform: Shape 44">
              <a:extLst>
                <a:ext uri="{FF2B5EF4-FFF2-40B4-BE49-F238E27FC236}">
                  <a16:creationId xmlns:a16="http://schemas.microsoft.com/office/drawing/2014/main" id="{7E2693CD-DAF5-4B26-9A2F-17673BF318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18539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46" name="Freeform: Shape 45">
              <a:extLst>
                <a:ext uri="{FF2B5EF4-FFF2-40B4-BE49-F238E27FC236}">
                  <a16:creationId xmlns:a16="http://schemas.microsoft.com/office/drawing/2014/main" id="{A96EEE12-952A-4693-B161-D7071D6010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18539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47" name="Freeform: Shape 46">
              <a:extLst>
                <a:ext uri="{FF2B5EF4-FFF2-40B4-BE49-F238E27FC236}">
                  <a16:creationId xmlns:a16="http://schemas.microsoft.com/office/drawing/2014/main" id="{F4228DCC-1611-4BDC-90AA-231F67EB11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18539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48" name="Freeform: Shape 47">
              <a:extLst>
                <a:ext uri="{FF2B5EF4-FFF2-40B4-BE49-F238E27FC236}">
                  <a16:creationId xmlns:a16="http://schemas.microsoft.com/office/drawing/2014/main" id="{DA163C3C-D3DF-461F-B6A8-90C7C227D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2" y="3185393"/>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dirty="0"/>
            </a:p>
          </p:txBody>
        </p:sp>
        <p:sp>
          <p:nvSpPr>
            <p:cNvPr id="49" name="Freeform: Shape 48">
              <a:extLst>
                <a:ext uri="{FF2B5EF4-FFF2-40B4-BE49-F238E27FC236}">
                  <a16:creationId xmlns:a16="http://schemas.microsoft.com/office/drawing/2014/main" id="{4D021D29-2980-41C3-AB83-DA93C105BC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18539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50" name="Freeform: Shape 49">
              <a:extLst>
                <a:ext uri="{FF2B5EF4-FFF2-40B4-BE49-F238E27FC236}">
                  <a16:creationId xmlns:a16="http://schemas.microsoft.com/office/drawing/2014/main" id="{AC09C1FA-1A9D-49A7-9D73-8B777140A3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244637"/>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51" name="Freeform: Shape 50">
              <a:extLst>
                <a:ext uri="{FF2B5EF4-FFF2-40B4-BE49-F238E27FC236}">
                  <a16:creationId xmlns:a16="http://schemas.microsoft.com/office/drawing/2014/main" id="{0B8D8CD4-7B9B-48A5-BC59-0CB859354F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244635"/>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52" name="Freeform: Shape 51">
              <a:extLst>
                <a:ext uri="{FF2B5EF4-FFF2-40B4-BE49-F238E27FC236}">
                  <a16:creationId xmlns:a16="http://schemas.microsoft.com/office/drawing/2014/main" id="{224D0A27-A8B0-4020-9399-24127726E6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244635"/>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53" name="Freeform: Shape 52">
              <a:extLst>
                <a:ext uri="{FF2B5EF4-FFF2-40B4-BE49-F238E27FC236}">
                  <a16:creationId xmlns:a16="http://schemas.microsoft.com/office/drawing/2014/main" id="{168E8EBA-9F8C-4650-B9BE-38A0A56BCF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244635"/>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54" name="Freeform: Shape 53">
              <a:extLst>
                <a:ext uri="{FF2B5EF4-FFF2-40B4-BE49-F238E27FC236}">
                  <a16:creationId xmlns:a16="http://schemas.microsoft.com/office/drawing/2014/main" id="{6A460BB3-2605-4AA2-AE1D-B9FB61EBF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244635"/>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55" name="Freeform: Shape 54">
              <a:extLst>
                <a:ext uri="{FF2B5EF4-FFF2-40B4-BE49-F238E27FC236}">
                  <a16:creationId xmlns:a16="http://schemas.microsoft.com/office/drawing/2014/main" id="{1E2E38EE-DBBE-4CC1-9498-E7193E1B28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1" y="3244637"/>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56" name="Freeform: Shape 55">
              <a:extLst>
                <a:ext uri="{FF2B5EF4-FFF2-40B4-BE49-F238E27FC236}">
                  <a16:creationId xmlns:a16="http://schemas.microsoft.com/office/drawing/2014/main" id="{BF191D5C-7D2A-4408-A8F2-389D2360F9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244635"/>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57" name="Freeform: Shape 56">
              <a:extLst>
                <a:ext uri="{FF2B5EF4-FFF2-40B4-BE49-F238E27FC236}">
                  <a16:creationId xmlns:a16="http://schemas.microsoft.com/office/drawing/2014/main" id="{08F7193B-B379-4921-9F17-1841D50611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303786"/>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58" name="Freeform: Shape 57">
              <a:extLst>
                <a:ext uri="{FF2B5EF4-FFF2-40B4-BE49-F238E27FC236}">
                  <a16:creationId xmlns:a16="http://schemas.microsoft.com/office/drawing/2014/main" id="{B4C5E53C-6003-4F74-B1CA-C7EA1E4993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30378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59" name="Freeform: Shape 58">
              <a:extLst>
                <a:ext uri="{FF2B5EF4-FFF2-40B4-BE49-F238E27FC236}">
                  <a16:creationId xmlns:a16="http://schemas.microsoft.com/office/drawing/2014/main" id="{CB97B2B1-1CF5-46A5-940D-AB8F57F59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30378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60" name="Freeform: Shape 59">
              <a:extLst>
                <a:ext uri="{FF2B5EF4-FFF2-40B4-BE49-F238E27FC236}">
                  <a16:creationId xmlns:a16="http://schemas.microsoft.com/office/drawing/2014/main" id="{0783F4F1-D8CE-4453-B79B-AD976E272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30378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61" name="Freeform: Shape 60">
              <a:extLst>
                <a:ext uri="{FF2B5EF4-FFF2-40B4-BE49-F238E27FC236}">
                  <a16:creationId xmlns:a16="http://schemas.microsoft.com/office/drawing/2014/main" id="{06A7A4C9-F24F-4F00-A2FA-29E788A091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30378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62" name="Freeform: Shape 61">
              <a:extLst>
                <a:ext uri="{FF2B5EF4-FFF2-40B4-BE49-F238E27FC236}">
                  <a16:creationId xmlns:a16="http://schemas.microsoft.com/office/drawing/2014/main" id="{EB694A32-59D6-46E3-8CE4-E4C485C2CB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1" y="3303786"/>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63" name="Freeform: Shape 62">
              <a:extLst>
                <a:ext uri="{FF2B5EF4-FFF2-40B4-BE49-F238E27FC236}">
                  <a16:creationId xmlns:a16="http://schemas.microsoft.com/office/drawing/2014/main" id="{983EBB4C-28FF-41C6-90D6-5F30FC0868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30378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64" name="Freeform: Shape 63">
              <a:extLst>
                <a:ext uri="{FF2B5EF4-FFF2-40B4-BE49-F238E27FC236}">
                  <a16:creationId xmlns:a16="http://schemas.microsoft.com/office/drawing/2014/main" id="{0707659D-8AE9-49B5-AB29-ECC099F495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363031"/>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65" name="Freeform: Shape 64">
              <a:extLst>
                <a:ext uri="{FF2B5EF4-FFF2-40B4-BE49-F238E27FC236}">
                  <a16:creationId xmlns:a16="http://schemas.microsoft.com/office/drawing/2014/main" id="{5C987ECC-9573-46EA-9C4A-7C3CAE3938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36302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66" name="Freeform: Shape 65">
              <a:extLst>
                <a:ext uri="{FF2B5EF4-FFF2-40B4-BE49-F238E27FC236}">
                  <a16:creationId xmlns:a16="http://schemas.microsoft.com/office/drawing/2014/main" id="{4DAF6708-18C2-4082-B024-6CEA32AE01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3630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67" name="Freeform: Shape 66">
              <a:extLst>
                <a:ext uri="{FF2B5EF4-FFF2-40B4-BE49-F238E27FC236}">
                  <a16:creationId xmlns:a16="http://schemas.microsoft.com/office/drawing/2014/main" id="{72CBB5AE-39E2-4D9B-A834-64D31B0032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3630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68" name="Freeform: Shape 67">
              <a:extLst>
                <a:ext uri="{FF2B5EF4-FFF2-40B4-BE49-F238E27FC236}">
                  <a16:creationId xmlns:a16="http://schemas.microsoft.com/office/drawing/2014/main" id="{4592DE98-77BF-4E8E-AEB4-1934207BAE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3630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69" name="Freeform: Shape 68">
              <a:extLst>
                <a:ext uri="{FF2B5EF4-FFF2-40B4-BE49-F238E27FC236}">
                  <a16:creationId xmlns:a16="http://schemas.microsoft.com/office/drawing/2014/main" id="{5AF5D9A0-BA94-4D2B-8479-26C55355B6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1" y="3363031"/>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70" name="Freeform: Shape 69">
              <a:extLst>
                <a:ext uri="{FF2B5EF4-FFF2-40B4-BE49-F238E27FC236}">
                  <a16:creationId xmlns:a16="http://schemas.microsoft.com/office/drawing/2014/main" id="{2CAA6A8E-7ACF-4EF7-AAD6-734A009DCF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3630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71" name="Freeform: Shape 70">
              <a:extLst>
                <a:ext uri="{FF2B5EF4-FFF2-40B4-BE49-F238E27FC236}">
                  <a16:creationId xmlns:a16="http://schemas.microsoft.com/office/drawing/2014/main" id="{D3DD3695-F212-4BAD-BBB3-EC1F624740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422181"/>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72" name="Freeform: Shape 71">
              <a:extLst>
                <a:ext uri="{FF2B5EF4-FFF2-40B4-BE49-F238E27FC236}">
                  <a16:creationId xmlns:a16="http://schemas.microsoft.com/office/drawing/2014/main" id="{AB1B3ECB-7594-4C5C-B62B-E686C0A89E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4221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73" name="Freeform: Shape 72">
              <a:extLst>
                <a:ext uri="{FF2B5EF4-FFF2-40B4-BE49-F238E27FC236}">
                  <a16:creationId xmlns:a16="http://schemas.microsoft.com/office/drawing/2014/main" id="{5EE54C3C-D9E5-4782-B8F6-058EB2D63E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4221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74" name="Freeform: Shape 73">
              <a:extLst>
                <a:ext uri="{FF2B5EF4-FFF2-40B4-BE49-F238E27FC236}">
                  <a16:creationId xmlns:a16="http://schemas.microsoft.com/office/drawing/2014/main" id="{EAE78EEE-DC43-44E1-AB47-ACB80F94B1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4221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75" name="Freeform: Shape 74">
              <a:extLst>
                <a:ext uri="{FF2B5EF4-FFF2-40B4-BE49-F238E27FC236}">
                  <a16:creationId xmlns:a16="http://schemas.microsoft.com/office/drawing/2014/main" id="{847D67EF-1141-4582-866E-FE02FB2360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4221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76" name="Freeform: Shape 75">
              <a:extLst>
                <a:ext uri="{FF2B5EF4-FFF2-40B4-BE49-F238E27FC236}">
                  <a16:creationId xmlns:a16="http://schemas.microsoft.com/office/drawing/2014/main" id="{99ECC931-60A1-4628-A34B-4B68DA3CC2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1" y="3422181"/>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77" name="Freeform: Shape 76">
              <a:extLst>
                <a:ext uri="{FF2B5EF4-FFF2-40B4-BE49-F238E27FC236}">
                  <a16:creationId xmlns:a16="http://schemas.microsoft.com/office/drawing/2014/main" id="{A587D2BE-3417-44AE-BEEF-57F88CECB4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4221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78" name="Freeform: Shape 77">
              <a:extLst>
                <a:ext uri="{FF2B5EF4-FFF2-40B4-BE49-F238E27FC236}">
                  <a16:creationId xmlns:a16="http://schemas.microsoft.com/office/drawing/2014/main" id="{FCEB2ED3-A08D-4286-B75D-893289F3F3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87" y="3067000"/>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79" name="Freeform: Shape 78">
              <a:extLst>
                <a:ext uri="{FF2B5EF4-FFF2-40B4-BE49-F238E27FC236}">
                  <a16:creationId xmlns:a16="http://schemas.microsoft.com/office/drawing/2014/main" id="{7C7DB7BB-8173-4377-85B0-032B7BDAB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38" y="3067000"/>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80" name="Freeform: Shape 79">
              <a:extLst>
                <a:ext uri="{FF2B5EF4-FFF2-40B4-BE49-F238E27FC236}">
                  <a16:creationId xmlns:a16="http://schemas.microsoft.com/office/drawing/2014/main" id="{93EF69B4-3F48-4509-8BF8-926E23BC1D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83" y="3067000"/>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endParaRPr lang="en-US" dirty="0"/>
            </a:p>
          </p:txBody>
        </p:sp>
        <p:sp>
          <p:nvSpPr>
            <p:cNvPr id="81" name="Freeform: Shape 80">
              <a:extLst>
                <a:ext uri="{FF2B5EF4-FFF2-40B4-BE49-F238E27FC236}">
                  <a16:creationId xmlns:a16="http://schemas.microsoft.com/office/drawing/2014/main" id="{C1A86650-1EF5-46E3-885D-96985105A8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33" y="3067000"/>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82" name="Freeform: Shape 81">
              <a:extLst>
                <a:ext uri="{FF2B5EF4-FFF2-40B4-BE49-F238E27FC236}">
                  <a16:creationId xmlns:a16="http://schemas.microsoft.com/office/drawing/2014/main" id="{47EBBDE2-BD90-481F-A671-34E2186FB0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79" y="3067000"/>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endParaRPr lang="en-US" dirty="0"/>
            </a:p>
          </p:txBody>
        </p:sp>
        <p:sp>
          <p:nvSpPr>
            <p:cNvPr id="83" name="Freeform: Shape 82">
              <a:extLst>
                <a:ext uri="{FF2B5EF4-FFF2-40B4-BE49-F238E27FC236}">
                  <a16:creationId xmlns:a16="http://schemas.microsoft.com/office/drawing/2014/main" id="{87DAF1CB-838D-4C5C-8FB7-76BF677FEB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9" y="3067000"/>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dirty="0"/>
            </a:p>
          </p:txBody>
        </p:sp>
        <p:sp>
          <p:nvSpPr>
            <p:cNvPr id="84" name="Freeform: Shape 83">
              <a:extLst>
                <a:ext uri="{FF2B5EF4-FFF2-40B4-BE49-F238E27FC236}">
                  <a16:creationId xmlns:a16="http://schemas.microsoft.com/office/drawing/2014/main" id="{64573DA8-D2F3-4644-AC79-83843615C4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87" y="312624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85" name="Freeform: Shape 84">
              <a:extLst>
                <a:ext uri="{FF2B5EF4-FFF2-40B4-BE49-F238E27FC236}">
                  <a16:creationId xmlns:a16="http://schemas.microsoft.com/office/drawing/2014/main" id="{41AB53B8-0D5C-44BD-A2A9-ABBF659E1F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38" y="312624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86" name="Freeform: Shape 85">
              <a:extLst>
                <a:ext uri="{FF2B5EF4-FFF2-40B4-BE49-F238E27FC236}">
                  <a16:creationId xmlns:a16="http://schemas.microsoft.com/office/drawing/2014/main" id="{29B7FA60-B453-4877-8D47-CA1209DF91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83" y="312624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dirty="0"/>
            </a:p>
          </p:txBody>
        </p:sp>
        <p:sp>
          <p:nvSpPr>
            <p:cNvPr id="87" name="Freeform: Shape 86">
              <a:extLst>
                <a:ext uri="{FF2B5EF4-FFF2-40B4-BE49-F238E27FC236}">
                  <a16:creationId xmlns:a16="http://schemas.microsoft.com/office/drawing/2014/main" id="{7A6D2414-BCCC-40E8-B990-47642EFE96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33" y="312624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88" name="Freeform: Shape 87">
              <a:extLst>
                <a:ext uri="{FF2B5EF4-FFF2-40B4-BE49-F238E27FC236}">
                  <a16:creationId xmlns:a16="http://schemas.microsoft.com/office/drawing/2014/main" id="{B0F37C2B-B7E6-420D-AD39-3AE4A2FBE9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79" y="3126240"/>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dirty="0"/>
            </a:p>
          </p:txBody>
        </p:sp>
        <p:sp>
          <p:nvSpPr>
            <p:cNvPr id="89" name="Freeform: Shape 88">
              <a:extLst>
                <a:ext uri="{FF2B5EF4-FFF2-40B4-BE49-F238E27FC236}">
                  <a16:creationId xmlns:a16="http://schemas.microsoft.com/office/drawing/2014/main" id="{F6417E45-D7FC-40B8-AD49-941B28D18C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9" y="312624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90" name="Freeform: Shape 89">
              <a:extLst>
                <a:ext uri="{FF2B5EF4-FFF2-40B4-BE49-F238E27FC236}">
                  <a16:creationId xmlns:a16="http://schemas.microsoft.com/office/drawing/2014/main" id="{2A8D1963-0C59-476C-AAFA-A7AF4FF508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87" y="318539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91" name="Freeform: Shape 90">
              <a:extLst>
                <a:ext uri="{FF2B5EF4-FFF2-40B4-BE49-F238E27FC236}">
                  <a16:creationId xmlns:a16="http://schemas.microsoft.com/office/drawing/2014/main" id="{6BE777A9-EC29-46FC-AD21-AC7FD89B13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38" y="318539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92" name="Freeform: Shape 91">
              <a:extLst>
                <a:ext uri="{FF2B5EF4-FFF2-40B4-BE49-F238E27FC236}">
                  <a16:creationId xmlns:a16="http://schemas.microsoft.com/office/drawing/2014/main" id="{C63BA1CE-93FB-42C7-8381-765E500232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83" y="318539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dirty="0"/>
            </a:p>
          </p:txBody>
        </p:sp>
        <p:sp>
          <p:nvSpPr>
            <p:cNvPr id="93" name="Freeform: Shape 92">
              <a:extLst>
                <a:ext uri="{FF2B5EF4-FFF2-40B4-BE49-F238E27FC236}">
                  <a16:creationId xmlns:a16="http://schemas.microsoft.com/office/drawing/2014/main" id="{7F30F275-ADC8-4FD1-8B4B-673B37517B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33" y="318539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94" name="Freeform: Shape 93">
              <a:extLst>
                <a:ext uri="{FF2B5EF4-FFF2-40B4-BE49-F238E27FC236}">
                  <a16:creationId xmlns:a16="http://schemas.microsoft.com/office/drawing/2014/main" id="{DB20529C-F2DD-4607-8DEE-19A9329686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79" y="318539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dirty="0"/>
            </a:p>
          </p:txBody>
        </p:sp>
        <p:sp>
          <p:nvSpPr>
            <p:cNvPr id="95" name="Freeform: Shape 94">
              <a:extLst>
                <a:ext uri="{FF2B5EF4-FFF2-40B4-BE49-F238E27FC236}">
                  <a16:creationId xmlns:a16="http://schemas.microsoft.com/office/drawing/2014/main" id="{B8029A9A-DFF9-49CE-8CEE-95A6695F39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9" y="3185391"/>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dirty="0"/>
            </a:p>
          </p:txBody>
        </p:sp>
        <p:sp>
          <p:nvSpPr>
            <p:cNvPr id="96" name="Freeform: Shape 95">
              <a:extLst>
                <a:ext uri="{FF2B5EF4-FFF2-40B4-BE49-F238E27FC236}">
                  <a16:creationId xmlns:a16="http://schemas.microsoft.com/office/drawing/2014/main" id="{6822C2EC-B05D-4CE6-9D59-164769D0ED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87" y="3244634"/>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97" name="Freeform: Shape 96">
              <a:extLst>
                <a:ext uri="{FF2B5EF4-FFF2-40B4-BE49-F238E27FC236}">
                  <a16:creationId xmlns:a16="http://schemas.microsoft.com/office/drawing/2014/main" id="{53A0760F-F576-4A97-94AF-8BBE590844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38" y="3244634"/>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98" name="Freeform: Shape 97">
              <a:extLst>
                <a:ext uri="{FF2B5EF4-FFF2-40B4-BE49-F238E27FC236}">
                  <a16:creationId xmlns:a16="http://schemas.microsoft.com/office/drawing/2014/main" id="{CA76721C-646A-4910-AD1A-BE6B67767C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83" y="3244634"/>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dirty="0"/>
            </a:p>
          </p:txBody>
        </p:sp>
        <p:sp>
          <p:nvSpPr>
            <p:cNvPr id="99" name="Freeform: Shape 98">
              <a:extLst>
                <a:ext uri="{FF2B5EF4-FFF2-40B4-BE49-F238E27FC236}">
                  <a16:creationId xmlns:a16="http://schemas.microsoft.com/office/drawing/2014/main" id="{065D4766-CAEC-4074-A9E2-6110A12389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33" y="3244634"/>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00" name="Freeform: Shape 99">
              <a:extLst>
                <a:ext uri="{FF2B5EF4-FFF2-40B4-BE49-F238E27FC236}">
                  <a16:creationId xmlns:a16="http://schemas.microsoft.com/office/drawing/2014/main" id="{4F1A0AC6-319D-49D8-A4FB-17A70E8E89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79" y="3244634"/>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dirty="0"/>
            </a:p>
          </p:txBody>
        </p:sp>
        <p:sp>
          <p:nvSpPr>
            <p:cNvPr id="101" name="Freeform: Shape 100">
              <a:extLst>
                <a:ext uri="{FF2B5EF4-FFF2-40B4-BE49-F238E27FC236}">
                  <a16:creationId xmlns:a16="http://schemas.microsoft.com/office/drawing/2014/main" id="{79502B48-2B92-45BF-B9AC-1102B38078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9" y="324463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02" name="Freeform: Shape 101">
              <a:extLst>
                <a:ext uri="{FF2B5EF4-FFF2-40B4-BE49-F238E27FC236}">
                  <a16:creationId xmlns:a16="http://schemas.microsoft.com/office/drawing/2014/main" id="{6363AFA7-321F-431C-B2FD-ADCB4D24BD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87" y="330378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03" name="Freeform: Shape 102">
              <a:extLst>
                <a:ext uri="{FF2B5EF4-FFF2-40B4-BE49-F238E27FC236}">
                  <a16:creationId xmlns:a16="http://schemas.microsoft.com/office/drawing/2014/main" id="{33EDDE1B-7379-4973-8CFD-F3C737104D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38" y="330378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04" name="Freeform: Shape 103">
              <a:extLst>
                <a:ext uri="{FF2B5EF4-FFF2-40B4-BE49-F238E27FC236}">
                  <a16:creationId xmlns:a16="http://schemas.microsoft.com/office/drawing/2014/main" id="{1F20B58A-2DB8-46B2-9E93-9C8C817DC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83" y="330378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dirty="0"/>
            </a:p>
          </p:txBody>
        </p:sp>
        <p:sp>
          <p:nvSpPr>
            <p:cNvPr id="105" name="Freeform: Shape 104">
              <a:extLst>
                <a:ext uri="{FF2B5EF4-FFF2-40B4-BE49-F238E27FC236}">
                  <a16:creationId xmlns:a16="http://schemas.microsoft.com/office/drawing/2014/main" id="{A5A3EF12-3DA1-4505-A44B-1B96348873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33" y="330378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06" name="Freeform: Shape 105">
              <a:extLst>
                <a:ext uri="{FF2B5EF4-FFF2-40B4-BE49-F238E27FC236}">
                  <a16:creationId xmlns:a16="http://schemas.microsoft.com/office/drawing/2014/main" id="{5B08812B-9264-47E7-8EC8-1233869F6B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79" y="330378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dirty="0"/>
            </a:p>
          </p:txBody>
        </p:sp>
        <p:sp>
          <p:nvSpPr>
            <p:cNvPr id="107" name="Freeform: Shape 106">
              <a:extLst>
                <a:ext uri="{FF2B5EF4-FFF2-40B4-BE49-F238E27FC236}">
                  <a16:creationId xmlns:a16="http://schemas.microsoft.com/office/drawing/2014/main" id="{2A29F226-A243-410B-BEE4-EBA9DD76F8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9" y="330378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08" name="Freeform: Shape 107">
              <a:extLst>
                <a:ext uri="{FF2B5EF4-FFF2-40B4-BE49-F238E27FC236}">
                  <a16:creationId xmlns:a16="http://schemas.microsoft.com/office/drawing/2014/main" id="{9DF57348-F837-475C-A7AA-3C7210041E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87" y="3363028"/>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09" name="Freeform: Shape 108">
              <a:extLst>
                <a:ext uri="{FF2B5EF4-FFF2-40B4-BE49-F238E27FC236}">
                  <a16:creationId xmlns:a16="http://schemas.microsoft.com/office/drawing/2014/main" id="{1E41B89A-9A45-4947-ADB0-9400400498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38" y="336302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10" name="Freeform: Shape 109">
              <a:extLst>
                <a:ext uri="{FF2B5EF4-FFF2-40B4-BE49-F238E27FC236}">
                  <a16:creationId xmlns:a16="http://schemas.microsoft.com/office/drawing/2014/main" id="{6C1F1525-32BC-46E1-84E6-C2BB88730B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83" y="3363028"/>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dirty="0"/>
            </a:p>
          </p:txBody>
        </p:sp>
        <p:sp>
          <p:nvSpPr>
            <p:cNvPr id="111" name="Freeform: Shape 110">
              <a:extLst>
                <a:ext uri="{FF2B5EF4-FFF2-40B4-BE49-F238E27FC236}">
                  <a16:creationId xmlns:a16="http://schemas.microsoft.com/office/drawing/2014/main" id="{C73A8972-BA44-40C6-B045-83E78C4D4A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33" y="336302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12" name="Freeform: Shape 111">
              <a:extLst>
                <a:ext uri="{FF2B5EF4-FFF2-40B4-BE49-F238E27FC236}">
                  <a16:creationId xmlns:a16="http://schemas.microsoft.com/office/drawing/2014/main" id="{C196E956-03D1-4F79-826A-A2F5E3DEF1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79" y="336302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dirty="0"/>
            </a:p>
          </p:txBody>
        </p:sp>
        <p:sp>
          <p:nvSpPr>
            <p:cNvPr id="113" name="Freeform: Shape 112">
              <a:extLst>
                <a:ext uri="{FF2B5EF4-FFF2-40B4-BE49-F238E27FC236}">
                  <a16:creationId xmlns:a16="http://schemas.microsoft.com/office/drawing/2014/main" id="{ADA7B07B-EAC8-4FA5-B14F-3ABF8BA7A2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9" y="3363029"/>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14" name="Freeform: Shape 113">
              <a:extLst>
                <a:ext uri="{FF2B5EF4-FFF2-40B4-BE49-F238E27FC236}">
                  <a16:creationId xmlns:a16="http://schemas.microsoft.com/office/drawing/2014/main" id="{93C28672-FF9E-4FE0-AC47-2FDD26CD75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87" y="342217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15" name="Freeform: Shape 114">
              <a:extLst>
                <a:ext uri="{FF2B5EF4-FFF2-40B4-BE49-F238E27FC236}">
                  <a16:creationId xmlns:a16="http://schemas.microsoft.com/office/drawing/2014/main" id="{E347BAB3-EA9C-4ADD-AE5E-28F2E3C538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38" y="34221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16" name="Freeform: Shape 115">
              <a:extLst>
                <a:ext uri="{FF2B5EF4-FFF2-40B4-BE49-F238E27FC236}">
                  <a16:creationId xmlns:a16="http://schemas.microsoft.com/office/drawing/2014/main" id="{321920C4-EE31-4F03-A0D5-A280D3F4B1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83" y="342217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dirty="0"/>
            </a:p>
          </p:txBody>
        </p:sp>
        <p:sp>
          <p:nvSpPr>
            <p:cNvPr id="117" name="Freeform: Shape 116">
              <a:extLst>
                <a:ext uri="{FF2B5EF4-FFF2-40B4-BE49-F238E27FC236}">
                  <a16:creationId xmlns:a16="http://schemas.microsoft.com/office/drawing/2014/main" id="{6EBB3D05-4C78-4F10-8D03-8909DBCFB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33" y="3422178"/>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18" name="Freeform: Shape 117">
              <a:extLst>
                <a:ext uri="{FF2B5EF4-FFF2-40B4-BE49-F238E27FC236}">
                  <a16:creationId xmlns:a16="http://schemas.microsoft.com/office/drawing/2014/main" id="{FC65F531-84E4-463F-8791-EB6EDFA639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79" y="34221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dirty="0"/>
            </a:p>
          </p:txBody>
        </p:sp>
        <p:sp>
          <p:nvSpPr>
            <p:cNvPr id="119" name="Freeform: Shape 118">
              <a:extLst>
                <a:ext uri="{FF2B5EF4-FFF2-40B4-BE49-F238E27FC236}">
                  <a16:creationId xmlns:a16="http://schemas.microsoft.com/office/drawing/2014/main" id="{A63BB6A3-D482-43F2-9F5F-20E163CC44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9" y="34221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20" name="Freeform: Shape 119">
              <a:extLst>
                <a:ext uri="{FF2B5EF4-FFF2-40B4-BE49-F238E27FC236}">
                  <a16:creationId xmlns:a16="http://schemas.microsoft.com/office/drawing/2014/main" id="{ABDCCD34-EB5D-4194-8A28-1424E98AE4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481330"/>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dirty="0"/>
            </a:p>
          </p:txBody>
        </p:sp>
        <p:sp>
          <p:nvSpPr>
            <p:cNvPr id="121" name="Freeform: Shape 120">
              <a:extLst>
                <a:ext uri="{FF2B5EF4-FFF2-40B4-BE49-F238E27FC236}">
                  <a16:creationId xmlns:a16="http://schemas.microsoft.com/office/drawing/2014/main" id="{F058544E-163D-4FFF-9A69-0B3A3F2D66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481330"/>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dirty="0"/>
            </a:p>
          </p:txBody>
        </p:sp>
        <p:sp>
          <p:nvSpPr>
            <p:cNvPr id="122" name="Freeform: Shape 121">
              <a:extLst>
                <a:ext uri="{FF2B5EF4-FFF2-40B4-BE49-F238E27FC236}">
                  <a16:creationId xmlns:a16="http://schemas.microsoft.com/office/drawing/2014/main" id="{11041486-0577-4F0E-8DD5-5E20E26729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481330"/>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123" name="Freeform: Shape 122">
              <a:extLst>
                <a:ext uri="{FF2B5EF4-FFF2-40B4-BE49-F238E27FC236}">
                  <a16:creationId xmlns:a16="http://schemas.microsoft.com/office/drawing/2014/main" id="{71D11099-C84E-43AC-9F20-92460E1708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481330"/>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124" name="Freeform: Shape 123">
              <a:extLst>
                <a:ext uri="{FF2B5EF4-FFF2-40B4-BE49-F238E27FC236}">
                  <a16:creationId xmlns:a16="http://schemas.microsoft.com/office/drawing/2014/main" id="{E598FB87-8AFF-4C56-9E2C-776F4641E9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481330"/>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125" name="Freeform: Shape 124">
              <a:extLst>
                <a:ext uri="{FF2B5EF4-FFF2-40B4-BE49-F238E27FC236}">
                  <a16:creationId xmlns:a16="http://schemas.microsoft.com/office/drawing/2014/main" id="{7701E761-16DE-4350-9718-DD81B37FB9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2" y="3481330"/>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dirty="0"/>
            </a:p>
          </p:txBody>
        </p:sp>
        <p:sp>
          <p:nvSpPr>
            <p:cNvPr id="126" name="Freeform: Shape 125">
              <a:extLst>
                <a:ext uri="{FF2B5EF4-FFF2-40B4-BE49-F238E27FC236}">
                  <a16:creationId xmlns:a16="http://schemas.microsoft.com/office/drawing/2014/main" id="{552E747F-E415-4348-A11A-4CABCB64B5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481330"/>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127" name="Freeform: Shape 126">
              <a:extLst>
                <a:ext uri="{FF2B5EF4-FFF2-40B4-BE49-F238E27FC236}">
                  <a16:creationId xmlns:a16="http://schemas.microsoft.com/office/drawing/2014/main" id="{C6472F13-E6DE-4469-9563-F478261B6E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54057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128" name="Freeform: Shape 127">
              <a:extLst>
                <a:ext uri="{FF2B5EF4-FFF2-40B4-BE49-F238E27FC236}">
                  <a16:creationId xmlns:a16="http://schemas.microsoft.com/office/drawing/2014/main" id="{5C72FE15-910B-4622-A14C-AFA2DFCC02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540575"/>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sp>
          <p:nvSpPr>
            <p:cNvPr id="129" name="Freeform: Shape 128">
              <a:extLst>
                <a:ext uri="{FF2B5EF4-FFF2-40B4-BE49-F238E27FC236}">
                  <a16:creationId xmlns:a16="http://schemas.microsoft.com/office/drawing/2014/main" id="{BAB8F759-DEFA-4D35-B76E-6D3034FB77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54057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30" name="Freeform: Shape 129">
              <a:extLst>
                <a:ext uri="{FF2B5EF4-FFF2-40B4-BE49-F238E27FC236}">
                  <a16:creationId xmlns:a16="http://schemas.microsoft.com/office/drawing/2014/main" id="{A1BBCEBD-DCE2-4354-B878-49ABEC3679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54057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31" name="Freeform: Shape 130">
              <a:extLst>
                <a:ext uri="{FF2B5EF4-FFF2-40B4-BE49-F238E27FC236}">
                  <a16:creationId xmlns:a16="http://schemas.microsoft.com/office/drawing/2014/main" id="{2CBB3A18-0021-403F-8E24-8805829B42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54057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32" name="Freeform: Shape 131">
              <a:extLst>
                <a:ext uri="{FF2B5EF4-FFF2-40B4-BE49-F238E27FC236}">
                  <a16:creationId xmlns:a16="http://schemas.microsoft.com/office/drawing/2014/main" id="{8FDF7AAC-1EC6-4409-90AB-DBB984883D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2" y="3540575"/>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sp>
          <p:nvSpPr>
            <p:cNvPr id="133" name="Freeform: Shape 132">
              <a:extLst>
                <a:ext uri="{FF2B5EF4-FFF2-40B4-BE49-F238E27FC236}">
                  <a16:creationId xmlns:a16="http://schemas.microsoft.com/office/drawing/2014/main" id="{5B9999E8-7D25-4049-8328-685B556DC6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54057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34" name="Freeform: Shape 133">
              <a:extLst>
                <a:ext uri="{FF2B5EF4-FFF2-40B4-BE49-F238E27FC236}">
                  <a16:creationId xmlns:a16="http://schemas.microsoft.com/office/drawing/2014/main" id="{E77FC8A9-DEAE-424D-B460-12E0F3268D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5997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135" name="Freeform: Shape 134">
              <a:extLst>
                <a:ext uri="{FF2B5EF4-FFF2-40B4-BE49-F238E27FC236}">
                  <a16:creationId xmlns:a16="http://schemas.microsoft.com/office/drawing/2014/main" id="{54F9C69A-0DCF-444A-B970-32B4120483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5997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36" name="Freeform: Shape 135">
              <a:extLst>
                <a:ext uri="{FF2B5EF4-FFF2-40B4-BE49-F238E27FC236}">
                  <a16:creationId xmlns:a16="http://schemas.microsoft.com/office/drawing/2014/main" id="{8BD94DDA-54FF-48EE-9DAC-C0EA6F91D4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5997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37" name="Freeform: Shape 136">
              <a:extLst>
                <a:ext uri="{FF2B5EF4-FFF2-40B4-BE49-F238E27FC236}">
                  <a16:creationId xmlns:a16="http://schemas.microsoft.com/office/drawing/2014/main" id="{E18A6989-0132-4CB7-BB68-EEBC4E0806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5997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38" name="Freeform: Shape 137">
              <a:extLst>
                <a:ext uri="{FF2B5EF4-FFF2-40B4-BE49-F238E27FC236}">
                  <a16:creationId xmlns:a16="http://schemas.microsoft.com/office/drawing/2014/main" id="{A1357332-D19F-4C2B-B474-21D5539B90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5997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39" name="Freeform: Shape 138">
              <a:extLst>
                <a:ext uri="{FF2B5EF4-FFF2-40B4-BE49-F238E27FC236}">
                  <a16:creationId xmlns:a16="http://schemas.microsoft.com/office/drawing/2014/main" id="{295C7590-8B80-428C-95A9-638B265425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1" y="35997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40" name="Freeform: Shape 139">
              <a:extLst>
                <a:ext uri="{FF2B5EF4-FFF2-40B4-BE49-F238E27FC236}">
                  <a16:creationId xmlns:a16="http://schemas.microsoft.com/office/drawing/2014/main" id="{CA0E8A31-7520-4726-9D96-43BA87407E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5997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41" name="Freeform: Shape 140">
              <a:extLst>
                <a:ext uri="{FF2B5EF4-FFF2-40B4-BE49-F238E27FC236}">
                  <a16:creationId xmlns:a16="http://schemas.microsoft.com/office/drawing/2014/main" id="{9407EEE0-5D8E-4CCC-A91B-0CB523227C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3" y="3658968"/>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142" name="Freeform: Shape 141">
              <a:extLst>
                <a:ext uri="{FF2B5EF4-FFF2-40B4-BE49-F238E27FC236}">
                  <a16:creationId xmlns:a16="http://schemas.microsoft.com/office/drawing/2014/main" id="{3799DFCC-868B-4257-B530-8E8D616CC5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99" y="3658968"/>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43" name="Freeform: Shape 142">
              <a:extLst>
                <a:ext uri="{FF2B5EF4-FFF2-40B4-BE49-F238E27FC236}">
                  <a16:creationId xmlns:a16="http://schemas.microsoft.com/office/drawing/2014/main" id="{F7F5EEB5-FE82-45A8-97C4-88460ABAFB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49" y="3658968"/>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44" name="Freeform: Shape 143">
              <a:extLst>
                <a:ext uri="{FF2B5EF4-FFF2-40B4-BE49-F238E27FC236}">
                  <a16:creationId xmlns:a16="http://schemas.microsoft.com/office/drawing/2014/main" id="{CD76E4C7-EB07-499D-9BC3-FF39C8B613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658968"/>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45" name="Freeform: Shape 144">
              <a:extLst>
                <a:ext uri="{FF2B5EF4-FFF2-40B4-BE49-F238E27FC236}">
                  <a16:creationId xmlns:a16="http://schemas.microsoft.com/office/drawing/2014/main" id="{86EFDF8D-E5F7-4EB8-B8DA-3CC7E21D88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5" y="3658968"/>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46" name="Freeform: Shape 145">
              <a:extLst>
                <a:ext uri="{FF2B5EF4-FFF2-40B4-BE49-F238E27FC236}">
                  <a16:creationId xmlns:a16="http://schemas.microsoft.com/office/drawing/2014/main" id="{2CA6506B-EACA-4FB2-81AB-E028F44786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0" y="3658968"/>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47" name="Freeform: Shape 146">
              <a:extLst>
                <a:ext uri="{FF2B5EF4-FFF2-40B4-BE49-F238E27FC236}">
                  <a16:creationId xmlns:a16="http://schemas.microsoft.com/office/drawing/2014/main" id="{193E4771-2787-4901-93D8-7E90F3F479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658968"/>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48" name="Freeform: Shape 147">
              <a:extLst>
                <a:ext uri="{FF2B5EF4-FFF2-40B4-BE49-F238E27FC236}">
                  <a16:creationId xmlns:a16="http://schemas.microsoft.com/office/drawing/2014/main" id="{0EA31773-15F1-4605-8787-6891ABB211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718118"/>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149" name="Freeform: Shape 148">
              <a:extLst>
                <a:ext uri="{FF2B5EF4-FFF2-40B4-BE49-F238E27FC236}">
                  <a16:creationId xmlns:a16="http://schemas.microsoft.com/office/drawing/2014/main" id="{1302C213-2CD5-4168-9534-111E6E81A8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718118"/>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50" name="Freeform: Shape 149">
              <a:extLst>
                <a:ext uri="{FF2B5EF4-FFF2-40B4-BE49-F238E27FC236}">
                  <a16:creationId xmlns:a16="http://schemas.microsoft.com/office/drawing/2014/main" id="{B9B36C24-2336-41FD-BAC4-6CD69DFD55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718118"/>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51" name="Freeform: Shape 150">
              <a:extLst>
                <a:ext uri="{FF2B5EF4-FFF2-40B4-BE49-F238E27FC236}">
                  <a16:creationId xmlns:a16="http://schemas.microsoft.com/office/drawing/2014/main" id="{CA3AFAFE-D376-4A7B-928B-833531472D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6" y="3718118"/>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52" name="Freeform: Shape 151">
              <a:extLst>
                <a:ext uri="{FF2B5EF4-FFF2-40B4-BE49-F238E27FC236}">
                  <a16:creationId xmlns:a16="http://schemas.microsoft.com/office/drawing/2014/main" id="{7C685A00-A4F7-4250-BAAA-70978DADE4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718118"/>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53" name="Freeform: Shape 152">
              <a:extLst>
                <a:ext uri="{FF2B5EF4-FFF2-40B4-BE49-F238E27FC236}">
                  <a16:creationId xmlns:a16="http://schemas.microsoft.com/office/drawing/2014/main" id="{E52682F3-EDD5-4BDC-BB19-A4540873A8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1" y="3718118"/>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54" name="Freeform: Shape 153">
              <a:extLst>
                <a:ext uri="{FF2B5EF4-FFF2-40B4-BE49-F238E27FC236}">
                  <a16:creationId xmlns:a16="http://schemas.microsoft.com/office/drawing/2014/main" id="{2C5E1880-CFBA-4547-9C23-6D2C433048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718118"/>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55" name="Freeform: Shape 154">
              <a:extLst>
                <a:ext uri="{FF2B5EF4-FFF2-40B4-BE49-F238E27FC236}">
                  <a16:creationId xmlns:a16="http://schemas.microsoft.com/office/drawing/2014/main" id="{439AAF4F-2AAD-4A02-A7FA-FE28D52869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7" y="3777362"/>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156" name="Freeform: Shape 155">
              <a:extLst>
                <a:ext uri="{FF2B5EF4-FFF2-40B4-BE49-F238E27FC236}">
                  <a16:creationId xmlns:a16="http://schemas.microsoft.com/office/drawing/2014/main" id="{05614144-9309-41ED-8E05-839A6EEFF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1" y="377736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sp>
          <p:nvSpPr>
            <p:cNvPr id="157" name="Freeform: Shape 156">
              <a:extLst>
                <a:ext uri="{FF2B5EF4-FFF2-40B4-BE49-F238E27FC236}">
                  <a16:creationId xmlns:a16="http://schemas.microsoft.com/office/drawing/2014/main" id="{24324D6F-A81D-45F2-BA36-C53F1AB0C6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3" y="3777360"/>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58" name="Freeform: Shape 157">
              <a:extLst>
                <a:ext uri="{FF2B5EF4-FFF2-40B4-BE49-F238E27FC236}">
                  <a16:creationId xmlns:a16="http://schemas.microsoft.com/office/drawing/2014/main" id="{6B00668D-07BC-47CF-9D1E-F94EC7C56F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701" y="3777360"/>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59" name="Freeform: Shape 158">
              <a:extLst>
                <a:ext uri="{FF2B5EF4-FFF2-40B4-BE49-F238E27FC236}">
                  <a16:creationId xmlns:a16="http://schemas.microsoft.com/office/drawing/2014/main" id="{BCF78A89-29F2-4973-8463-DF3C57EFB4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54" y="3777360"/>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60" name="Freeform: Shape 159">
              <a:extLst>
                <a:ext uri="{FF2B5EF4-FFF2-40B4-BE49-F238E27FC236}">
                  <a16:creationId xmlns:a16="http://schemas.microsoft.com/office/drawing/2014/main" id="{F5BCB645-FB02-40FC-99A4-06CA3F1B2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102" y="377736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sp>
          <p:nvSpPr>
            <p:cNvPr id="161" name="Freeform: Shape 160">
              <a:extLst>
                <a:ext uri="{FF2B5EF4-FFF2-40B4-BE49-F238E27FC236}">
                  <a16:creationId xmlns:a16="http://schemas.microsoft.com/office/drawing/2014/main" id="{F6115A3A-2FBE-4633-A426-37D05BC071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50" y="3777360"/>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62" name="Freeform: Shape 161">
              <a:extLst>
                <a:ext uri="{FF2B5EF4-FFF2-40B4-BE49-F238E27FC236}">
                  <a16:creationId xmlns:a16="http://schemas.microsoft.com/office/drawing/2014/main" id="{AEFD8D2F-B95A-4C0A-AE85-53171B29F5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95" y="3481330"/>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163" name="Freeform: Shape 162">
              <a:extLst>
                <a:ext uri="{FF2B5EF4-FFF2-40B4-BE49-F238E27FC236}">
                  <a16:creationId xmlns:a16="http://schemas.microsoft.com/office/drawing/2014/main" id="{4DD4F397-1F35-4E06-8EC1-8F58C51912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46" y="3481330"/>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164" name="Freeform: Shape 163">
              <a:extLst>
                <a:ext uri="{FF2B5EF4-FFF2-40B4-BE49-F238E27FC236}">
                  <a16:creationId xmlns:a16="http://schemas.microsoft.com/office/drawing/2014/main" id="{B031E5E0-C77D-49F7-ADF2-258D23052D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91" y="3481330"/>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endParaRPr lang="en-US" dirty="0"/>
            </a:p>
          </p:txBody>
        </p:sp>
        <p:sp>
          <p:nvSpPr>
            <p:cNvPr id="165" name="Freeform: Shape 164">
              <a:extLst>
                <a:ext uri="{FF2B5EF4-FFF2-40B4-BE49-F238E27FC236}">
                  <a16:creationId xmlns:a16="http://schemas.microsoft.com/office/drawing/2014/main" id="{3F044DE9-FE64-4C30-8191-7E1547880C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42" y="3481330"/>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166" name="Freeform: Shape 165">
              <a:extLst>
                <a:ext uri="{FF2B5EF4-FFF2-40B4-BE49-F238E27FC236}">
                  <a16:creationId xmlns:a16="http://schemas.microsoft.com/office/drawing/2014/main" id="{9B18BCEB-85ED-4077-ACB7-FEB2F6443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8" y="3481330"/>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endParaRPr lang="en-US" dirty="0"/>
            </a:p>
          </p:txBody>
        </p:sp>
        <p:sp>
          <p:nvSpPr>
            <p:cNvPr id="167" name="Freeform: Shape 166">
              <a:extLst>
                <a:ext uri="{FF2B5EF4-FFF2-40B4-BE49-F238E27FC236}">
                  <a16:creationId xmlns:a16="http://schemas.microsoft.com/office/drawing/2014/main" id="{00C0927E-2CCF-4F8E-8A54-22B8A93C97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37" y="348132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dirty="0"/>
            </a:p>
          </p:txBody>
        </p:sp>
        <p:sp>
          <p:nvSpPr>
            <p:cNvPr id="168" name="Freeform: Shape 167">
              <a:extLst>
                <a:ext uri="{FF2B5EF4-FFF2-40B4-BE49-F238E27FC236}">
                  <a16:creationId xmlns:a16="http://schemas.microsoft.com/office/drawing/2014/main" id="{D0C3350E-04F5-4FED-9991-4DD964E099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95" y="3540578"/>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69" name="Freeform: Shape 168">
              <a:extLst>
                <a:ext uri="{FF2B5EF4-FFF2-40B4-BE49-F238E27FC236}">
                  <a16:creationId xmlns:a16="http://schemas.microsoft.com/office/drawing/2014/main" id="{F43D0338-A6C9-4866-8D0C-072664518E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46" y="35405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70" name="Freeform: Shape 169">
              <a:extLst>
                <a:ext uri="{FF2B5EF4-FFF2-40B4-BE49-F238E27FC236}">
                  <a16:creationId xmlns:a16="http://schemas.microsoft.com/office/drawing/2014/main" id="{40EA171B-27E2-4100-9D5F-123CF6E7F9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91" y="3540584"/>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dirty="0"/>
            </a:p>
          </p:txBody>
        </p:sp>
        <p:sp>
          <p:nvSpPr>
            <p:cNvPr id="171" name="Freeform: Shape 170">
              <a:extLst>
                <a:ext uri="{FF2B5EF4-FFF2-40B4-BE49-F238E27FC236}">
                  <a16:creationId xmlns:a16="http://schemas.microsoft.com/office/drawing/2014/main" id="{22FD540C-F3DF-40F5-B2BE-BBD113EF43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42" y="354058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72" name="Freeform: Shape 171">
              <a:extLst>
                <a:ext uri="{FF2B5EF4-FFF2-40B4-BE49-F238E27FC236}">
                  <a16:creationId xmlns:a16="http://schemas.microsoft.com/office/drawing/2014/main" id="{57768D93-FAD4-4236-969B-B8EE8E88F3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8" y="354058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dirty="0"/>
            </a:p>
          </p:txBody>
        </p:sp>
        <p:sp>
          <p:nvSpPr>
            <p:cNvPr id="173" name="Freeform: Shape 172">
              <a:extLst>
                <a:ext uri="{FF2B5EF4-FFF2-40B4-BE49-F238E27FC236}">
                  <a16:creationId xmlns:a16="http://schemas.microsoft.com/office/drawing/2014/main" id="{0F5E0490-21C2-4EF6-950D-38814F32C2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37" y="3540588"/>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sp>
          <p:nvSpPr>
            <p:cNvPr id="174" name="Freeform: Shape 173">
              <a:extLst>
                <a:ext uri="{FF2B5EF4-FFF2-40B4-BE49-F238E27FC236}">
                  <a16:creationId xmlns:a16="http://schemas.microsoft.com/office/drawing/2014/main" id="{8E981C9B-710F-4034-AE82-28B1B07245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95" y="359973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75" name="Freeform: Shape 174">
              <a:extLst>
                <a:ext uri="{FF2B5EF4-FFF2-40B4-BE49-F238E27FC236}">
                  <a16:creationId xmlns:a16="http://schemas.microsoft.com/office/drawing/2014/main" id="{CC62C2CC-DBAE-4877-8F55-02FE00AE8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46" y="359973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76" name="Freeform: Shape 175">
              <a:extLst>
                <a:ext uri="{FF2B5EF4-FFF2-40B4-BE49-F238E27FC236}">
                  <a16:creationId xmlns:a16="http://schemas.microsoft.com/office/drawing/2014/main" id="{D8F57D8B-1988-441F-9DAE-A525DA5E9D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91" y="359973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dirty="0"/>
            </a:p>
          </p:txBody>
        </p:sp>
        <p:sp>
          <p:nvSpPr>
            <p:cNvPr id="177" name="Freeform: Shape 176">
              <a:extLst>
                <a:ext uri="{FF2B5EF4-FFF2-40B4-BE49-F238E27FC236}">
                  <a16:creationId xmlns:a16="http://schemas.microsoft.com/office/drawing/2014/main" id="{6715F028-3A13-4D5F-86C4-74C0AD81D6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42" y="359973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78" name="Freeform: Shape 177">
              <a:extLst>
                <a:ext uri="{FF2B5EF4-FFF2-40B4-BE49-F238E27FC236}">
                  <a16:creationId xmlns:a16="http://schemas.microsoft.com/office/drawing/2014/main" id="{DC6C9B50-47B3-44E7-B897-43D010A189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8" y="359973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dirty="0"/>
            </a:p>
          </p:txBody>
        </p:sp>
        <p:sp>
          <p:nvSpPr>
            <p:cNvPr id="179" name="Freeform: Shape 178">
              <a:extLst>
                <a:ext uri="{FF2B5EF4-FFF2-40B4-BE49-F238E27FC236}">
                  <a16:creationId xmlns:a16="http://schemas.microsoft.com/office/drawing/2014/main" id="{F3F602F0-702E-4D5F-A4FC-0E602C02B9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37" y="359973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80" name="Freeform: Shape 179">
              <a:extLst>
                <a:ext uri="{FF2B5EF4-FFF2-40B4-BE49-F238E27FC236}">
                  <a16:creationId xmlns:a16="http://schemas.microsoft.com/office/drawing/2014/main" id="{9F379870-B34C-4DFC-9F0A-BDAB8C89FE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95" y="36589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81" name="Freeform: Shape 180">
              <a:extLst>
                <a:ext uri="{FF2B5EF4-FFF2-40B4-BE49-F238E27FC236}">
                  <a16:creationId xmlns:a16="http://schemas.microsoft.com/office/drawing/2014/main" id="{641092AC-FED1-4D1D-B57C-0AC883CA95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46" y="36589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82" name="Freeform: Shape 181">
              <a:extLst>
                <a:ext uri="{FF2B5EF4-FFF2-40B4-BE49-F238E27FC236}">
                  <a16:creationId xmlns:a16="http://schemas.microsoft.com/office/drawing/2014/main" id="{EA8A0B5E-5BB1-46AF-AC31-7D3756F354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91" y="36589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dirty="0"/>
            </a:p>
          </p:txBody>
        </p:sp>
        <p:sp>
          <p:nvSpPr>
            <p:cNvPr id="183" name="Freeform: Shape 182">
              <a:extLst>
                <a:ext uri="{FF2B5EF4-FFF2-40B4-BE49-F238E27FC236}">
                  <a16:creationId xmlns:a16="http://schemas.microsoft.com/office/drawing/2014/main" id="{1C519384-2192-432B-B768-64B4BC2DA9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42" y="36589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84" name="Freeform: Shape 183">
              <a:extLst>
                <a:ext uri="{FF2B5EF4-FFF2-40B4-BE49-F238E27FC236}">
                  <a16:creationId xmlns:a16="http://schemas.microsoft.com/office/drawing/2014/main" id="{13C77A9D-44F0-4289-A611-D8AF813570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8" y="36589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dirty="0"/>
            </a:p>
          </p:txBody>
        </p:sp>
        <p:sp>
          <p:nvSpPr>
            <p:cNvPr id="185" name="Freeform: Shape 184">
              <a:extLst>
                <a:ext uri="{FF2B5EF4-FFF2-40B4-BE49-F238E27FC236}">
                  <a16:creationId xmlns:a16="http://schemas.microsoft.com/office/drawing/2014/main" id="{0A54AEDC-E418-4E02-A713-6CE30C0CDD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41" y="36589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86" name="Freeform: Shape 185">
              <a:extLst>
                <a:ext uri="{FF2B5EF4-FFF2-40B4-BE49-F238E27FC236}">
                  <a16:creationId xmlns:a16="http://schemas.microsoft.com/office/drawing/2014/main" id="{24FECFE3-9F31-47B0-B17F-CF2A1CEE85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99" y="371813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87" name="Freeform: Shape 186">
              <a:extLst>
                <a:ext uri="{FF2B5EF4-FFF2-40B4-BE49-F238E27FC236}">
                  <a16:creationId xmlns:a16="http://schemas.microsoft.com/office/drawing/2014/main" id="{68167DF4-8B16-419B-B7BA-2FD5FF6CC8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50" y="37181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88" name="Freeform: Shape 187">
              <a:extLst>
                <a:ext uri="{FF2B5EF4-FFF2-40B4-BE49-F238E27FC236}">
                  <a16:creationId xmlns:a16="http://schemas.microsoft.com/office/drawing/2014/main" id="{A543D24F-44C0-4DDF-A30E-8C8407548F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95" y="3718130"/>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dirty="0"/>
            </a:p>
          </p:txBody>
        </p:sp>
        <p:sp>
          <p:nvSpPr>
            <p:cNvPr id="189" name="Freeform: Shape 188">
              <a:extLst>
                <a:ext uri="{FF2B5EF4-FFF2-40B4-BE49-F238E27FC236}">
                  <a16:creationId xmlns:a16="http://schemas.microsoft.com/office/drawing/2014/main" id="{63DEAE3C-3931-41EE-B4A1-F9385602BE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45" y="37181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90" name="Freeform: Shape 189">
              <a:extLst>
                <a:ext uri="{FF2B5EF4-FFF2-40B4-BE49-F238E27FC236}">
                  <a16:creationId xmlns:a16="http://schemas.microsoft.com/office/drawing/2014/main" id="{B11945CD-32F6-4C09-82AF-5510512312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92" y="3718128"/>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dirty="0"/>
            </a:p>
          </p:txBody>
        </p:sp>
        <p:sp>
          <p:nvSpPr>
            <p:cNvPr id="191" name="Freeform: Shape 190">
              <a:extLst>
                <a:ext uri="{FF2B5EF4-FFF2-40B4-BE49-F238E27FC236}">
                  <a16:creationId xmlns:a16="http://schemas.microsoft.com/office/drawing/2014/main" id="{9109F44F-512F-4792-AED2-ECA80DDE16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40" y="37181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92" name="Freeform: Shape 191">
              <a:extLst>
                <a:ext uri="{FF2B5EF4-FFF2-40B4-BE49-F238E27FC236}">
                  <a16:creationId xmlns:a16="http://schemas.microsoft.com/office/drawing/2014/main" id="{29B9E19B-BC56-46F2-BFFF-1688CEA55A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95" y="3777375"/>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93" name="Freeform: Shape 192">
              <a:extLst>
                <a:ext uri="{FF2B5EF4-FFF2-40B4-BE49-F238E27FC236}">
                  <a16:creationId xmlns:a16="http://schemas.microsoft.com/office/drawing/2014/main" id="{F573BDDE-4AED-43FB-B8D1-B5F3708931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50" y="3777375"/>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94" name="Freeform: Shape 193">
              <a:extLst>
                <a:ext uri="{FF2B5EF4-FFF2-40B4-BE49-F238E27FC236}">
                  <a16:creationId xmlns:a16="http://schemas.microsoft.com/office/drawing/2014/main" id="{EFFDA684-6DFF-4629-830E-6F2ACAB8C3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96" y="3777375"/>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dirty="0"/>
            </a:p>
          </p:txBody>
        </p:sp>
        <p:sp>
          <p:nvSpPr>
            <p:cNvPr id="195" name="Freeform: Shape 194">
              <a:extLst>
                <a:ext uri="{FF2B5EF4-FFF2-40B4-BE49-F238E27FC236}">
                  <a16:creationId xmlns:a16="http://schemas.microsoft.com/office/drawing/2014/main" id="{92E23250-6349-4726-AF61-08A57B3A2E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55" y="3777354"/>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96" name="Freeform: Shape 195">
              <a:extLst>
                <a:ext uri="{FF2B5EF4-FFF2-40B4-BE49-F238E27FC236}">
                  <a16:creationId xmlns:a16="http://schemas.microsoft.com/office/drawing/2014/main" id="{8536AAE6-5497-4B0A-9C9F-4EAA1BB322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314" y="3777450"/>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dirty="0"/>
            </a:p>
          </p:txBody>
        </p:sp>
        <p:sp>
          <p:nvSpPr>
            <p:cNvPr id="197" name="Freeform: Shape 196">
              <a:extLst>
                <a:ext uri="{FF2B5EF4-FFF2-40B4-BE49-F238E27FC236}">
                  <a16:creationId xmlns:a16="http://schemas.microsoft.com/office/drawing/2014/main" id="{52B72898-B9DE-4574-BB20-0C317954D4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9707577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134CC3FF-7AA4-46F4-8B24-2F9383D86D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85511" y="805742"/>
            <a:ext cx="3647770" cy="3193211"/>
            <a:chOff x="1674895" y="1345036"/>
            <a:chExt cx="5428610" cy="4210939"/>
          </a:xfrm>
        </p:grpSpPr>
        <p:sp>
          <p:nvSpPr>
            <p:cNvPr id="28" name="Rectangle 27">
              <a:extLst>
                <a:ext uri="{FF2B5EF4-FFF2-40B4-BE49-F238E27FC236}">
                  <a16:creationId xmlns:a16="http://schemas.microsoft.com/office/drawing/2014/main" id="{275E42E8-8B96-4FF0-9DCC-7E2084C0FD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895" y="1345036"/>
              <a:ext cx="5428610" cy="4210939"/>
            </a:xfrm>
            <a:prstGeom prst="rect">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78FEA8A4-ED0E-429C-884B-1599153B8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895" y="1345036"/>
              <a:ext cx="5428610" cy="4210939"/>
            </a:xfrm>
            <a:prstGeom prst="rect">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Rectangle 30">
            <a:extLst>
              <a:ext uri="{FF2B5EF4-FFF2-40B4-BE49-F238E27FC236}">
                <a16:creationId xmlns:a16="http://schemas.microsoft.com/office/drawing/2014/main" id="{CAEBFCD5-5356-4326-8D39-8235A46CD7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315" y="685805"/>
            <a:ext cx="3624947" cy="3193211"/>
          </a:xfrm>
          <a:prstGeom prst="rect">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0EFC5C-B162-4731-B88F-6CA035FDC678}"/>
              </a:ext>
            </a:extLst>
          </p:cNvPr>
          <p:cNvSpPr>
            <a:spLocks noGrp="1"/>
          </p:cNvSpPr>
          <p:nvPr>
            <p:ph type="title"/>
          </p:nvPr>
        </p:nvSpPr>
        <p:spPr>
          <a:xfrm>
            <a:off x="740584" y="859808"/>
            <a:ext cx="3543197" cy="2878986"/>
          </a:xfrm>
        </p:spPr>
        <p:txBody>
          <a:bodyPr>
            <a:normAutofit fontScale="90000"/>
          </a:bodyPr>
          <a:lstStyle/>
          <a:p>
            <a:pPr algn="ctr"/>
            <a:r>
              <a:rPr lang="en-US" dirty="0">
                <a:solidFill>
                  <a:schemeClr val="bg1"/>
                </a:solidFill>
              </a:rPr>
              <a:t>HERE </a:t>
            </a:r>
            <a:br>
              <a:rPr lang="en-US" dirty="0">
                <a:solidFill>
                  <a:schemeClr val="bg1"/>
                </a:solidFill>
              </a:rPr>
            </a:br>
            <a:r>
              <a:rPr lang="en-US" dirty="0">
                <a:solidFill>
                  <a:schemeClr val="bg1"/>
                </a:solidFill>
              </a:rPr>
              <a:t>WE</a:t>
            </a:r>
            <a:br>
              <a:rPr lang="en-US" dirty="0">
                <a:solidFill>
                  <a:schemeClr val="bg1"/>
                </a:solidFill>
              </a:rPr>
            </a:br>
            <a:r>
              <a:rPr lang="en-US" dirty="0">
                <a:solidFill>
                  <a:schemeClr val="bg1"/>
                </a:solidFill>
              </a:rPr>
              <a:t>GROW</a:t>
            </a:r>
            <a:br>
              <a:rPr lang="en-US" dirty="0">
                <a:solidFill>
                  <a:schemeClr val="bg1"/>
                </a:solidFill>
              </a:rPr>
            </a:br>
            <a:r>
              <a:rPr lang="en-US" dirty="0">
                <a:solidFill>
                  <a:schemeClr val="bg1"/>
                </a:solidFill>
              </a:rPr>
              <a:t>SY 2023-2024</a:t>
            </a:r>
            <a:br>
              <a:rPr lang="en-US" dirty="0">
                <a:solidFill>
                  <a:schemeClr val="bg1"/>
                </a:solidFill>
              </a:rPr>
            </a:br>
            <a:r>
              <a:rPr lang="en-US" dirty="0">
                <a:solidFill>
                  <a:schemeClr val="bg1"/>
                </a:solidFill>
              </a:rPr>
              <a:t>UPDATES</a:t>
            </a:r>
          </a:p>
        </p:txBody>
      </p:sp>
      <p:grpSp>
        <p:nvGrpSpPr>
          <p:cNvPr id="33" name="Graphic 4">
            <a:extLst>
              <a:ext uri="{FF2B5EF4-FFF2-40B4-BE49-F238E27FC236}">
                <a16:creationId xmlns:a16="http://schemas.microsoft.com/office/drawing/2014/main" id="{5F2AA49C-5AC0-41C7-BFAF-74B8D8293C8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89048" y="2335801"/>
            <a:ext cx="849365" cy="849366"/>
            <a:chOff x="5829300" y="3162300"/>
            <a:chExt cx="532256" cy="532257"/>
          </a:xfrm>
          <a:solidFill>
            <a:srgbClr val="FFFFFF"/>
          </a:solidFill>
        </p:grpSpPr>
        <p:sp>
          <p:nvSpPr>
            <p:cNvPr id="34" name="Freeform: Shape 33">
              <a:extLst>
                <a:ext uri="{FF2B5EF4-FFF2-40B4-BE49-F238E27FC236}">
                  <a16:creationId xmlns:a16="http://schemas.microsoft.com/office/drawing/2014/main" id="{88A750A0-64B5-41B2-B525-A914EB40B3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9208" y="3192208"/>
              <a:ext cx="112966" cy="11296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F8216C77-85C1-4BDC-87A8-7E75933205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1205" y="3164205"/>
              <a:ext cx="230314" cy="230314"/>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471AED48-754E-41AC-9ECC-DB25976447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29300" y="3162300"/>
              <a:ext cx="294131" cy="294131"/>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9525" cap="flat">
              <a:noFill/>
              <a:prstDash val="solid"/>
              <a:miter/>
            </a:ln>
          </p:spPr>
          <p:txBody>
            <a:bodyPr rtlCol="0" anchor="ctr"/>
            <a:lstStyle/>
            <a:p>
              <a:endParaRPr lang="en-US" dirty="0"/>
            </a:p>
          </p:txBody>
        </p:sp>
        <p:sp>
          <p:nvSpPr>
            <p:cNvPr id="37" name="Freeform: Shape 36">
              <a:extLst>
                <a:ext uri="{FF2B5EF4-FFF2-40B4-BE49-F238E27FC236}">
                  <a16:creationId xmlns:a16="http://schemas.microsoft.com/office/drawing/2014/main" id="{48005417-D297-404F-82A5-8C4393E85F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7205" y="3170110"/>
              <a:ext cx="337184" cy="337280"/>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9525"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17F942D6-2D0C-4894-81F0-6F81714BA4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3207" y="3186207"/>
              <a:ext cx="364617" cy="364617"/>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9525"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4FAD802E-9670-4B80-876B-3FF64D29A1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5305" y="3208305"/>
              <a:ext cx="380238" cy="380238"/>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9525"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838AF437-0BFB-40E4-ADA0-5749919AAC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02832" y="3235832"/>
              <a:ext cx="385191" cy="385191"/>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9525"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F8BC9C3D-CBBE-4D29-9DAC-98B3CAF397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35789" y="3268313"/>
              <a:ext cx="379761" cy="380237"/>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9525"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A7016629-22ED-494E-9205-594895DA95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2841" y="3305841"/>
              <a:ext cx="364807" cy="364807"/>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952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BFF3CC1E-0ED4-4599-9B4E-F057769B96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16370" y="3349466"/>
              <a:ext cx="337280" cy="337280"/>
            </a:xfrm>
            <a:custGeom>
              <a:avLst/>
              <a:gdLst>
                <a:gd name="connsiteX0" fmla="*/ 333470 w 337280"/>
                <a:gd name="connsiteY0" fmla="*/ 0 h 337280"/>
                <a:gd name="connsiteX1" fmla="*/ 337280 w 337280"/>
                <a:gd name="connsiteY1" fmla="*/ 13430 h 337280"/>
                <a:gd name="connsiteX2" fmla="*/ 13430 w 337280"/>
                <a:gd name="connsiteY2" fmla="*/ 337280 h 337280"/>
                <a:gd name="connsiteX3" fmla="*/ 0 w 337280"/>
                <a:gd name="connsiteY3" fmla="*/ 333470 h 337280"/>
              </a:gdLst>
              <a:ahLst/>
              <a:cxnLst>
                <a:cxn ang="0">
                  <a:pos x="connsiteX0" y="connsiteY0"/>
                </a:cxn>
                <a:cxn ang="0">
                  <a:pos x="connsiteX1" y="connsiteY1"/>
                </a:cxn>
                <a:cxn ang="0">
                  <a:pos x="connsiteX2" y="connsiteY2"/>
                </a:cxn>
                <a:cxn ang="0">
                  <a:pos x="connsiteX3" y="connsiteY3"/>
                </a:cxn>
              </a:cxnLst>
              <a:rect l="l" t="t" r="r" b="b"/>
              <a:pathLst>
                <a:path w="337280" h="337280">
                  <a:moveTo>
                    <a:pt x="333470" y="0"/>
                  </a:moveTo>
                  <a:cubicBezTo>
                    <a:pt x="334899" y="4382"/>
                    <a:pt x="336137" y="8858"/>
                    <a:pt x="337280" y="13430"/>
                  </a:cubicBezTo>
                  <a:lnTo>
                    <a:pt x="13430" y="337280"/>
                  </a:lnTo>
                  <a:cubicBezTo>
                    <a:pt x="8858" y="336137"/>
                    <a:pt x="4382" y="334899"/>
                    <a:pt x="0" y="333470"/>
                  </a:cubicBezTo>
                  <a:close/>
                </a:path>
              </a:pathLst>
            </a:custGeom>
            <a:grpFill/>
            <a:ln w="952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065A4B3A-F9A7-4FA6-A7F3-EA08E0BA15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67329" y="3400425"/>
              <a:ext cx="294227" cy="294132"/>
            </a:xfrm>
            <a:custGeom>
              <a:avLst/>
              <a:gdLst>
                <a:gd name="connsiteX0" fmla="*/ 292989 w 294227"/>
                <a:gd name="connsiteY0" fmla="*/ 0 h 294132"/>
                <a:gd name="connsiteX1" fmla="*/ 294227 w 294227"/>
                <a:gd name="connsiteY1" fmla="*/ 15907 h 294132"/>
                <a:gd name="connsiteX2" fmla="*/ 15907 w 294227"/>
                <a:gd name="connsiteY2" fmla="*/ 294132 h 294132"/>
                <a:gd name="connsiteX3" fmla="*/ 0 w 294227"/>
                <a:gd name="connsiteY3" fmla="*/ 292894 h 294132"/>
              </a:gdLst>
              <a:ahLst/>
              <a:cxnLst>
                <a:cxn ang="0">
                  <a:pos x="connsiteX0" y="connsiteY0"/>
                </a:cxn>
                <a:cxn ang="0">
                  <a:pos x="connsiteX1" y="connsiteY1"/>
                </a:cxn>
                <a:cxn ang="0">
                  <a:pos x="connsiteX2" y="connsiteY2"/>
                </a:cxn>
                <a:cxn ang="0">
                  <a:pos x="connsiteX3" y="connsiteY3"/>
                </a:cxn>
              </a:cxnLst>
              <a:rect l="l" t="t" r="r" b="b"/>
              <a:pathLst>
                <a:path w="294227" h="294132">
                  <a:moveTo>
                    <a:pt x="292989" y="0"/>
                  </a:moveTo>
                  <a:cubicBezTo>
                    <a:pt x="293561" y="5334"/>
                    <a:pt x="293942" y="10668"/>
                    <a:pt x="294227" y="15907"/>
                  </a:cubicBezTo>
                  <a:lnTo>
                    <a:pt x="15907" y="294132"/>
                  </a:lnTo>
                  <a:cubicBezTo>
                    <a:pt x="10668" y="294132"/>
                    <a:pt x="5334" y="293465"/>
                    <a:pt x="0" y="292894"/>
                  </a:cubicBezTo>
                  <a:close/>
                </a:path>
              </a:pathLst>
            </a:custGeom>
            <a:grpFill/>
            <a:ln w="9525"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783B6A14-A56D-4B95-8395-89CF53A09B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29337" y="3462337"/>
              <a:ext cx="230314" cy="230314"/>
            </a:xfrm>
            <a:custGeom>
              <a:avLst/>
              <a:gdLst>
                <a:gd name="connsiteX0" fmla="*/ 230315 w 230314"/>
                <a:gd name="connsiteY0" fmla="*/ 0 h 230314"/>
                <a:gd name="connsiteX1" fmla="*/ 226886 w 230314"/>
                <a:gd name="connsiteY1" fmla="*/ 20574 h 230314"/>
                <a:gd name="connsiteX2" fmla="*/ 20669 w 230314"/>
                <a:gd name="connsiteY2" fmla="*/ 226790 h 230314"/>
                <a:gd name="connsiteX3" fmla="*/ 0 w 230314"/>
                <a:gd name="connsiteY3" fmla="*/ 230315 h 230314"/>
              </a:gdLst>
              <a:ahLst/>
              <a:cxnLst>
                <a:cxn ang="0">
                  <a:pos x="connsiteX0" y="connsiteY0"/>
                </a:cxn>
                <a:cxn ang="0">
                  <a:pos x="connsiteX1" y="connsiteY1"/>
                </a:cxn>
                <a:cxn ang="0">
                  <a:pos x="connsiteX2" y="connsiteY2"/>
                </a:cxn>
                <a:cxn ang="0">
                  <a:pos x="connsiteX3" y="connsiteY3"/>
                </a:cxn>
              </a:cxnLst>
              <a:rect l="l" t="t" r="r" b="b"/>
              <a:pathLst>
                <a:path w="230314" h="230314">
                  <a:moveTo>
                    <a:pt x="230315" y="0"/>
                  </a:moveTo>
                  <a:cubicBezTo>
                    <a:pt x="229457" y="6953"/>
                    <a:pt x="228314" y="13716"/>
                    <a:pt x="226886" y="20574"/>
                  </a:cubicBezTo>
                  <a:lnTo>
                    <a:pt x="20669" y="226790"/>
                  </a:lnTo>
                  <a:cubicBezTo>
                    <a:pt x="13811" y="228314"/>
                    <a:pt x="6953" y="229457"/>
                    <a:pt x="0" y="230315"/>
                  </a:cubicBezTo>
                  <a:close/>
                </a:path>
              </a:pathLst>
            </a:custGeom>
            <a:grpFill/>
            <a:ln w="9525"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49F0868B-B193-43B6-BB1E-1FF72993EA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18682" y="3551682"/>
              <a:ext cx="112871" cy="112871"/>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9525" cap="flat">
              <a:noFill/>
              <a:prstDash val="solid"/>
              <a:miter/>
            </a:ln>
          </p:spPr>
          <p:txBody>
            <a:bodyPr rtlCol="0" anchor="ctr"/>
            <a:lstStyle/>
            <a:p>
              <a:endParaRPr lang="en-US"/>
            </a:p>
          </p:txBody>
        </p:sp>
      </p:grpSp>
      <p:grpSp>
        <p:nvGrpSpPr>
          <p:cNvPr id="48" name="Graphic 4">
            <a:extLst>
              <a:ext uri="{FF2B5EF4-FFF2-40B4-BE49-F238E27FC236}">
                <a16:creationId xmlns:a16="http://schemas.microsoft.com/office/drawing/2014/main" id="{BB32367D-C4F2-49D5-A586-298C7CA821B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89048" y="2335801"/>
            <a:ext cx="849365" cy="849366"/>
            <a:chOff x="5829300" y="3162300"/>
            <a:chExt cx="532256" cy="532257"/>
          </a:xfrm>
          <a:solidFill>
            <a:schemeClr val="bg1"/>
          </a:solidFill>
        </p:grpSpPr>
        <p:sp>
          <p:nvSpPr>
            <p:cNvPr id="49" name="Freeform: Shape 48">
              <a:extLst>
                <a:ext uri="{FF2B5EF4-FFF2-40B4-BE49-F238E27FC236}">
                  <a16:creationId xmlns:a16="http://schemas.microsoft.com/office/drawing/2014/main" id="{E1FF7EE7-ACA2-4BFF-BA75-7FAE93FBB6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9208" y="3192208"/>
              <a:ext cx="112966" cy="11296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9525"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8647462E-B5E8-4F02-A1E4-BD0380A224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1205" y="3164205"/>
              <a:ext cx="230314" cy="230314"/>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9525"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412CE109-6153-414A-B2D6-C4F9C6FA2E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29300" y="3162300"/>
              <a:ext cx="294131" cy="294131"/>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9525" cap="flat">
              <a:noFill/>
              <a:prstDash val="solid"/>
              <a:miter/>
            </a:ln>
          </p:spPr>
          <p:txBody>
            <a:bodyPr rtlCol="0" anchor="ctr"/>
            <a:lstStyle/>
            <a:p>
              <a:endParaRPr lang="en-US" dirty="0"/>
            </a:p>
          </p:txBody>
        </p:sp>
        <p:sp>
          <p:nvSpPr>
            <p:cNvPr id="52" name="Freeform: Shape 51">
              <a:extLst>
                <a:ext uri="{FF2B5EF4-FFF2-40B4-BE49-F238E27FC236}">
                  <a16:creationId xmlns:a16="http://schemas.microsoft.com/office/drawing/2014/main" id="{DAF530F5-D68D-4BC8-8984-F1A8B5DEB6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7205" y="3170110"/>
              <a:ext cx="337184" cy="337280"/>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9525"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2EB69747-F9DD-4B80-B488-D5565D0BC6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3207" y="3186207"/>
              <a:ext cx="364617" cy="364617"/>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9525"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73AFB787-B8A4-4269-9DA9-FF4A660303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5305" y="3208305"/>
              <a:ext cx="380238" cy="380238"/>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9525"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6E682D93-25A6-4D91-9A81-3F247BBEE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02832" y="3235832"/>
              <a:ext cx="385191" cy="385191"/>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9525"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9D5F48B5-53B4-4DA8-B929-6AFF506589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35789" y="3268313"/>
              <a:ext cx="379761" cy="380237"/>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9525"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8CA195A3-2A74-4D13-A1B8-24765E26BF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2841" y="3305841"/>
              <a:ext cx="364807" cy="364807"/>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9525"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B98F1918-C39D-4713-AB21-685A944355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16370" y="3349466"/>
              <a:ext cx="337280" cy="337280"/>
            </a:xfrm>
            <a:custGeom>
              <a:avLst/>
              <a:gdLst>
                <a:gd name="connsiteX0" fmla="*/ 333470 w 337280"/>
                <a:gd name="connsiteY0" fmla="*/ 0 h 337280"/>
                <a:gd name="connsiteX1" fmla="*/ 337280 w 337280"/>
                <a:gd name="connsiteY1" fmla="*/ 13430 h 337280"/>
                <a:gd name="connsiteX2" fmla="*/ 13430 w 337280"/>
                <a:gd name="connsiteY2" fmla="*/ 337280 h 337280"/>
                <a:gd name="connsiteX3" fmla="*/ 0 w 337280"/>
                <a:gd name="connsiteY3" fmla="*/ 333470 h 337280"/>
              </a:gdLst>
              <a:ahLst/>
              <a:cxnLst>
                <a:cxn ang="0">
                  <a:pos x="connsiteX0" y="connsiteY0"/>
                </a:cxn>
                <a:cxn ang="0">
                  <a:pos x="connsiteX1" y="connsiteY1"/>
                </a:cxn>
                <a:cxn ang="0">
                  <a:pos x="connsiteX2" y="connsiteY2"/>
                </a:cxn>
                <a:cxn ang="0">
                  <a:pos x="connsiteX3" y="connsiteY3"/>
                </a:cxn>
              </a:cxnLst>
              <a:rect l="l" t="t" r="r" b="b"/>
              <a:pathLst>
                <a:path w="337280" h="337280">
                  <a:moveTo>
                    <a:pt x="333470" y="0"/>
                  </a:moveTo>
                  <a:cubicBezTo>
                    <a:pt x="334899" y="4382"/>
                    <a:pt x="336137" y="8858"/>
                    <a:pt x="337280" y="13430"/>
                  </a:cubicBezTo>
                  <a:lnTo>
                    <a:pt x="13430" y="337280"/>
                  </a:lnTo>
                  <a:cubicBezTo>
                    <a:pt x="8858" y="336137"/>
                    <a:pt x="4382" y="334899"/>
                    <a:pt x="0" y="333470"/>
                  </a:cubicBezTo>
                  <a:close/>
                </a:path>
              </a:pathLst>
            </a:custGeom>
            <a:grpFill/>
            <a:ln w="9525"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33592273-DEE6-42E1-B824-11D5443323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67329" y="3400425"/>
              <a:ext cx="294227" cy="294132"/>
            </a:xfrm>
            <a:custGeom>
              <a:avLst/>
              <a:gdLst>
                <a:gd name="connsiteX0" fmla="*/ 292989 w 294227"/>
                <a:gd name="connsiteY0" fmla="*/ 0 h 294132"/>
                <a:gd name="connsiteX1" fmla="*/ 294227 w 294227"/>
                <a:gd name="connsiteY1" fmla="*/ 15907 h 294132"/>
                <a:gd name="connsiteX2" fmla="*/ 15907 w 294227"/>
                <a:gd name="connsiteY2" fmla="*/ 294132 h 294132"/>
                <a:gd name="connsiteX3" fmla="*/ 0 w 294227"/>
                <a:gd name="connsiteY3" fmla="*/ 292894 h 294132"/>
              </a:gdLst>
              <a:ahLst/>
              <a:cxnLst>
                <a:cxn ang="0">
                  <a:pos x="connsiteX0" y="connsiteY0"/>
                </a:cxn>
                <a:cxn ang="0">
                  <a:pos x="connsiteX1" y="connsiteY1"/>
                </a:cxn>
                <a:cxn ang="0">
                  <a:pos x="connsiteX2" y="connsiteY2"/>
                </a:cxn>
                <a:cxn ang="0">
                  <a:pos x="connsiteX3" y="connsiteY3"/>
                </a:cxn>
              </a:cxnLst>
              <a:rect l="l" t="t" r="r" b="b"/>
              <a:pathLst>
                <a:path w="294227" h="294132">
                  <a:moveTo>
                    <a:pt x="292989" y="0"/>
                  </a:moveTo>
                  <a:cubicBezTo>
                    <a:pt x="293561" y="5334"/>
                    <a:pt x="293942" y="10668"/>
                    <a:pt x="294227" y="15907"/>
                  </a:cubicBezTo>
                  <a:lnTo>
                    <a:pt x="15907" y="294132"/>
                  </a:lnTo>
                  <a:cubicBezTo>
                    <a:pt x="10668" y="294132"/>
                    <a:pt x="5334" y="293465"/>
                    <a:pt x="0" y="292894"/>
                  </a:cubicBezTo>
                  <a:close/>
                </a:path>
              </a:pathLst>
            </a:custGeom>
            <a:grpFill/>
            <a:ln w="9525"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12D6F82B-B619-4D8B-85AE-0E57103BA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29337" y="3462337"/>
              <a:ext cx="230314" cy="230314"/>
            </a:xfrm>
            <a:custGeom>
              <a:avLst/>
              <a:gdLst>
                <a:gd name="connsiteX0" fmla="*/ 230315 w 230314"/>
                <a:gd name="connsiteY0" fmla="*/ 0 h 230314"/>
                <a:gd name="connsiteX1" fmla="*/ 226886 w 230314"/>
                <a:gd name="connsiteY1" fmla="*/ 20574 h 230314"/>
                <a:gd name="connsiteX2" fmla="*/ 20669 w 230314"/>
                <a:gd name="connsiteY2" fmla="*/ 226790 h 230314"/>
                <a:gd name="connsiteX3" fmla="*/ 0 w 230314"/>
                <a:gd name="connsiteY3" fmla="*/ 230315 h 230314"/>
              </a:gdLst>
              <a:ahLst/>
              <a:cxnLst>
                <a:cxn ang="0">
                  <a:pos x="connsiteX0" y="connsiteY0"/>
                </a:cxn>
                <a:cxn ang="0">
                  <a:pos x="connsiteX1" y="connsiteY1"/>
                </a:cxn>
                <a:cxn ang="0">
                  <a:pos x="connsiteX2" y="connsiteY2"/>
                </a:cxn>
                <a:cxn ang="0">
                  <a:pos x="connsiteX3" y="connsiteY3"/>
                </a:cxn>
              </a:cxnLst>
              <a:rect l="l" t="t" r="r" b="b"/>
              <a:pathLst>
                <a:path w="230314" h="230314">
                  <a:moveTo>
                    <a:pt x="230315" y="0"/>
                  </a:moveTo>
                  <a:cubicBezTo>
                    <a:pt x="229457" y="6953"/>
                    <a:pt x="228314" y="13716"/>
                    <a:pt x="226886" y="20574"/>
                  </a:cubicBezTo>
                  <a:lnTo>
                    <a:pt x="20669" y="226790"/>
                  </a:lnTo>
                  <a:cubicBezTo>
                    <a:pt x="13811" y="228314"/>
                    <a:pt x="6953" y="229457"/>
                    <a:pt x="0" y="230315"/>
                  </a:cubicBezTo>
                  <a:close/>
                </a:path>
              </a:pathLst>
            </a:custGeom>
            <a:grpFill/>
            <a:ln w="9525"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6246C574-90D4-412B-9444-203F7C83CD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18682" y="3551682"/>
              <a:ext cx="112871" cy="112871"/>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9525" cap="flat">
              <a:noFill/>
              <a:prstDash val="solid"/>
              <a:miter/>
            </a:ln>
          </p:spPr>
          <p:txBody>
            <a:bodyPr rtlCol="0" anchor="ctr"/>
            <a:lstStyle/>
            <a:p>
              <a:endParaRPr lang="en-US"/>
            </a:p>
          </p:txBody>
        </p:sp>
      </p:grpSp>
      <p:sp>
        <p:nvSpPr>
          <p:cNvPr id="3" name="Content Placeholder 2">
            <a:extLst>
              <a:ext uri="{FF2B5EF4-FFF2-40B4-BE49-F238E27FC236}">
                <a16:creationId xmlns:a16="http://schemas.microsoft.com/office/drawing/2014/main" id="{08BC7AE1-A5B2-4033-B75C-04B7DE21A134}"/>
              </a:ext>
            </a:extLst>
          </p:cNvPr>
          <p:cNvSpPr>
            <a:spLocks noGrp="1"/>
          </p:cNvSpPr>
          <p:nvPr>
            <p:ph idx="1"/>
          </p:nvPr>
        </p:nvSpPr>
        <p:spPr>
          <a:xfrm>
            <a:off x="6477270" y="476251"/>
            <a:ext cx="4974146" cy="6248400"/>
          </a:xfrm>
        </p:spPr>
        <p:txBody>
          <a:bodyPr>
            <a:normAutofit/>
          </a:bodyPr>
          <a:lstStyle/>
          <a:p>
            <a:pPr>
              <a:spcBef>
                <a:spcPts val="0"/>
              </a:spcBef>
            </a:pPr>
            <a:r>
              <a:rPr lang="en-US"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Summer School for the district is at Pearson Middle</a:t>
            </a:r>
          </a:p>
          <a:p>
            <a:pPr>
              <a:spcBef>
                <a:spcPts val="0"/>
              </a:spcBef>
            </a:pPr>
            <a:endParaRPr lang="en-US"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pPr>
            <a:endPar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spcBef>
                <a:spcPts val="0"/>
              </a:spcBef>
            </a:pPr>
            <a:r>
              <a:rPr lang="en-US"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PSAT 8/9 will be digital in October … will others soon follow (i.e., CogAT)?</a:t>
            </a:r>
          </a:p>
          <a:p>
            <a:pPr>
              <a:spcBef>
                <a:spcPts val="0"/>
              </a:spcBef>
            </a:pPr>
            <a:endPar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spcBef>
                <a:spcPts val="0"/>
              </a:spcBef>
            </a:pPr>
            <a:endParaRPr lang="en-US"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pPr>
            <a:r>
              <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rPr>
              <a:t>Dual Language Immersion                 8</a:t>
            </a:r>
            <a:r>
              <a:rPr lang="en-US" baseline="30000" dirty="0">
                <a:solidFill>
                  <a:schemeClr val="bg1"/>
                </a:solidFill>
                <a:latin typeface="Calibri" panose="020F0502020204030204" pitchFamily="34" charset="0"/>
                <a:ea typeface="Calibri" panose="020F0502020204030204" pitchFamily="34" charset="0"/>
                <a:cs typeface="Times New Roman" panose="02020603050405020304" pitchFamily="18" charset="0"/>
              </a:rPr>
              <a:t>th</a:t>
            </a:r>
            <a:r>
              <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rPr>
              <a:t> grade students will be going to Puerto Rico February 16</a:t>
            </a:r>
            <a:r>
              <a:rPr lang="en-US" baseline="30000" dirty="0">
                <a:solidFill>
                  <a:schemeClr val="bg1"/>
                </a:solidFill>
                <a:latin typeface="Calibri" panose="020F0502020204030204" pitchFamily="34" charset="0"/>
                <a:ea typeface="Calibri" panose="020F0502020204030204" pitchFamily="34" charset="0"/>
                <a:cs typeface="Times New Roman" panose="02020603050405020304" pitchFamily="18" charset="0"/>
              </a:rPr>
              <a:t>th</a:t>
            </a:r>
            <a:r>
              <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rPr>
              <a:t> – February 20</a:t>
            </a:r>
            <a:r>
              <a:rPr lang="en-US" baseline="30000" dirty="0">
                <a:solidFill>
                  <a:schemeClr val="bg1"/>
                </a:solidFill>
                <a:latin typeface="Calibri" panose="020F0502020204030204" pitchFamily="34" charset="0"/>
                <a:ea typeface="Calibri" panose="020F0502020204030204" pitchFamily="34" charset="0"/>
                <a:cs typeface="Times New Roman" panose="02020603050405020304" pitchFamily="18" charset="0"/>
              </a:rPr>
              <a:t>th</a:t>
            </a:r>
            <a:r>
              <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p>
          <a:p>
            <a:pPr lvl="1">
              <a:spcBef>
                <a:spcPts val="0"/>
              </a:spcBef>
            </a:pPr>
            <a:r>
              <a:rPr lang="en-US"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Visiting a</a:t>
            </a:r>
            <a:r>
              <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rPr>
              <a:t>n IB School in San Juan</a:t>
            </a:r>
          </a:p>
          <a:p>
            <a:pPr lvl="1">
              <a:spcBef>
                <a:spcPts val="0"/>
              </a:spcBef>
            </a:pPr>
            <a:r>
              <a:rPr lang="en-US"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It will be their commun</a:t>
            </a:r>
            <a:r>
              <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rPr>
              <a:t>ity service project presentation</a:t>
            </a:r>
            <a:endParaRPr lang="en-US"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066460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134CC3FF-7AA4-46F4-8B24-2F9383D86D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85511" y="805742"/>
            <a:ext cx="3647770" cy="3193211"/>
            <a:chOff x="1674895" y="1345036"/>
            <a:chExt cx="5428610" cy="4210939"/>
          </a:xfrm>
        </p:grpSpPr>
        <p:sp>
          <p:nvSpPr>
            <p:cNvPr id="28" name="Rectangle 27">
              <a:extLst>
                <a:ext uri="{FF2B5EF4-FFF2-40B4-BE49-F238E27FC236}">
                  <a16:creationId xmlns:a16="http://schemas.microsoft.com/office/drawing/2014/main" id="{275E42E8-8B96-4FF0-9DCC-7E2084C0FD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895" y="1345036"/>
              <a:ext cx="5428610" cy="4210939"/>
            </a:xfrm>
            <a:prstGeom prst="rect">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78FEA8A4-ED0E-429C-884B-1599153B8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895" y="1345036"/>
              <a:ext cx="5428610" cy="4210939"/>
            </a:xfrm>
            <a:prstGeom prst="rect">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Rectangle 30">
            <a:extLst>
              <a:ext uri="{FF2B5EF4-FFF2-40B4-BE49-F238E27FC236}">
                <a16:creationId xmlns:a16="http://schemas.microsoft.com/office/drawing/2014/main" id="{CAEBFCD5-5356-4326-8D39-8235A46CD7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315" y="685805"/>
            <a:ext cx="3624947" cy="3193211"/>
          </a:xfrm>
          <a:prstGeom prst="rect">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0EFC5C-B162-4731-B88F-6CA035FDC678}"/>
              </a:ext>
            </a:extLst>
          </p:cNvPr>
          <p:cNvSpPr>
            <a:spLocks noGrp="1"/>
          </p:cNvSpPr>
          <p:nvPr>
            <p:ph type="title"/>
          </p:nvPr>
        </p:nvSpPr>
        <p:spPr>
          <a:xfrm>
            <a:off x="740584" y="859808"/>
            <a:ext cx="3543197" cy="2878986"/>
          </a:xfrm>
        </p:spPr>
        <p:txBody>
          <a:bodyPr>
            <a:normAutofit fontScale="90000"/>
          </a:bodyPr>
          <a:lstStyle/>
          <a:p>
            <a:pPr algn="ctr"/>
            <a:r>
              <a:rPr lang="en-US" dirty="0">
                <a:solidFill>
                  <a:schemeClr val="bg1"/>
                </a:solidFill>
              </a:rPr>
              <a:t>HERE </a:t>
            </a:r>
            <a:br>
              <a:rPr lang="en-US" dirty="0">
                <a:solidFill>
                  <a:schemeClr val="bg1"/>
                </a:solidFill>
              </a:rPr>
            </a:br>
            <a:r>
              <a:rPr lang="en-US" dirty="0">
                <a:solidFill>
                  <a:schemeClr val="bg1"/>
                </a:solidFill>
              </a:rPr>
              <a:t>WE</a:t>
            </a:r>
            <a:br>
              <a:rPr lang="en-US" dirty="0">
                <a:solidFill>
                  <a:schemeClr val="bg1"/>
                </a:solidFill>
              </a:rPr>
            </a:br>
            <a:r>
              <a:rPr lang="en-US" dirty="0">
                <a:solidFill>
                  <a:schemeClr val="bg1"/>
                </a:solidFill>
              </a:rPr>
              <a:t>GROW</a:t>
            </a:r>
            <a:br>
              <a:rPr lang="en-US" dirty="0">
                <a:solidFill>
                  <a:schemeClr val="bg1"/>
                </a:solidFill>
              </a:rPr>
            </a:br>
            <a:r>
              <a:rPr lang="en-US" dirty="0">
                <a:solidFill>
                  <a:schemeClr val="bg1"/>
                </a:solidFill>
              </a:rPr>
              <a:t>SY 2023-2024</a:t>
            </a:r>
            <a:br>
              <a:rPr lang="en-US" dirty="0">
                <a:solidFill>
                  <a:schemeClr val="bg1"/>
                </a:solidFill>
              </a:rPr>
            </a:br>
            <a:r>
              <a:rPr lang="en-US" dirty="0">
                <a:solidFill>
                  <a:schemeClr val="bg1"/>
                </a:solidFill>
              </a:rPr>
              <a:t>(1235 to 1300?)</a:t>
            </a:r>
          </a:p>
        </p:txBody>
      </p:sp>
      <p:grpSp>
        <p:nvGrpSpPr>
          <p:cNvPr id="33" name="Graphic 4">
            <a:extLst>
              <a:ext uri="{FF2B5EF4-FFF2-40B4-BE49-F238E27FC236}">
                <a16:creationId xmlns:a16="http://schemas.microsoft.com/office/drawing/2014/main" id="{5F2AA49C-5AC0-41C7-BFAF-74B8D8293C8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89048" y="2335801"/>
            <a:ext cx="849365" cy="849366"/>
            <a:chOff x="5829300" y="3162300"/>
            <a:chExt cx="532256" cy="532257"/>
          </a:xfrm>
          <a:solidFill>
            <a:srgbClr val="FFFFFF"/>
          </a:solidFill>
        </p:grpSpPr>
        <p:sp>
          <p:nvSpPr>
            <p:cNvPr id="34" name="Freeform: Shape 33">
              <a:extLst>
                <a:ext uri="{FF2B5EF4-FFF2-40B4-BE49-F238E27FC236}">
                  <a16:creationId xmlns:a16="http://schemas.microsoft.com/office/drawing/2014/main" id="{88A750A0-64B5-41B2-B525-A914EB40B3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9208" y="3192208"/>
              <a:ext cx="112966" cy="11296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F8216C77-85C1-4BDC-87A8-7E75933205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1205" y="3164205"/>
              <a:ext cx="230314" cy="230314"/>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471AED48-754E-41AC-9ECC-DB25976447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29300" y="3162300"/>
              <a:ext cx="294131" cy="294131"/>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9525" cap="flat">
              <a:noFill/>
              <a:prstDash val="solid"/>
              <a:miter/>
            </a:ln>
          </p:spPr>
          <p:txBody>
            <a:bodyPr rtlCol="0" anchor="ctr"/>
            <a:lstStyle/>
            <a:p>
              <a:endParaRPr lang="en-US" dirty="0"/>
            </a:p>
          </p:txBody>
        </p:sp>
        <p:sp>
          <p:nvSpPr>
            <p:cNvPr id="37" name="Freeform: Shape 36">
              <a:extLst>
                <a:ext uri="{FF2B5EF4-FFF2-40B4-BE49-F238E27FC236}">
                  <a16:creationId xmlns:a16="http://schemas.microsoft.com/office/drawing/2014/main" id="{48005417-D297-404F-82A5-8C4393E85F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7205" y="3170110"/>
              <a:ext cx="337184" cy="337280"/>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9525"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17F942D6-2D0C-4894-81F0-6F81714BA4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3207" y="3186207"/>
              <a:ext cx="364617" cy="364617"/>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9525"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4FAD802E-9670-4B80-876B-3FF64D29A1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5305" y="3208305"/>
              <a:ext cx="380238" cy="380238"/>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9525"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838AF437-0BFB-40E4-ADA0-5749919AAC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02832" y="3235832"/>
              <a:ext cx="385191" cy="385191"/>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9525"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F8BC9C3D-CBBE-4D29-9DAC-98B3CAF397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35789" y="3268313"/>
              <a:ext cx="379761" cy="380237"/>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9525"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A7016629-22ED-494E-9205-594895DA95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2841" y="3305841"/>
              <a:ext cx="364807" cy="364807"/>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952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BFF3CC1E-0ED4-4599-9B4E-F057769B96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16370" y="3349466"/>
              <a:ext cx="337280" cy="337280"/>
            </a:xfrm>
            <a:custGeom>
              <a:avLst/>
              <a:gdLst>
                <a:gd name="connsiteX0" fmla="*/ 333470 w 337280"/>
                <a:gd name="connsiteY0" fmla="*/ 0 h 337280"/>
                <a:gd name="connsiteX1" fmla="*/ 337280 w 337280"/>
                <a:gd name="connsiteY1" fmla="*/ 13430 h 337280"/>
                <a:gd name="connsiteX2" fmla="*/ 13430 w 337280"/>
                <a:gd name="connsiteY2" fmla="*/ 337280 h 337280"/>
                <a:gd name="connsiteX3" fmla="*/ 0 w 337280"/>
                <a:gd name="connsiteY3" fmla="*/ 333470 h 337280"/>
              </a:gdLst>
              <a:ahLst/>
              <a:cxnLst>
                <a:cxn ang="0">
                  <a:pos x="connsiteX0" y="connsiteY0"/>
                </a:cxn>
                <a:cxn ang="0">
                  <a:pos x="connsiteX1" y="connsiteY1"/>
                </a:cxn>
                <a:cxn ang="0">
                  <a:pos x="connsiteX2" y="connsiteY2"/>
                </a:cxn>
                <a:cxn ang="0">
                  <a:pos x="connsiteX3" y="connsiteY3"/>
                </a:cxn>
              </a:cxnLst>
              <a:rect l="l" t="t" r="r" b="b"/>
              <a:pathLst>
                <a:path w="337280" h="337280">
                  <a:moveTo>
                    <a:pt x="333470" y="0"/>
                  </a:moveTo>
                  <a:cubicBezTo>
                    <a:pt x="334899" y="4382"/>
                    <a:pt x="336137" y="8858"/>
                    <a:pt x="337280" y="13430"/>
                  </a:cubicBezTo>
                  <a:lnTo>
                    <a:pt x="13430" y="337280"/>
                  </a:lnTo>
                  <a:cubicBezTo>
                    <a:pt x="8858" y="336137"/>
                    <a:pt x="4382" y="334899"/>
                    <a:pt x="0" y="333470"/>
                  </a:cubicBezTo>
                  <a:close/>
                </a:path>
              </a:pathLst>
            </a:custGeom>
            <a:grpFill/>
            <a:ln w="952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065A4B3A-F9A7-4FA6-A7F3-EA08E0BA15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67329" y="3400425"/>
              <a:ext cx="294227" cy="294132"/>
            </a:xfrm>
            <a:custGeom>
              <a:avLst/>
              <a:gdLst>
                <a:gd name="connsiteX0" fmla="*/ 292989 w 294227"/>
                <a:gd name="connsiteY0" fmla="*/ 0 h 294132"/>
                <a:gd name="connsiteX1" fmla="*/ 294227 w 294227"/>
                <a:gd name="connsiteY1" fmla="*/ 15907 h 294132"/>
                <a:gd name="connsiteX2" fmla="*/ 15907 w 294227"/>
                <a:gd name="connsiteY2" fmla="*/ 294132 h 294132"/>
                <a:gd name="connsiteX3" fmla="*/ 0 w 294227"/>
                <a:gd name="connsiteY3" fmla="*/ 292894 h 294132"/>
              </a:gdLst>
              <a:ahLst/>
              <a:cxnLst>
                <a:cxn ang="0">
                  <a:pos x="connsiteX0" y="connsiteY0"/>
                </a:cxn>
                <a:cxn ang="0">
                  <a:pos x="connsiteX1" y="connsiteY1"/>
                </a:cxn>
                <a:cxn ang="0">
                  <a:pos x="connsiteX2" y="connsiteY2"/>
                </a:cxn>
                <a:cxn ang="0">
                  <a:pos x="connsiteX3" y="connsiteY3"/>
                </a:cxn>
              </a:cxnLst>
              <a:rect l="l" t="t" r="r" b="b"/>
              <a:pathLst>
                <a:path w="294227" h="294132">
                  <a:moveTo>
                    <a:pt x="292989" y="0"/>
                  </a:moveTo>
                  <a:cubicBezTo>
                    <a:pt x="293561" y="5334"/>
                    <a:pt x="293942" y="10668"/>
                    <a:pt x="294227" y="15907"/>
                  </a:cubicBezTo>
                  <a:lnTo>
                    <a:pt x="15907" y="294132"/>
                  </a:lnTo>
                  <a:cubicBezTo>
                    <a:pt x="10668" y="294132"/>
                    <a:pt x="5334" y="293465"/>
                    <a:pt x="0" y="292894"/>
                  </a:cubicBezTo>
                  <a:close/>
                </a:path>
              </a:pathLst>
            </a:custGeom>
            <a:grpFill/>
            <a:ln w="9525"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783B6A14-A56D-4B95-8395-89CF53A09B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29337" y="3462337"/>
              <a:ext cx="230314" cy="230314"/>
            </a:xfrm>
            <a:custGeom>
              <a:avLst/>
              <a:gdLst>
                <a:gd name="connsiteX0" fmla="*/ 230315 w 230314"/>
                <a:gd name="connsiteY0" fmla="*/ 0 h 230314"/>
                <a:gd name="connsiteX1" fmla="*/ 226886 w 230314"/>
                <a:gd name="connsiteY1" fmla="*/ 20574 h 230314"/>
                <a:gd name="connsiteX2" fmla="*/ 20669 w 230314"/>
                <a:gd name="connsiteY2" fmla="*/ 226790 h 230314"/>
                <a:gd name="connsiteX3" fmla="*/ 0 w 230314"/>
                <a:gd name="connsiteY3" fmla="*/ 230315 h 230314"/>
              </a:gdLst>
              <a:ahLst/>
              <a:cxnLst>
                <a:cxn ang="0">
                  <a:pos x="connsiteX0" y="connsiteY0"/>
                </a:cxn>
                <a:cxn ang="0">
                  <a:pos x="connsiteX1" y="connsiteY1"/>
                </a:cxn>
                <a:cxn ang="0">
                  <a:pos x="connsiteX2" y="connsiteY2"/>
                </a:cxn>
                <a:cxn ang="0">
                  <a:pos x="connsiteX3" y="connsiteY3"/>
                </a:cxn>
              </a:cxnLst>
              <a:rect l="l" t="t" r="r" b="b"/>
              <a:pathLst>
                <a:path w="230314" h="230314">
                  <a:moveTo>
                    <a:pt x="230315" y="0"/>
                  </a:moveTo>
                  <a:cubicBezTo>
                    <a:pt x="229457" y="6953"/>
                    <a:pt x="228314" y="13716"/>
                    <a:pt x="226886" y="20574"/>
                  </a:cubicBezTo>
                  <a:lnTo>
                    <a:pt x="20669" y="226790"/>
                  </a:lnTo>
                  <a:cubicBezTo>
                    <a:pt x="13811" y="228314"/>
                    <a:pt x="6953" y="229457"/>
                    <a:pt x="0" y="230315"/>
                  </a:cubicBezTo>
                  <a:close/>
                </a:path>
              </a:pathLst>
            </a:custGeom>
            <a:grpFill/>
            <a:ln w="9525"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49F0868B-B193-43B6-BB1E-1FF72993EA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18682" y="3551682"/>
              <a:ext cx="112871" cy="112871"/>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9525" cap="flat">
              <a:noFill/>
              <a:prstDash val="solid"/>
              <a:miter/>
            </a:ln>
          </p:spPr>
          <p:txBody>
            <a:bodyPr rtlCol="0" anchor="ctr"/>
            <a:lstStyle/>
            <a:p>
              <a:endParaRPr lang="en-US"/>
            </a:p>
          </p:txBody>
        </p:sp>
      </p:grpSp>
      <p:grpSp>
        <p:nvGrpSpPr>
          <p:cNvPr id="48" name="Graphic 4">
            <a:extLst>
              <a:ext uri="{FF2B5EF4-FFF2-40B4-BE49-F238E27FC236}">
                <a16:creationId xmlns:a16="http://schemas.microsoft.com/office/drawing/2014/main" id="{BB32367D-C4F2-49D5-A586-298C7CA821B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89048" y="2335801"/>
            <a:ext cx="849365" cy="849366"/>
            <a:chOff x="5829300" y="3162300"/>
            <a:chExt cx="532256" cy="532257"/>
          </a:xfrm>
          <a:solidFill>
            <a:schemeClr val="bg1"/>
          </a:solidFill>
        </p:grpSpPr>
        <p:sp>
          <p:nvSpPr>
            <p:cNvPr id="49" name="Freeform: Shape 48">
              <a:extLst>
                <a:ext uri="{FF2B5EF4-FFF2-40B4-BE49-F238E27FC236}">
                  <a16:creationId xmlns:a16="http://schemas.microsoft.com/office/drawing/2014/main" id="{E1FF7EE7-ACA2-4BFF-BA75-7FAE93FBB6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9208" y="3192208"/>
              <a:ext cx="112966" cy="11296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9525"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8647462E-B5E8-4F02-A1E4-BD0380A224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1205" y="3164205"/>
              <a:ext cx="230314" cy="230314"/>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9525"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412CE109-6153-414A-B2D6-C4F9C6FA2E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29300" y="3162300"/>
              <a:ext cx="294131" cy="294131"/>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9525" cap="flat">
              <a:noFill/>
              <a:prstDash val="solid"/>
              <a:miter/>
            </a:ln>
          </p:spPr>
          <p:txBody>
            <a:bodyPr rtlCol="0" anchor="ctr"/>
            <a:lstStyle/>
            <a:p>
              <a:endParaRPr lang="en-US" dirty="0"/>
            </a:p>
          </p:txBody>
        </p:sp>
        <p:sp>
          <p:nvSpPr>
            <p:cNvPr id="52" name="Freeform: Shape 51">
              <a:extLst>
                <a:ext uri="{FF2B5EF4-FFF2-40B4-BE49-F238E27FC236}">
                  <a16:creationId xmlns:a16="http://schemas.microsoft.com/office/drawing/2014/main" id="{DAF530F5-D68D-4BC8-8984-F1A8B5DEB6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7205" y="3170110"/>
              <a:ext cx="337184" cy="337280"/>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9525"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2EB69747-F9DD-4B80-B488-D5565D0BC6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3207" y="3186207"/>
              <a:ext cx="364617" cy="364617"/>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9525"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73AFB787-B8A4-4269-9DA9-FF4A660303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5305" y="3208305"/>
              <a:ext cx="380238" cy="380238"/>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9525"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6E682D93-25A6-4D91-9A81-3F247BBEE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02832" y="3235832"/>
              <a:ext cx="385191" cy="385191"/>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9525"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9D5F48B5-53B4-4DA8-B929-6AFF506589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35789" y="3268313"/>
              <a:ext cx="379761" cy="380237"/>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9525"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8CA195A3-2A74-4D13-A1B8-24765E26BF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2841" y="3305841"/>
              <a:ext cx="364807" cy="364807"/>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9525"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B98F1918-C39D-4713-AB21-685A944355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16370" y="3349466"/>
              <a:ext cx="337280" cy="337280"/>
            </a:xfrm>
            <a:custGeom>
              <a:avLst/>
              <a:gdLst>
                <a:gd name="connsiteX0" fmla="*/ 333470 w 337280"/>
                <a:gd name="connsiteY0" fmla="*/ 0 h 337280"/>
                <a:gd name="connsiteX1" fmla="*/ 337280 w 337280"/>
                <a:gd name="connsiteY1" fmla="*/ 13430 h 337280"/>
                <a:gd name="connsiteX2" fmla="*/ 13430 w 337280"/>
                <a:gd name="connsiteY2" fmla="*/ 337280 h 337280"/>
                <a:gd name="connsiteX3" fmla="*/ 0 w 337280"/>
                <a:gd name="connsiteY3" fmla="*/ 333470 h 337280"/>
              </a:gdLst>
              <a:ahLst/>
              <a:cxnLst>
                <a:cxn ang="0">
                  <a:pos x="connsiteX0" y="connsiteY0"/>
                </a:cxn>
                <a:cxn ang="0">
                  <a:pos x="connsiteX1" y="connsiteY1"/>
                </a:cxn>
                <a:cxn ang="0">
                  <a:pos x="connsiteX2" y="connsiteY2"/>
                </a:cxn>
                <a:cxn ang="0">
                  <a:pos x="connsiteX3" y="connsiteY3"/>
                </a:cxn>
              </a:cxnLst>
              <a:rect l="l" t="t" r="r" b="b"/>
              <a:pathLst>
                <a:path w="337280" h="337280">
                  <a:moveTo>
                    <a:pt x="333470" y="0"/>
                  </a:moveTo>
                  <a:cubicBezTo>
                    <a:pt x="334899" y="4382"/>
                    <a:pt x="336137" y="8858"/>
                    <a:pt x="337280" y="13430"/>
                  </a:cubicBezTo>
                  <a:lnTo>
                    <a:pt x="13430" y="337280"/>
                  </a:lnTo>
                  <a:cubicBezTo>
                    <a:pt x="8858" y="336137"/>
                    <a:pt x="4382" y="334899"/>
                    <a:pt x="0" y="333470"/>
                  </a:cubicBezTo>
                  <a:close/>
                </a:path>
              </a:pathLst>
            </a:custGeom>
            <a:grpFill/>
            <a:ln w="9525"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33592273-DEE6-42E1-B824-11D5443323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67329" y="3400425"/>
              <a:ext cx="294227" cy="294132"/>
            </a:xfrm>
            <a:custGeom>
              <a:avLst/>
              <a:gdLst>
                <a:gd name="connsiteX0" fmla="*/ 292989 w 294227"/>
                <a:gd name="connsiteY0" fmla="*/ 0 h 294132"/>
                <a:gd name="connsiteX1" fmla="*/ 294227 w 294227"/>
                <a:gd name="connsiteY1" fmla="*/ 15907 h 294132"/>
                <a:gd name="connsiteX2" fmla="*/ 15907 w 294227"/>
                <a:gd name="connsiteY2" fmla="*/ 294132 h 294132"/>
                <a:gd name="connsiteX3" fmla="*/ 0 w 294227"/>
                <a:gd name="connsiteY3" fmla="*/ 292894 h 294132"/>
              </a:gdLst>
              <a:ahLst/>
              <a:cxnLst>
                <a:cxn ang="0">
                  <a:pos x="connsiteX0" y="connsiteY0"/>
                </a:cxn>
                <a:cxn ang="0">
                  <a:pos x="connsiteX1" y="connsiteY1"/>
                </a:cxn>
                <a:cxn ang="0">
                  <a:pos x="connsiteX2" y="connsiteY2"/>
                </a:cxn>
                <a:cxn ang="0">
                  <a:pos x="connsiteX3" y="connsiteY3"/>
                </a:cxn>
              </a:cxnLst>
              <a:rect l="l" t="t" r="r" b="b"/>
              <a:pathLst>
                <a:path w="294227" h="294132">
                  <a:moveTo>
                    <a:pt x="292989" y="0"/>
                  </a:moveTo>
                  <a:cubicBezTo>
                    <a:pt x="293561" y="5334"/>
                    <a:pt x="293942" y="10668"/>
                    <a:pt x="294227" y="15907"/>
                  </a:cubicBezTo>
                  <a:lnTo>
                    <a:pt x="15907" y="294132"/>
                  </a:lnTo>
                  <a:cubicBezTo>
                    <a:pt x="10668" y="294132"/>
                    <a:pt x="5334" y="293465"/>
                    <a:pt x="0" y="292894"/>
                  </a:cubicBezTo>
                  <a:close/>
                </a:path>
              </a:pathLst>
            </a:custGeom>
            <a:grpFill/>
            <a:ln w="9525"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12D6F82B-B619-4D8B-85AE-0E57103BA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29337" y="3462337"/>
              <a:ext cx="230314" cy="230314"/>
            </a:xfrm>
            <a:custGeom>
              <a:avLst/>
              <a:gdLst>
                <a:gd name="connsiteX0" fmla="*/ 230315 w 230314"/>
                <a:gd name="connsiteY0" fmla="*/ 0 h 230314"/>
                <a:gd name="connsiteX1" fmla="*/ 226886 w 230314"/>
                <a:gd name="connsiteY1" fmla="*/ 20574 h 230314"/>
                <a:gd name="connsiteX2" fmla="*/ 20669 w 230314"/>
                <a:gd name="connsiteY2" fmla="*/ 226790 h 230314"/>
                <a:gd name="connsiteX3" fmla="*/ 0 w 230314"/>
                <a:gd name="connsiteY3" fmla="*/ 230315 h 230314"/>
              </a:gdLst>
              <a:ahLst/>
              <a:cxnLst>
                <a:cxn ang="0">
                  <a:pos x="connsiteX0" y="connsiteY0"/>
                </a:cxn>
                <a:cxn ang="0">
                  <a:pos x="connsiteX1" y="connsiteY1"/>
                </a:cxn>
                <a:cxn ang="0">
                  <a:pos x="connsiteX2" y="connsiteY2"/>
                </a:cxn>
                <a:cxn ang="0">
                  <a:pos x="connsiteX3" y="connsiteY3"/>
                </a:cxn>
              </a:cxnLst>
              <a:rect l="l" t="t" r="r" b="b"/>
              <a:pathLst>
                <a:path w="230314" h="230314">
                  <a:moveTo>
                    <a:pt x="230315" y="0"/>
                  </a:moveTo>
                  <a:cubicBezTo>
                    <a:pt x="229457" y="6953"/>
                    <a:pt x="228314" y="13716"/>
                    <a:pt x="226886" y="20574"/>
                  </a:cubicBezTo>
                  <a:lnTo>
                    <a:pt x="20669" y="226790"/>
                  </a:lnTo>
                  <a:cubicBezTo>
                    <a:pt x="13811" y="228314"/>
                    <a:pt x="6953" y="229457"/>
                    <a:pt x="0" y="230315"/>
                  </a:cubicBezTo>
                  <a:close/>
                </a:path>
              </a:pathLst>
            </a:custGeom>
            <a:grpFill/>
            <a:ln w="9525"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6246C574-90D4-412B-9444-203F7C83CD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18682" y="3551682"/>
              <a:ext cx="112871" cy="112871"/>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9525" cap="flat">
              <a:noFill/>
              <a:prstDash val="solid"/>
              <a:miter/>
            </a:ln>
          </p:spPr>
          <p:txBody>
            <a:bodyPr rtlCol="0" anchor="ctr"/>
            <a:lstStyle/>
            <a:p>
              <a:endParaRPr lang="en-US"/>
            </a:p>
          </p:txBody>
        </p:sp>
      </p:grpSp>
      <p:sp>
        <p:nvSpPr>
          <p:cNvPr id="3" name="Content Placeholder 2">
            <a:extLst>
              <a:ext uri="{FF2B5EF4-FFF2-40B4-BE49-F238E27FC236}">
                <a16:creationId xmlns:a16="http://schemas.microsoft.com/office/drawing/2014/main" id="{08BC7AE1-A5B2-4033-B75C-04B7DE21A134}"/>
              </a:ext>
            </a:extLst>
          </p:cNvPr>
          <p:cNvSpPr>
            <a:spLocks noGrp="1"/>
          </p:cNvSpPr>
          <p:nvPr>
            <p:ph idx="1"/>
          </p:nvPr>
        </p:nvSpPr>
        <p:spPr>
          <a:xfrm>
            <a:off x="6477270" y="685805"/>
            <a:ext cx="4974771" cy="6038845"/>
          </a:xfrm>
        </p:spPr>
        <p:txBody>
          <a:bodyPr>
            <a:normAutofit lnSpcReduction="10000"/>
          </a:bodyPr>
          <a:lstStyle/>
          <a:p>
            <a:pPr marL="0" marR="0" indent="0">
              <a:spcBef>
                <a:spcPts val="0"/>
              </a:spcBef>
              <a:spcAft>
                <a:spcPts val="800"/>
              </a:spcAft>
              <a:buNone/>
            </a:pPr>
            <a:r>
              <a:rPr lang="en-US" sz="48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SCHOOL CHOICE</a:t>
            </a:r>
            <a:endParaRPr lang="en-US" sz="4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2400" b="1" dirty="0">
                <a:solidFill>
                  <a:schemeClr val="bg1"/>
                </a:solidFill>
                <a:effectLst/>
                <a:latin typeface="Calibri" panose="020F0502020204030204" pitchFamily="34" charset="0"/>
                <a:ea typeface="Calibri" panose="020F0502020204030204" pitchFamily="34" charset="0"/>
              </a:rPr>
              <a:t>Program Classes (35)</a:t>
            </a:r>
            <a:endParaRPr lang="en-US" sz="2400" dirty="0">
              <a:solidFill>
                <a:schemeClr val="bg1"/>
              </a:solidFill>
              <a:effectLst/>
              <a:latin typeface="Calibri" panose="020F0502020204030204" pitchFamily="34" charset="0"/>
              <a:ea typeface="Calibri" panose="020F0502020204030204" pitchFamily="34" charset="0"/>
            </a:endParaRPr>
          </a:p>
          <a:p>
            <a:pPr marL="0" marR="0">
              <a:spcBef>
                <a:spcPts val="0"/>
              </a:spcBef>
              <a:spcAft>
                <a:spcPts val="0"/>
              </a:spcAft>
            </a:pPr>
            <a:r>
              <a:rPr lang="en-US" sz="2400" dirty="0">
                <a:solidFill>
                  <a:schemeClr val="bg1"/>
                </a:solidFill>
                <a:effectLst/>
                <a:latin typeface="Calibri" panose="020F0502020204030204" pitchFamily="34" charset="0"/>
                <a:ea typeface="Calibri" panose="020F0502020204030204" pitchFamily="34" charset="0"/>
              </a:rPr>
              <a:t>8 in Autism Class w/ Ms. Deason</a:t>
            </a:r>
          </a:p>
          <a:p>
            <a:pPr marL="0" marR="0">
              <a:spcBef>
                <a:spcPts val="0"/>
              </a:spcBef>
              <a:spcAft>
                <a:spcPts val="0"/>
              </a:spcAft>
            </a:pPr>
            <a:r>
              <a:rPr lang="en-US" sz="2400" dirty="0">
                <a:solidFill>
                  <a:schemeClr val="bg1"/>
                </a:solidFill>
                <a:latin typeface="Calibri" panose="020F0502020204030204" pitchFamily="34" charset="0"/>
                <a:ea typeface="Calibri" panose="020F0502020204030204" pitchFamily="34" charset="0"/>
              </a:rPr>
              <a:t>9</a:t>
            </a:r>
            <a:r>
              <a:rPr lang="en-US" sz="2400" dirty="0">
                <a:solidFill>
                  <a:schemeClr val="bg1"/>
                </a:solidFill>
                <a:effectLst/>
                <a:latin typeface="Calibri" panose="020F0502020204030204" pitchFamily="34" charset="0"/>
                <a:ea typeface="Calibri" panose="020F0502020204030204" pitchFamily="34" charset="0"/>
              </a:rPr>
              <a:t> in MID w/ Ms. Beecher </a:t>
            </a:r>
            <a:endParaRPr lang="en-US" sz="2400" dirty="0">
              <a:solidFill>
                <a:schemeClr val="bg1"/>
              </a:solidFill>
              <a:latin typeface="Calibri" panose="020F0502020204030204" pitchFamily="34" charset="0"/>
              <a:ea typeface="Calibri" panose="020F0502020204030204" pitchFamily="34" charset="0"/>
            </a:endParaRPr>
          </a:p>
          <a:p>
            <a:pPr marL="0" marR="0">
              <a:spcBef>
                <a:spcPts val="0"/>
              </a:spcBef>
              <a:spcAft>
                <a:spcPts val="0"/>
              </a:spcAft>
            </a:pPr>
            <a:r>
              <a:rPr lang="en-US" sz="2400" dirty="0">
                <a:solidFill>
                  <a:schemeClr val="bg1"/>
                </a:solidFill>
                <a:effectLst/>
                <a:latin typeface="Calibri" panose="020F0502020204030204" pitchFamily="34" charset="0"/>
                <a:ea typeface="Calibri" panose="020F0502020204030204" pitchFamily="34" charset="0"/>
              </a:rPr>
              <a:t>9 in MID w/ Ms. Roberts</a:t>
            </a:r>
          </a:p>
          <a:p>
            <a:pPr marL="0" marR="0">
              <a:spcBef>
                <a:spcPts val="0"/>
              </a:spcBef>
              <a:spcAft>
                <a:spcPts val="0"/>
              </a:spcAft>
            </a:pPr>
            <a:r>
              <a:rPr lang="en-US" sz="2400" dirty="0">
                <a:solidFill>
                  <a:schemeClr val="bg1"/>
                </a:solidFill>
                <a:latin typeface="Calibri" panose="020F0502020204030204" pitchFamily="34" charset="0"/>
                <a:ea typeface="Calibri" panose="020F0502020204030204" pitchFamily="34" charset="0"/>
              </a:rPr>
              <a:t>9</a:t>
            </a:r>
            <a:r>
              <a:rPr lang="en-US" sz="2400" dirty="0">
                <a:solidFill>
                  <a:schemeClr val="bg1"/>
                </a:solidFill>
                <a:effectLst/>
                <a:latin typeface="Calibri" panose="020F0502020204030204" pitchFamily="34" charset="0"/>
                <a:ea typeface="Calibri" panose="020F0502020204030204" pitchFamily="34" charset="0"/>
              </a:rPr>
              <a:t> in MOID w/Ms. Chatman</a:t>
            </a:r>
          </a:p>
          <a:p>
            <a:pPr marL="0" marR="0" indent="0">
              <a:spcBef>
                <a:spcPts val="0"/>
              </a:spcBef>
              <a:spcAft>
                <a:spcPts val="0"/>
              </a:spcAft>
              <a:buNone/>
            </a:pPr>
            <a:r>
              <a:rPr lang="en-US" sz="2400" dirty="0">
                <a:solidFill>
                  <a:schemeClr val="bg1"/>
                </a:solidFill>
                <a:effectLst/>
                <a:latin typeface="Calibri" panose="020F0502020204030204" pitchFamily="34" charset="0"/>
                <a:ea typeface="Calibri" panose="020F0502020204030204" pitchFamily="34" charset="0"/>
              </a:rPr>
              <a:t> </a:t>
            </a:r>
          </a:p>
          <a:p>
            <a:pPr marL="0" marR="0" indent="0">
              <a:spcBef>
                <a:spcPts val="0"/>
              </a:spcBef>
              <a:spcAft>
                <a:spcPts val="0"/>
              </a:spcAft>
              <a:buNone/>
            </a:pPr>
            <a:r>
              <a:rPr lang="en-US" sz="2400" b="1" dirty="0">
                <a:solidFill>
                  <a:schemeClr val="bg1"/>
                </a:solidFill>
                <a:effectLst/>
                <a:latin typeface="Calibri" panose="020F0502020204030204" pitchFamily="34" charset="0"/>
                <a:ea typeface="Calibri" panose="020F0502020204030204" pitchFamily="34" charset="0"/>
              </a:rPr>
              <a:t>Children of Employee Transfer (8)</a:t>
            </a:r>
            <a:endParaRPr lang="en-US" sz="2400" dirty="0">
              <a:solidFill>
                <a:schemeClr val="bg1"/>
              </a:solidFill>
              <a:effectLst/>
              <a:latin typeface="Calibri" panose="020F0502020204030204" pitchFamily="34" charset="0"/>
              <a:ea typeface="Calibri" panose="020F0502020204030204" pitchFamily="34" charset="0"/>
            </a:endParaRPr>
          </a:p>
          <a:p>
            <a:pPr marL="0" marR="0">
              <a:spcBef>
                <a:spcPts val="0"/>
              </a:spcBef>
              <a:spcAft>
                <a:spcPts val="0"/>
              </a:spcAft>
            </a:pPr>
            <a:r>
              <a:rPr lang="en-US" sz="2400" dirty="0">
                <a:solidFill>
                  <a:schemeClr val="bg1"/>
                </a:solidFill>
                <a:latin typeface="Calibri" panose="020F0502020204030204" pitchFamily="34" charset="0"/>
                <a:ea typeface="Calibri" panose="020F0502020204030204" pitchFamily="34" charset="0"/>
              </a:rPr>
              <a:t>2 </a:t>
            </a:r>
            <a:r>
              <a:rPr lang="en-US" sz="2400" dirty="0">
                <a:solidFill>
                  <a:schemeClr val="bg1"/>
                </a:solidFill>
                <a:effectLst/>
                <a:latin typeface="Calibri" panose="020F0502020204030204" pitchFamily="34" charset="0"/>
                <a:ea typeface="Calibri" panose="020F0502020204030204" pitchFamily="34" charset="0"/>
              </a:rPr>
              <a:t>bus drivers</a:t>
            </a:r>
          </a:p>
          <a:p>
            <a:pPr marL="0" marR="0">
              <a:spcBef>
                <a:spcPts val="0"/>
              </a:spcBef>
              <a:spcAft>
                <a:spcPts val="0"/>
              </a:spcAft>
            </a:pPr>
            <a:r>
              <a:rPr lang="en-US" sz="2400" dirty="0">
                <a:solidFill>
                  <a:schemeClr val="bg1"/>
                </a:solidFill>
                <a:latin typeface="Calibri" panose="020F0502020204030204" pitchFamily="34" charset="0"/>
                <a:ea typeface="Calibri" panose="020F0502020204030204" pitchFamily="34" charset="0"/>
              </a:rPr>
              <a:t>5 teachers </a:t>
            </a:r>
          </a:p>
          <a:p>
            <a:pPr marL="0" marR="0">
              <a:spcBef>
                <a:spcPts val="0"/>
              </a:spcBef>
              <a:spcAft>
                <a:spcPts val="0"/>
              </a:spcAft>
            </a:pPr>
            <a:r>
              <a:rPr lang="en-US" sz="2400" dirty="0">
                <a:solidFill>
                  <a:schemeClr val="bg1"/>
                </a:solidFill>
                <a:latin typeface="Calibri" panose="020F0502020204030204" pitchFamily="34" charset="0"/>
                <a:ea typeface="Calibri" panose="020F0502020204030204" pitchFamily="34" charset="0"/>
              </a:rPr>
              <a:t>1 county TTIS</a:t>
            </a:r>
            <a:endParaRPr lang="en-US" sz="2400" dirty="0">
              <a:solidFill>
                <a:schemeClr val="bg1"/>
              </a:solidFill>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2400" dirty="0">
                <a:solidFill>
                  <a:schemeClr val="bg1"/>
                </a:solidFill>
                <a:effectLst/>
                <a:latin typeface="Calibri" panose="020F0502020204030204" pitchFamily="34" charset="0"/>
                <a:ea typeface="Calibri" panose="020F0502020204030204" pitchFamily="34" charset="0"/>
              </a:rPr>
              <a:t> </a:t>
            </a:r>
          </a:p>
          <a:p>
            <a:pPr marL="0" marR="0" indent="0">
              <a:spcBef>
                <a:spcPts val="0"/>
              </a:spcBef>
              <a:spcAft>
                <a:spcPts val="0"/>
              </a:spcAft>
              <a:buNone/>
            </a:pPr>
            <a:r>
              <a:rPr lang="en-US" sz="2400" b="1" dirty="0">
                <a:solidFill>
                  <a:schemeClr val="bg1"/>
                </a:solidFill>
                <a:effectLst/>
                <a:latin typeface="Calibri" panose="020F0502020204030204" pitchFamily="34" charset="0"/>
                <a:ea typeface="Calibri" panose="020F0502020204030204" pitchFamily="34" charset="0"/>
              </a:rPr>
              <a:t>School Choice</a:t>
            </a:r>
          </a:p>
          <a:p>
            <a:pPr marL="0" marR="0">
              <a:spcBef>
                <a:spcPts val="0"/>
              </a:spcBef>
              <a:spcAft>
                <a:spcPts val="0"/>
              </a:spcAft>
            </a:pPr>
            <a:r>
              <a:rPr lang="en-US" sz="2400" b="1" dirty="0">
                <a:solidFill>
                  <a:schemeClr val="bg1"/>
                </a:solidFill>
                <a:effectLst/>
                <a:latin typeface="Calibri" panose="020F0502020204030204" pitchFamily="34" charset="0"/>
                <a:ea typeface="Calibri" panose="020F0502020204030204" pitchFamily="34" charset="0"/>
              </a:rPr>
              <a:t>1 Sibling Transfer </a:t>
            </a:r>
            <a:endParaRPr lang="en-US" sz="2400" dirty="0">
              <a:solidFill>
                <a:schemeClr val="bg1"/>
              </a:solidFill>
              <a:effectLst/>
              <a:latin typeface="Calibri" panose="020F0502020204030204" pitchFamily="34" charset="0"/>
              <a:ea typeface="Calibri" panose="020F0502020204030204" pitchFamily="34" charset="0"/>
            </a:endParaRPr>
          </a:p>
          <a:p>
            <a:pPr marL="0" marR="0" indent="0">
              <a:spcBef>
                <a:spcPts val="0"/>
              </a:spcBef>
              <a:spcAft>
                <a:spcPts val="0"/>
              </a:spcAft>
              <a:buNone/>
            </a:pPr>
            <a:endParaRPr lang="en-US" sz="2400" dirty="0">
              <a:solidFill>
                <a:schemeClr val="bg1"/>
              </a:solidFill>
              <a:latin typeface="Calibri" panose="020F0502020204030204" pitchFamily="34" charset="0"/>
              <a:ea typeface="Calibri" panose="020F0502020204030204" pitchFamily="34" charset="0"/>
            </a:endParaRPr>
          </a:p>
          <a:p>
            <a:pPr marL="0" marR="0" indent="0">
              <a:spcBef>
                <a:spcPts val="0"/>
              </a:spcBef>
              <a:spcAft>
                <a:spcPts val="0"/>
              </a:spcAft>
              <a:buNone/>
            </a:pPr>
            <a:endParaRPr lang="en-US" sz="2400" dirty="0">
              <a:solidFill>
                <a:schemeClr val="bg1"/>
              </a:solidFill>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2400" b="1" dirty="0">
                <a:solidFill>
                  <a:schemeClr val="bg1"/>
                </a:solidFill>
                <a:effectLst/>
                <a:latin typeface="Calibri" panose="020F0502020204030204" pitchFamily="34" charset="0"/>
                <a:ea typeface="Calibri" panose="020F0502020204030204" pitchFamily="34" charset="0"/>
              </a:rPr>
              <a:t>School Choice – HB251</a:t>
            </a:r>
          </a:p>
          <a:p>
            <a:pPr marL="0" marR="0">
              <a:spcBef>
                <a:spcPts val="0"/>
              </a:spcBef>
              <a:spcAft>
                <a:spcPts val="0"/>
              </a:spcAft>
            </a:pPr>
            <a:r>
              <a:rPr lang="en-US" sz="2400" b="1" dirty="0">
                <a:solidFill>
                  <a:schemeClr val="bg1"/>
                </a:solidFill>
                <a:latin typeface="Calibri" panose="020F0502020204030204" pitchFamily="34" charset="0"/>
                <a:ea typeface="Calibri" panose="020F0502020204030204" pitchFamily="34" charset="0"/>
              </a:rPr>
              <a:t>5</a:t>
            </a:r>
            <a:r>
              <a:rPr lang="en-US" sz="2400" b="1" dirty="0">
                <a:solidFill>
                  <a:schemeClr val="bg1"/>
                </a:solidFill>
                <a:effectLst/>
                <a:latin typeface="Calibri" panose="020F0502020204030204" pitchFamily="34" charset="0"/>
                <a:ea typeface="Calibri" panose="020F0502020204030204" pitchFamily="34" charset="0"/>
              </a:rPr>
              <a:t>4 students</a:t>
            </a:r>
            <a:endParaRPr lang="en-US" sz="2400" dirty="0">
              <a:solidFill>
                <a:schemeClr val="bg1"/>
              </a:solidFill>
              <a:effectLst/>
              <a:latin typeface="Calibri" panose="020F0502020204030204" pitchFamily="34" charset="0"/>
              <a:ea typeface="Calibri" panose="020F0502020204030204" pitchFamily="34" charset="0"/>
            </a:endParaRPr>
          </a:p>
          <a:p>
            <a:pPr marL="0" marR="0" lvl="0" indent="0">
              <a:spcBef>
                <a:spcPts val="0"/>
              </a:spcBef>
              <a:spcAft>
                <a:spcPts val="0"/>
              </a:spcAft>
              <a:buNone/>
            </a:pPr>
            <a:endParaRPr lang="en-US"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913574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BE56E14F-C226-3B36-4DD2-5453F4CDB273}"/>
              </a:ext>
            </a:extLst>
          </p:cNvPr>
          <p:cNvPicPr>
            <a:picLocks noChangeAspect="1"/>
          </p:cNvPicPr>
          <p:nvPr/>
        </p:nvPicPr>
        <p:blipFill rotWithShape="1">
          <a:blip r:embed="rId2">
            <a:alphaModFix amt="35000"/>
          </a:blip>
          <a:srcRect t="6250"/>
          <a:stretch/>
        </p:blipFill>
        <p:spPr>
          <a:xfrm>
            <a:off x="0" y="-1"/>
            <a:ext cx="12191980" cy="6857999"/>
          </a:xfrm>
          <a:prstGeom prst="rect">
            <a:avLst/>
          </a:prstGeom>
        </p:spPr>
      </p:pic>
      <p:sp>
        <p:nvSpPr>
          <p:cNvPr id="2" name="Title 1">
            <a:extLst>
              <a:ext uri="{FF2B5EF4-FFF2-40B4-BE49-F238E27FC236}">
                <a16:creationId xmlns:a16="http://schemas.microsoft.com/office/drawing/2014/main" id="{920C2FEB-E431-42B1-8412-B6B42ED2E09E}"/>
              </a:ext>
            </a:extLst>
          </p:cNvPr>
          <p:cNvSpPr>
            <a:spLocks noGrp="1"/>
          </p:cNvSpPr>
          <p:nvPr>
            <p:ph type="title"/>
          </p:nvPr>
        </p:nvSpPr>
        <p:spPr>
          <a:xfrm>
            <a:off x="361950" y="1065862"/>
            <a:ext cx="3789415" cy="4726276"/>
          </a:xfrm>
        </p:spPr>
        <p:txBody>
          <a:bodyPr>
            <a:normAutofit/>
          </a:bodyPr>
          <a:lstStyle/>
          <a:p>
            <a:pPr algn="r"/>
            <a:r>
              <a:rPr lang="en-US" sz="6600" b="1" dirty="0">
                <a:solidFill>
                  <a:srgbClr val="FFFFFF"/>
                </a:solidFill>
              </a:rPr>
              <a:t>ACADEMIC FOCUS</a:t>
            </a:r>
          </a:p>
        </p:txBody>
      </p:sp>
      <p:cxnSp>
        <p:nvCxnSpPr>
          <p:cNvPr id="22" name="Straight Connector 21">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3CE75835-81C0-4267-A2F3-FBB3FDB6D130}"/>
              </a:ext>
            </a:extLst>
          </p:cNvPr>
          <p:cNvSpPr>
            <a:spLocks noGrp="1"/>
          </p:cNvSpPr>
          <p:nvPr>
            <p:ph idx="1"/>
          </p:nvPr>
        </p:nvSpPr>
        <p:spPr>
          <a:xfrm>
            <a:off x="4989565" y="866776"/>
            <a:ext cx="7107183" cy="5685124"/>
          </a:xfrm>
        </p:spPr>
        <p:txBody>
          <a:bodyPr>
            <a:noAutofit/>
          </a:bodyPr>
          <a:lstStyle/>
          <a:p>
            <a:r>
              <a:rPr lang="en-US" sz="4000" b="1" dirty="0"/>
              <a:t>Learning Questions Revisited</a:t>
            </a:r>
          </a:p>
          <a:p>
            <a:pPr marL="0" indent="0">
              <a:buNone/>
            </a:pPr>
            <a:endParaRPr lang="en-US" sz="4000" b="1" dirty="0"/>
          </a:p>
          <a:p>
            <a:r>
              <a:rPr lang="en-US" sz="4000" b="1" dirty="0"/>
              <a:t>IB Focus by Quarter</a:t>
            </a:r>
          </a:p>
          <a:p>
            <a:pPr marL="0" indent="0">
              <a:buNone/>
            </a:pPr>
            <a:endParaRPr lang="en-US" sz="4000" b="1" dirty="0"/>
          </a:p>
          <a:p>
            <a:r>
              <a:rPr lang="en-US" sz="4000" b="1" dirty="0"/>
              <a:t>Intervention Lessons</a:t>
            </a:r>
          </a:p>
          <a:p>
            <a:endParaRPr lang="en-US" sz="4000" b="1" dirty="0"/>
          </a:p>
          <a:p>
            <a:r>
              <a:rPr lang="en-US" sz="4000" b="1" dirty="0"/>
              <a:t>STEAM Integration</a:t>
            </a:r>
          </a:p>
        </p:txBody>
      </p:sp>
    </p:spTree>
    <p:extLst>
      <p:ext uri="{BB962C8B-B14F-4D97-AF65-F5344CB8AC3E}">
        <p14:creationId xmlns:p14="http://schemas.microsoft.com/office/powerpoint/2010/main" val="2214099094"/>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BE56E14F-C226-3B36-4DD2-5453F4CDB273}"/>
              </a:ext>
            </a:extLst>
          </p:cNvPr>
          <p:cNvPicPr>
            <a:picLocks noChangeAspect="1"/>
          </p:cNvPicPr>
          <p:nvPr/>
        </p:nvPicPr>
        <p:blipFill rotWithShape="1">
          <a:blip r:embed="rId2">
            <a:alphaModFix amt="35000"/>
          </a:blip>
          <a:srcRect t="6250"/>
          <a:stretch/>
        </p:blipFill>
        <p:spPr>
          <a:xfrm>
            <a:off x="0" y="-1"/>
            <a:ext cx="12191980" cy="6857999"/>
          </a:xfrm>
          <a:prstGeom prst="rect">
            <a:avLst/>
          </a:prstGeom>
        </p:spPr>
      </p:pic>
      <p:sp>
        <p:nvSpPr>
          <p:cNvPr id="2" name="Title 1">
            <a:extLst>
              <a:ext uri="{FF2B5EF4-FFF2-40B4-BE49-F238E27FC236}">
                <a16:creationId xmlns:a16="http://schemas.microsoft.com/office/drawing/2014/main" id="{920C2FEB-E431-42B1-8412-B6B42ED2E09E}"/>
              </a:ext>
            </a:extLst>
          </p:cNvPr>
          <p:cNvSpPr>
            <a:spLocks noGrp="1"/>
          </p:cNvSpPr>
          <p:nvPr>
            <p:ph type="title"/>
          </p:nvPr>
        </p:nvSpPr>
        <p:spPr>
          <a:xfrm>
            <a:off x="838201" y="1065862"/>
            <a:ext cx="3313164" cy="4726276"/>
          </a:xfrm>
        </p:spPr>
        <p:txBody>
          <a:bodyPr>
            <a:normAutofit/>
          </a:bodyPr>
          <a:lstStyle/>
          <a:p>
            <a:pPr algn="r"/>
            <a:r>
              <a:rPr lang="en-US" sz="5400" dirty="0">
                <a:solidFill>
                  <a:srgbClr val="FFFFFF"/>
                </a:solidFill>
              </a:rPr>
              <a:t>ACADEMIC FOUCS</a:t>
            </a:r>
          </a:p>
        </p:txBody>
      </p:sp>
      <p:cxnSp>
        <p:nvCxnSpPr>
          <p:cNvPr id="22" name="Straight Connector 21">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3CE75835-81C0-4267-A2F3-FBB3FDB6D130}"/>
              </a:ext>
            </a:extLst>
          </p:cNvPr>
          <p:cNvSpPr>
            <a:spLocks noGrp="1"/>
          </p:cNvSpPr>
          <p:nvPr>
            <p:ph idx="1"/>
          </p:nvPr>
        </p:nvSpPr>
        <p:spPr>
          <a:xfrm>
            <a:off x="4989565" y="257176"/>
            <a:ext cx="7107183" cy="6294724"/>
          </a:xfrm>
        </p:spPr>
        <p:txBody>
          <a:bodyPr>
            <a:noAutofit/>
          </a:bodyPr>
          <a:lstStyle/>
          <a:p>
            <a:r>
              <a:rPr lang="en-US" sz="4400" b="1" dirty="0"/>
              <a:t>Learning Questions</a:t>
            </a:r>
          </a:p>
          <a:p>
            <a:pPr marL="0" indent="0">
              <a:buNone/>
            </a:pPr>
            <a:endParaRPr lang="en-US" sz="800" b="1" dirty="0"/>
          </a:p>
          <a:p>
            <a:pPr lvl="1"/>
            <a:r>
              <a:rPr lang="en-US" sz="3000" dirty="0"/>
              <a:t>LQ1 – What are we learning?</a:t>
            </a:r>
          </a:p>
          <a:p>
            <a:pPr lvl="2"/>
            <a:r>
              <a:rPr lang="en-US" sz="2800" dirty="0"/>
              <a:t>Standard in student friendly language</a:t>
            </a:r>
          </a:p>
          <a:p>
            <a:pPr marL="914400" lvl="2" indent="0">
              <a:buNone/>
            </a:pPr>
            <a:endParaRPr lang="en-US" sz="2800" dirty="0"/>
          </a:p>
          <a:p>
            <a:pPr lvl="1"/>
            <a:r>
              <a:rPr lang="en-US" sz="3000" dirty="0"/>
              <a:t>LQ2 – What are we doing?</a:t>
            </a:r>
          </a:p>
          <a:p>
            <a:pPr lvl="2"/>
            <a:r>
              <a:rPr lang="en-US" sz="2800" dirty="0"/>
              <a:t>Opening (Bell Ringer) </a:t>
            </a:r>
            <a:endParaRPr lang="en-US" sz="2600" dirty="0"/>
          </a:p>
          <a:p>
            <a:pPr lvl="2"/>
            <a:r>
              <a:rPr lang="en-US" sz="2800" dirty="0"/>
              <a:t>Work Session</a:t>
            </a:r>
          </a:p>
          <a:p>
            <a:pPr marL="914400" lvl="2" indent="0">
              <a:buNone/>
            </a:pPr>
            <a:endParaRPr lang="en-US" sz="2600" dirty="0"/>
          </a:p>
          <a:p>
            <a:pPr lvl="1"/>
            <a:r>
              <a:rPr lang="en-US" sz="3000" dirty="0"/>
              <a:t>LQ3 – How will we show we learned it?</a:t>
            </a:r>
          </a:p>
          <a:p>
            <a:pPr lvl="2"/>
            <a:r>
              <a:rPr lang="en-US" sz="2800" dirty="0"/>
              <a:t>Closing / Summarizing </a:t>
            </a:r>
          </a:p>
          <a:p>
            <a:pPr lvl="2"/>
            <a:r>
              <a:rPr lang="en-US" sz="2800" dirty="0"/>
              <a:t>Quick Formative (CTLS)</a:t>
            </a:r>
          </a:p>
        </p:txBody>
      </p:sp>
    </p:spTree>
    <p:extLst>
      <p:ext uri="{BB962C8B-B14F-4D97-AF65-F5344CB8AC3E}">
        <p14:creationId xmlns:p14="http://schemas.microsoft.com/office/powerpoint/2010/main" val="2456505879"/>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BE56E14F-C226-3B36-4DD2-5453F4CDB273}"/>
              </a:ext>
            </a:extLst>
          </p:cNvPr>
          <p:cNvPicPr>
            <a:picLocks noChangeAspect="1"/>
          </p:cNvPicPr>
          <p:nvPr/>
        </p:nvPicPr>
        <p:blipFill rotWithShape="1">
          <a:blip r:embed="rId2">
            <a:alphaModFix amt="35000"/>
          </a:blip>
          <a:srcRect t="6250"/>
          <a:stretch/>
        </p:blipFill>
        <p:spPr>
          <a:xfrm>
            <a:off x="0" y="-1"/>
            <a:ext cx="12191980" cy="6857999"/>
          </a:xfrm>
          <a:prstGeom prst="rect">
            <a:avLst/>
          </a:prstGeom>
        </p:spPr>
      </p:pic>
      <p:sp>
        <p:nvSpPr>
          <p:cNvPr id="2" name="Title 1">
            <a:extLst>
              <a:ext uri="{FF2B5EF4-FFF2-40B4-BE49-F238E27FC236}">
                <a16:creationId xmlns:a16="http://schemas.microsoft.com/office/drawing/2014/main" id="{920C2FEB-E431-42B1-8412-B6B42ED2E09E}"/>
              </a:ext>
            </a:extLst>
          </p:cNvPr>
          <p:cNvSpPr>
            <a:spLocks noGrp="1"/>
          </p:cNvSpPr>
          <p:nvPr>
            <p:ph type="title"/>
          </p:nvPr>
        </p:nvSpPr>
        <p:spPr>
          <a:xfrm>
            <a:off x="838201" y="1065862"/>
            <a:ext cx="3313164" cy="4726276"/>
          </a:xfrm>
        </p:spPr>
        <p:txBody>
          <a:bodyPr>
            <a:normAutofit/>
          </a:bodyPr>
          <a:lstStyle/>
          <a:p>
            <a:pPr algn="r"/>
            <a:r>
              <a:rPr lang="en-US" sz="5400" dirty="0">
                <a:solidFill>
                  <a:srgbClr val="FFFFFF"/>
                </a:solidFill>
              </a:rPr>
              <a:t>ACADEMIC FOUCS</a:t>
            </a:r>
            <a:br>
              <a:rPr lang="en-US" sz="5400" dirty="0">
                <a:solidFill>
                  <a:srgbClr val="FFFFFF"/>
                </a:solidFill>
              </a:rPr>
            </a:br>
            <a:br>
              <a:rPr lang="en-US" sz="2000" dirty="0">
                <a:solidFill>
                  <a:srgbClr val="FFFFFF"/>
                </a:solidFill>
              </a:rPr>
            </a:br>
            <a:r>
              <a:rPr lang="en-US" sz="2400" dirty="0">
                <a:solidFill>
                  <a:srgbClr val="FFFFFF"/>
                </a:solidFill>
              </a:rPr>
              <a:t>Approaches to Learning</a:t>
            </a:r>
            <a:br>
              <a:rPr lang="en-US" sz="2400" dirty="0">
                <a:solidFill>
                  <a:srgbClr val="FFFFFF"/>
                </a:solidFill>
              </a:rPr>
            </a:br>
            <a:r>
              <a:rPr lang="en-US" sz="2400" dirty="0">
                <a:solidFill>
                  <a:srgbClr val="FFFFFF"/>
                </a:solidFill>
              </a:rPr>
              <a:t>Concept Driven Teaching</a:t>
            </a:r>
            <a:br>
              <a:rPr lang="en-US" sz="2400" dirty="0">
                <a:solidFill>
                  <a:srgbClr val="FFFFFF"/>
                </a:solidFill>
              </a:rPr>
            </a:br>
            <a:r>
              <a:rPr lang="en-US" sz="2400" dirty="0">
                <a:solidFill>
                  <a:srgbClr val="FFFFFF"/>
                </a:solidFill>
              </a:rPr>
              <a:t>Global Context Strategy</a:t>
            </a:r>
          </a:p>
        </p:txBody>
      </p:sp>
      <p:cxnSp>
        <p:nvCxnSpPr>
          <p:cNvPr id="22" name="Straight Connector 21">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3CE75835-81C0-4267-A2F3-FBB3FDB6D130}"/>
              </a:ext>
            </a:extLst>
          </p:cNvPr>
          <p:cNvSpPr>
            <a:spLocks noGrp="1"/>
          </p:cNvSpPr>
          <p:nvPr>
            <p:ph idx="1"/>
          </p:nvPr>
        </p:nvSpPr>
        <p:spPr>
          <a:xfrm>
            <a:off x="4989565" y="666750"/>
            <a:ext cx="7107183" cy="5885149"/>
          </a:xfrm>
        </p:spPr>
        <p:txBody>
          <a:bodyPr>
            <a:noAutofit/>
          </a:bodyPr>
          <a:lstStyle/>
          <a:p>
            <a:r>
              <a:rPr lang="en-US" sz="4400" b="1" dirty="0"/>
              <a:t>GRADE LEVEL IB FOCUS</a:t>
            </a:r>
          </a:p>
          <a:p>
            <a:pPr lvl="1"/>
            <a:r>
              <a:rPr lang="en-US" sz="3600" dirty="0"/>
              <a:t>6</a:t>
            </a:r>
            <a:r>
              <a:rPr lang="en-US" sz="3600" baseline="30000" dirty="0"/>
              <a:t>th</a:t>
            </a:r>
            <a:r>
              <a:rPr lang="en-US" sz="3600" dirty="0"/>
              <a:t> Grade </a:t>
            </a:r>
          </a:p>
          <a:p>
            <a:pPr marL="457200" lvl="1" indent="0">
              <a:buNone/>
            </a:pPr>
            <a:r>
              <a:rPr lang="en-US" sz="3600" dirty="0"/>
              <a:t>	Water Water Everywhere</a:t>
            </a:r>
          </a:p>
          <a:p>
            <a:pPr marL="457200" lvl="1" indent="0">
              <a:buNone/>
            </a:pPr>
            <a:endParaRPr lang="en-US" sz="3600" dirty="0"/>
          </a:p>
          <a:p>
            <a:pPr lvl="1"/>
            <a:r>
              <a:rPr lang="en-US" sz="3600" dirty="0"/>
              <a:t>7</a:t>
            </a:r>
            <a:r>
              <a:rPr lang="en-US" sz="3600" baseline="30000" dirty="0"/>
              <a:t>th</a:t>
            </a:r>
            <a:r>
              <a:rPr lang="en-US" sz="3600" dirty="0"/>
              <a:t> Grade</a:t>
            </a:r>
          </a:p>
          <a:p>
            <a:pPr marL="457200" lvl="1" indent="0">
              <a:buNone/>
            </a:pPr>
            <a:r>
              <a:rPr lang="en-US" sz="3600" dirty="0"/>
              <a:t>	Water is Life</a:t>
            </a:r>
          </a:p>
          <a:p>
            <a:pPr marL="457200" lvl="1" indent="0">
              <a:buNone/>
            </a:pPr>
            <a:endParaRPr lang="en-US" sz="3600" dirty="0"/>
          </a:p>
          <a:p>
            <a:pPr lvl="1"/>
            <a:r>
              <a:rPr lang="en-US" sz="3600" dirty="0"/>
              <a:t>8</a:t>
            </a:r>
            <a:r>
              <a:rPr lang="en-US" sz="3600" baseline="30000" dirty="0"/>
              <a:t>th</a:t>
            </a:r>
            <a:r>
              <a:rPr lang="en-US" sz="3600" dirty="0"/>
              <a:t> Grade</a:t>
            </a:r>
          </a:p>
          <a:p>
            <a:pPr marL="457200" lvl="1" indent="0">
              <a:buNone/>
            </a:pPr>
            <a:r>
              <a:rPr lang="en-US" sz="3600" dirty="0"/>
              <a:t>	Water at Home, County &amp; State </a:t>
            </a:r>
          </a:p>
          <a:p>
            <a:pPr marL="457200" lvl="1" indent="0">
              <a:buNone/>
            </a:pPr>
            <a:r>
              <a:rPr lang="en-US" sz="3600" dirty="0"/>
              <a:t>		</a:t>
            </a:r>
          </a:p>
        </p:txBody>
      </p:sp>
    </p:spTree>
    <p:extLst>
      <p:ext uri="{BB962C8B-B14F-4D97-AF65-F5344CB8AC3E}">
        <p14:creationId xmlns:p14="http://schemas.microsoft.com/office/powerpoint/2010/main" val="1791389313"/>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BE56E14F-C226-3B36-4DD2-5453F4CDB273}"/>
              </a:ext>
            </a:extLst>
          </p:cNvPr>
          <p:cNvPicPr>
            <a:picLocks noChangeAspect="1"/>
          </p:cNvPicPr>
          <p:nvPr/>
        </p:nvPicPr>
        <p:blipFill rotWithShape="1">
          <a:blip r:embed="rId2">
            <a:alphaModFix amt="35000"/>
          </a:blip>
          <a:srcRect t="6250"/>
          <a:stretch/>
        </p:blipFill>
        <p:spPr>
          <a:xfrm>
            <a:off x="0" y="-1"/>
            <a:ext cx="12191980" cy="6857999"/>
          </a:xfrm>
          <a:prstGeom prst="rect">
            <a:avLst/>
          </a:prstGeom>
        </p:spPr>
      </p:pic>
      <p:sp>
        <p:nvSpPr>
          <p:cNvPr id="2" name="Title 1">
            <a:extLst>
              <a:ext uri="{FF2B5EF4-FFF2-40B4-BE49-F238E27FC236}">
                <a16:creationId xmlns:a16="http://schemas.microsoft.com/office/drawing/2014/main" id="{920C2FEB-E431-42B1-8412-B6B42ED2E09E}"/>
              </a:ext>
            </a:extLst>
          </p:cNvPr>
          <p:cNvSpPr>
            <a:spLocks noGrp="1"/>
          </p:cNvSpPr>
          <p:nvPr>
            <p:ph type="title"/>
          </p:nvPr>
        </p:nvSpPr>
        <p:spPr>
          <a:xfrm>
            <a:off x="95252" y="1065862"/>
            <a:ext cx="4056114" cy="4726276"/>
          </a:xfrm>
        </p:spPr>
        <p:txBody>
          <a:bodyPr>
            <a:normAutofit/>
          </a:bodyPr>
          <a:lstStyle/>
          <a:p>
            <a:pPr algn="r"/>
            <a:r>
              <a:rPr lang="en-US" sz="5400" dirty="0">
                <a:solidFill>
                  <a:srgbClr val="FFFFFF"/>
                </a:solidFill>
              </a:rPr>
              <a:t>ACADEMIC FOUCS</a:t>
            </a:r>
            <a:br>
              <a:rPr lang="en-US" sz="5400" dirty="0">
                <a:solidFill>
                  <a:srgbClr val="FFFFFF"/>
                </a:solidFill>
              </a:rPr>
            </a:br>
            <a:br>
              <a:rPr lang="en-US" sz="2000" dirty="0">
                <a:solidFill>
                  <a:srgbClr val="FFFFFF"/>
                </a:solidFill>
              </a:rPr>
            </a:br>
            <a:r>
              <a:rPr lang="en-US" sz="2000" dirty="0">
                <a:solidFill>
                  <a:srgbClr val="FFFFFF"/>
                </a:solidFill>
              </a:rPr>
              <a:t>Six Global Contexts</a:t>
            </a:r>
            <a:br>
              <a:rPr lang="en-US" sz="2000" dirty="0">
                <a:solidFill>
                  <a:srgbClr val="FFFFFF"/>
                </a:solidFill>
              </a:rPr>
            </a:br>
            <a:r>
              <a:rPr lang="en-US" sz="2000" dirty="0">
                <a:solidFill>
                  <a:srgbClr val="FFFFFF"/>
                </a:solidFill>
              </a:rPr>
              <a:t>to recognize what is learned in the classroom and the world around you. #</a:t>
            </a:r>
            <a:r>
              <a:rPr lang="en-US" sz="2000" b="1" dirty="0">
                <a:solidFill>
                  <a:srgbClr val="FFFFFF"/>
                </a:solidFill>
              </a:rPr>
              <a:t>Interdisciplinary Units </a:t>
            </a:r>
            <a:br>
              <a:rPr lang="en-US" sz="5400" dirty="0">
                <a:solidFill>
                  <a:srgbClr val="FFFFFF"/>
                </a:solidFill>
              </a:rPr>
            </a:br>
            <a:endParaRPr lang="en-US" sz="5400" dirty="0">
              <a:solidFill>
                <a:srgbClr val="FFFFFF"/>
              </a:solidFill>
            </a:endParaRPr>
          </a:p>
        </p:txBody>
      </p:sp>
      <p:cxnSp>
        <p:nvCxnSpPr>
          <p:cNvPr id="22" name="Straight Connector 21">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3CE75835-81C0-4267-A2F3-FBB3FDB6D130}"/>
              </a:ext>
            </a:extLst>
          </p:cNvPr>
          <p:cNvSpPr>
            <a:spLocks noGrp="1"/>
          </p:cNvSpPr>
          <p:nvPr>
            <p:ph idx="1"/>
          </p:nvPr>
        </p:nvSpPr>
        <p:spPr>
          <a:xfrm>
            <a:off x="4762502" y="521110"/>
            <a:ext cx="7334247" cy="6030789"/>
          </a:xfrm>
        </p:spPr>
        <p:txBody>
          <a:bodyPr>
            <a:noAutofit/>
          </a:bodyPr>
          <a:lstStyle/>
          <a:p>
            <a:r>
              <a:rPr lang="en-US" sz="4400" b="1" dirty="0"/>
              <a:t>IB Focus by Quarter</a:t>
            </a:r>
          </a:p>
          <a:p>
            <a:endParaRPr lang="en-US" sz="800" b="1" dirty="0"/>
          </a:p>
          <a:p>
            <a:pPr marL="0" indent="0">
              <a:buNone/>
            </a:pPr>
            <a:r>
              <a:rPr lang="en-US" sz="3200" dirty="0"/>
              <a:t>Q1 Identities &amp; Relationships</a:t>
            </a:r>
          </a:p>
          <a:p>
            <a:pPr marL="0" indent="0">
              <a:buNone/>
            </a:pPr>
            <a:r>
              <a:rPr lang="en-US" sz="3200" dirty="0"/>
              <a:t>      Personal &amp; Cultural Identity</a:t>
            </a:r>
          </a:p>
          <a:p>
            <a:pPr marL="0" indent="0">
              <a:buNone/>
            </a:pPr>
            <a:endParaRPr lang="en-US" sz="3200" dirty="0"/>
          </a:p>
          <a:p>
            <a:pPr marL="0" indent="0">
              <a:buNone/>
            </a:pPr>
            <a:r>
              <a:rPr lang="en-US" sz="3200" dirty="0"/>
              <a:t>Q2 Orientations in Space &amp; Time</a:t>
            </a:r>
          </a:p>
          <a:p>
            <a:pPr marL="0" indent="0">
              <a:buNone/>
            </a:pPr>
            <a:r>
              <a:rPr lang="en-US" sz="3200" dirty="0"/>
              <a:t>       Scientific &amp; Technical Innovation</a:t>
            </a:r>
          </a:p>
          <a:p>
            <a:pPr marL="0" indent="0">
              <a:buNone/>
            </a:pPr>
            <a:endParaRPr lang="en-US" sz="3200" dirty="0"/>
          </a:p>
          <a:p>
            <a:pPr marL="0" indent="0">
              <a:buNone/>
            </a:pPr>
            <a:r>
              <a:rPr lang="en-US" sz="3200" dirty="0"/>
              <a:t>Q3 Fairness and Development</a:t>
            </a:r>
          </a:p>
          <a:p>
            <a:pPr marL="0" indent="0">
              <a:buNone/>
            </a:pPr>
            <a:endParaRPr lang="en-US" sz="3200" dirty="0"/>
          </a:p>
          <a:p>
            <a:pPr marL="0" indent="0">
              <a:buNone/>
            </a:pPr>
            <a:r>
              <a:rPr lang="en-US" sz="3200" dirty="0"/>
              <a:t>Q4 Globalization and Sustainability</a:t>
            </a:r>
          </a:p>
        </p:txBody>
      </p:sp>
    </p:spTree>
    <p:extLst>
      <p:ext uri="{BB962C8B-B14F-4D97-AF65-F5344CB8AC3E}">
        <p14:creationId xmlns:p14="http://schemas.microsoft.com/office/powerpoint/2010/main" val="3094660537"/>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BE56E14F-C226-3B36-4DD2-5453F4CDB273}"/>
              </a:ext>
            </a:extLst>
          </p:cNvPr>
          <p:cNvPicPr>
            <a:picLocks noChangeAspect="1"/>
          </p:cNvPicPr>
          <p:nvPr/>
        </p:nvPicPr>
        <p:blipFill rotWithShape="1">
          <a:blip r:embed="rId2">
            <a:alphaModFix amt="35000"/>
          </a:blip>
          <a:srcRect t="6250"/>
          <a:stretch/>
        </p:blipFill>
        <p:spPr>
          <a:xfrm>
            <a:off x="0" y="-1"/>
            <a:ext cx="12191980" cy="6857999"/>
          </a:xfrm>
          <a:prstGeom prst="rect">
            <a:avLst/>
          </a:prstGeom>
        </p:spPr>
      </p:pic>
      <p:sp>
        <p:nvSpPr>
          <p:cNvPr id="2" name="Title 1">
            <a:extLst>
              <a:ext uri="{FF2B5EF4-FFF2-40B4-BE49-F238E27FC236}">
                <a16:creationId xmlns:a16="http://schemas.microsoft.com/office/drawing/2014/main" id="{920C2FEB-E431-42B1-8412-B6B42ED2E09E}"/>
              </a:ext>
            </a:extLst>
          </p:cNvPr>
          <p:cNvSpPr>
            <a:spLocks noGrp="1"/>
          </p:cNvSpPr>
          <p:nvPr>
            <p:ph type="title"/>
          </p:nvPr>
        </p:nvSpPr>
        <p:spPr>
          <a:xfrm>
            <a:off x="452285" y="1065862"/>
            <a:ext cx="3699080" cy="4726276"/>
          </a:xfrm>
        </p:spPr>
        <p:txBody>
          <a:bodyPr>
            <a:normAutofit/>
          </a:bodyPr>
          <a:lstStyle/>
          <a:p>
            <a:pPr algn="r"/>
            <a:r>
              <a:rPr lang="en-US" sz="5400" dirty="0">
                <a:solidFill>
                  <a:srgbClr val="FFFFFF"/>
                </a:solidFill>
              </a:rPr>
              <a:t>ACADEMIC FOUCS</a:t>
            </a:r>
            <a:br>
              <a:rPr lang="en-US" sz="5400" dirty="0">
                <a:solidFill>
                  <a:srgbClr val="FFFFFF"/>
                </a:solidFill>
              </a:rPr>
            </a:br>
            <a:br>
              <a:rPr lang="en-US" sz="3200" dirty="0">
                <a:solidFill>
                  <a:srgbClr val="FFFFFF"/>
                </a:solidFill>
              </a:rPr>
            </a:br>
            <a:r>
              <a:rPr lang="en-US" sz="3200" dirty="0">
                <a:solidFill>
                  <a:srgbClr val="FFFFFF"/>
                </a:solidFill>
              </a:rPr>
              <a:t>During Advisement</a:t>
            </a:r>
          </a:p>
        </p:txBody>
      </p:sp>
      <p:cxnSp>
        <p:nvCxnSpPr>
          <p:cNvPr id="22" name="Straight Connector 21">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3CE75835-81C0-4267-A2F3-FBB3FDB6D130}"/>
              </a:ext>
            </a:extLst>
          </p:cNvPr>
          <p:cNvSpPr>
            <a:spLocks noGrp="1"/>
          </p:cNvSpPr>
          <p:nvPr>
            <p:ph idx="1"/>
          </p:nvPr>
        </p:nvSpPr>
        <p:spPr>
          <a:xfrm>
            <a:off x="4989565" y="550606"/>
            <a:ext cx="7107183" cy="6135329"/>
          </a:xfrm>
        </p:spPr>
        <p:txBody>
          <a:bodyPr>
            <a:noAutofit/>
          </a:bodyPr>
          <a:lstStyle/>
          <a:p>
            <a:r>
              <a:rPr lang="en-US" sz="4400" b="1" dirty="0"/>
              <a:t>Monthly IB Learner Profile </a:t>
            </a:r>
          </a:p>
          <a:p>
            <a:endParaRPr lang="en-US" sz="800" b="1" dirty="0"/>
          </a:p>
          <a:p>
            <a:pPr marL="0" indent="0">
              <a:buNone/>
            </a:pPr>
            <a:r>
              <a:rPr lang="en-US" sz="3200" dirty="0"/>
              <a:t>August – Caring</a:t>
            </a:r>
          </a:p>
          <a:p>
            <a:pPr marL="0" indent="0">
              <a:buNone/>
            </a:pPr>
            <a:r>
              <a:rPr lang="en-US" sz="3200" dirty="0"/>
              <a:t>September – Balanced</a:t>
            </a:r>
          </a:p>
          <a:p>
            <a:pPr marL="0" indent="0">
              <a:buNone/>
            </a:pPr>
            <a:r>
              <a:rPr lang="en-US" sz="3200" dirty="0"/>
              <a:t>October – Knowledgeable</a:t>
            </a:r>
          </a:p>
          <a:p>
            <a:pPr marL="0" indent="0">
              <a:buNone/>
            </a:pPr>
            <a:r>
              <a:rPr lang="en-US" sz="3200" dirty="0"/>
              <a:t>November – Communicators</a:t>
            </a:r>
          </a:p>
          <a:p>
            <a:pPr marL="0" indent="0">
              <a:buNone/>
            </a:pPr>
            <a:r>
              <a:rPr lang="en-US" sz="3200" dirty="0"/>
              <a:t>December – Risk Takers</a:t>
            </a:r>
          </a:p>
          <a:p>
            <a:pPr marL="0" indent="0">
              <a:buNone/>
            </a:pPr>
            <a:r>
              <a:rPr lang="en-US" sz="3200" dirty="0"/>
              <a:t>January – Principled</a:t>
            </a:r>
          </a:p>
          <a:p>
            <a:pPr marL="0" indent="0">
              <a:buNone/>
            </a:pPr>
            <a:r>
              <a:rPr lang="en-US" sz="3200" dirty="0"/>
              <a:t>February – Reflective</a:t>
            </a:r>
          </a:p>
          <a:p>
            <a:pPr marL="0" indent="0">
              <a:buNone/>
            </a:pPr>
            <a:r>
              <a:rPr lang="en-US" sz="3200" dirty="0"/>
              <a:t>March – Inquirers</a:t>
            </a:r>
          </a:p>
          <a:p>
            <a:pPr marL="0" indent="0">
              <a:buNone/>
            </a:pPr>
            <a:r>
              <a:rPr lang="en-US" sz="3200" dirty="0"/>
              <a:t>April - Thinkers</a:t>
            </a:r>
          </a:p>
        </p:txBody>
      </p:sp>
    </p:spTree>
    <p:extLst>
      <p:ext uri="{BB962C8B-B14F-4D97-AF65-F5344CB8AC3E}">
        <p14:creationId xmlns:p14="http://schemas.microsoft.com/office/powerpoint/2010/main" val="2852948280"/>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1529</TotalTime>
  <Words>2174</Words>
  <Application>Microsoft Office PowerPoint</Application>
  <PresentationFormat>Widescreen</PresentationFormat>
  <Paragraphs>496</Paragraphs>
  <Slides>26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Calibri Light</vt:lpstr>
      <vt:lpstr>Office Theme</vt:lpstr>
      <vt:lpstr>CAMPBELL MIDDLE SCHOOL Principal’s Advisory Council</vt:lpstr>
      <vt:lpstr>PURPOSE</vt:lpstr>
      <vt:lpstr>HERE  WE GROW SY 2023-2024 UPDATES</vt:lpstr>
      <vt:lpstr>HERE  WE GROW SY 2023-2024 (1235 to 1300?)</vt:lpstr>
      <vt:lpstr>ACADEMIC FOCUS</vt:lpstr>
      <vt:lpstr>ACADEMIC FOUCS</vt:lpstr>
      <vt:lpstr>ACADEMIC FOUCS  Approaches to Learning Concept Driven Teaching Global Context Strategy</vt:lpstr>
      <vt:lpstr>ACADEMIC FOUCS  Six Global Contexts to recognize what is learned in the classroom and the world around you. #Interdisciplinary Units  </vt:lpstr>
      <vt:lpstr>ACADEMIC FOUCS  During Advisement</vt:lpstr>
      <vt:lpstr>ACADEMIC FOUCS</vt:lpstr>
      <vt:lpstr>Minecraft Mondays</vt:lpstr>
      <vt:lpstr>STEAM TUESDAYS - 6th Grade Quarter 1</vt:lpstr>
      <vt:lpstr>STEAM TUESDAYS - 6th Grade Quarter 2</vt:lpstr>
      <vt:lpstr>STEAM TUESDAYS - 6th Grade Quarter 3</vt:lpstr>
      <vt:lpstr>STEAM TUESDAYS - 6th Grade Quarter 4</vt:lpstr>
      <vt:lpstr>PBIS WEDNESDAYS</vt:lpstr>
      <vt:lpstr>IB Thursdays:  Profile Trait = Caring</vt:lpstr>
      <vt:lpstr>IB Thursdays: 8th Grade Only</vt:lpstr>
      <vt:lpstr>AND NOW TITLE 1</vt:lpstr>
      <vt:lpstr>Comprehensive Needs Assessment</vt:lpstr>
      <vt:lpstr>Goal 1: Increase the number of students moving up one level on the Reading Inventory for grades 6-8 by 500 students </vt:lpstr>
      <vt:lpstr>Goal 2: Increase the number of students moving up on level on the Math Inventory for grades 6-8 by 500 students </vt:lpstr>
      <vt:lpstr>Goal 3: Decrease the number of student offenses and incidents for grades 6-8 by 50.</vt:lpstr>
      <vt:lpstr>GaDOE required six “SHALL’S”</vt:lpstr>
      <vt:lpstr>GaDOE required six “SHALL’S”</vt:lpstr>
      <vt:lpstr>Calendar of Events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CAMPBELL MIDDLE SCHOOL Principal’s Advisory Council</dc:title>
  <dc:creator>Camille Havis</dc:creator>
  <cp:lastModifiedBy>Camille Havis</cp:lastModifiedBy>
  <cp:revision>68</cp:revision>
  <cp:lastPrinted>2021-02-11T18:35:27Z</cp:lastPrinted>
  <dcterms:created xsi:type="dcterms:W3CDTF">2021-02-02T20:15:04Z</dcterms:created>
  <dcterms:modified xsi:type="dcterms:W3CDTF">2023-03-20T22:13:24Z</dcterms:modified>
</cp:coreProperties>
</file>