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64" r:id="rId2"/>
    <p:sldId id="265" r:id="rId3"/>
    <p:sldId id="263" r:id="rId4"/>
    <p:sldId id="256" r:id="rId5"/>
    <p:sldId id="258" r:id="rId6"/>
    <p:sldId id="259" r:id="rId7"/>
    <p:sldId id="260" r:id="rId8"/>
    <p:sldId id="261" r:id="rId9"/>
    <p:sldId id="26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218905-8D64-476C-80A0-414349D263D9}" v="53" dt="2022-05-17T14:37:40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eanstack.com/cobb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eanstack.com/cobb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2AF06-B595-4BE7-BAF5-45983F5D578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1C03ECF-EAE0-430F-ABAF-F65B334D47E1}">
      <dgm:prSet/>
      <dgm:spPr/>
      <dgm:t>
        <a:bodyPr/>
        <a:lstStyle/>
        <a:p>
          <a:endParaRPr lang="en-US" dirty="0"/>
        </a:p>
      </dgm:t>
    </dgm:pt>
    <dgm:pt modelId="{5FF92683-B713-4FEB-9293-637A6BBCC261}" type="parTrans" cxnId="{E66A9FD0-7A8A-4A07-A40B-B139A3C9C474}">
      <dgm:prSet/>
      <dgm:spPr/>
      <dgm:t>
        <a:bodyPr/>
        <a:lstStyle/>
        <a:p>
          <a:endParaRPr lang="en-US"/>
        </a:p>
      </dgm:t>
    </dgm:pt>
    <dgm:pt modelId="{93B069F1-C0DA-4FB3-B940-A976146FF6C9}" type="sibTrans" cxnId="{E66A9FD0-7A8A-4A07-A40B-B139A3C9C474}">
      <dgm:prSet/>
      <dgm:spPr/>
      <dgm:t>
        <a:bodyPr/>
        <a:lstStyle/>
        <a:p>
          <a:endParaRPr lang="en-US"/>
        </a:p>
      </dgm:t>
    </dgm:pt>
    <dgm:pt modelId="{1183B3B7-30F8-480A-A953-0312415D734E}">
      <dgm:prSet/>
      <dgm:spPr/>
      <dgm:t>
        <a:bodyPr/>
        <a:lstStyle/>
        <a:p>
          <a:r>
            <a:rPr lang="en-US"/>
            <a:t>STUDENT ID</a:t>
          </a:r>
        </a:p>
      </dgm:t>
    </dgm:pt>
    <dgm:pt modelId="{3F911540-40E3-452A-ABC3-52F124F7224F}" type="parTrans" cxnId="{62AAA51F-1D8E-4877-BA1C-4FE9BE65D8CB}">
      <dgm:prSet/>
      <dgm:spPr/>
      <dgm:t>
        <a:bodyPr/>
        <a:lstStyle/>
        <a:p>
          <a:endParaRPr lang="en-US"/>
        </a:p>
      </dgm:t>
    </dgm:pt>
    <dgm:pt modelId="{1756B4B4-E6DA-46C5-9B63-8A8496A93568}" type="sibTrans" cxnId="{62AAA51F-1D8E-4877-BA1C-4FE9BE65D8CB}">
      <dgm:prSet/>
      <dgm:spPr/>
      <dgm:t>
        <a:bodyPr/>
        <a:lstStyle/>
        <a:p>
          <a:endParaRPr lang="en-US"/>
        </a:p>
      </dgm:t>
    </dgm:pt>
    <dgm:pt modelId="{ABC58373-8EA7-4EF3-8958-1007E64BFE9F}">
      <dgm:prSet/>
      <dgm:spPr/>
      <dgm:t>
        <a:bodyPr/>
        <a:lstStyle/>
        <a:p>
          <a:r>
            <a:rPr lang="en-US"/>
            <a:t>4 Digit Bday</a:t>
          </a:r>
        </a:p>
      </dgm:t>
    </dgm:pt>
    <dgm:pt modelId="{03C05D1A-84B1-4629-812E-279F7C9F0493}" type="parTrans" cxnId="{AC3B72EB-FB87-4405-B950-74A199907BE9}">
      <dgm:prSet/>
      <dgm:spPr/>
      <dgm:t>
        <a:bodyPr/>
        <a:lstStyle/>
        <a:p>
          <a:endParaRPr lang="en-US"/>
        </a:p>
      </dgm:t>
    </dgm:pt>
    <dgm:pt modelId="{D509B694-8A33-44FE-A91A-5F5EF22BB07D}" type="sibTrans" cxnId="{AC3B72EB-FB87-4405-B950-74A199907BE9}">
      <dgm:prSet/>
      <dgm:spPr/>
      <dgm:t>
        <a:bodyPr/>
        <a:lstStyle/>
        <a:p>
          <a:endParaRPr lang="en-US"/>
        </a:p>
      </dgm:t>
    </dgm:pt>
    <dgm:pt modelId="{A6172406-3B8B-4005-8E63-2A86C51A1587}">
      <dgm:prSet/>
      <dgm:spPr/>
      <dgm:t>
        <a:bodyPr/>
        <a:lstStyle/>
        <a:p>
          <a:r>
            <a:rPr lang="en-US"/>
            <a:t>(monthday, i.e 1015 is October 15</a:t>
          </a:r>
          <a:r>
            <a:rPr lang="en-US" baseline="30000"/>
            <a:t>th</a:t>
          </a:r>
          <a:r>
            <a:rPr lang="en-US"/>
            <a:t>)</a:t>
          </a:r>
        </a:p>
      </dgm:t>
    </dgm:pt>
    <dgm:pt modelId="{5420B235-CBAD-4252-8C67-7AEDC9C883B2}" type="parTrans" cxnId="{7ADB0E54-59B8-4055-BCC3-2A852AEED400}">
      <dgm:prSet/>
      <dgm:spPr/>
      <dgm:t>
        <a:bodyPr/>
        <a:lstStyle/>
        <a:p>
          <a:endParaRPr lang="en-US"/>
        </a:p>
      </dgm:t>
    </dgm:pt>
    <dgm:pt modelId="{626281D3-6395-4EF6-B038-43CBF48646FE}" type="sibTrans" cxnId="{7ADB0E54-59B8-4055-BCC3-2A852AEED400}">
      <dgm:prSet/>
      <dgm:spPr/>
      <dgm:t>
        <a:bodyPr/>
        <a:lstStyle/>
        <a:p>
          <a:endParaRPr lang="en-US"/>
        </a:p>
      </dgm:t>
    </dgm:pt>
    <dgm:pt modelId="{B3BFD162-CBC0-4097-A87B-6CF1C86481F4}" type="pres">
      <dgm:prSet presAssocID="{B532AF06-B595-4BE7-BAF5-45983F5D5782}" presName="root" presStyleCnt="0">
        <dgm:presLayoutVars>
          <dgm:dir/>
          <dgm:resizeHandles val="exact"/>
        </dgm:presLayoutVars>
      </dgm:prSet>
      <dgm:spPr/>
    </dgm:pt>
    <dgm:pt modelId="{95994749-7EA1-4766-A5E6-8D47058840B6}" type="pres">
      <dgm:prSet presAssocID="{81C03ECF-EAE0-430F-ABAF-F65B334D47E1}" presName="compNode" presStyleCnt="0"/>
      <dgm:spPr/>
    </dgm:pt>
    <dgm:pt modelId="{B6B6FEB7-6675-47DA-BC03-CB0F08B25F74}" type="pres">
      <dgm:prSet presAssocID="{81C03ECF-EAE0-430F-ABAF-F65B334D47E1}" presName="bgRect" presStyleLbl="bgShp" presStyleIdx="0" presStyleCnt="4"/>
      <dgm:spPr/>
    </dgm:pt>
    <dgm:pt modelId="{63418B94-F75F-4015-AFA1-F9A9402ACAAA}" type="pres">
      <dgm:prSet presAssocID="{81C03ECF-EAE0-430F-ABAF-F65B334D47E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4467D678-FD48-462C-8E99-A9070F9A1E56}" type="pres">
      <dgm:prSet presAssocID="{81C03ECF-EAE0-430F-ABAF-F65B334D47E1}" presName="spaceRect" presStyleCnt="0"/>
      <dgm:spPr/>
    </dgm:pt>
    <dgm:pt modelId="{4A9DECA7-7D02-481E-9363-7C02C7C551E6}" type="pres">
      <dgm:prSet presAssocID="{81C03ECF-EAE0-430F-ABAF-F65B334D47E1}" presName="parTx" presStyleLbl="revTx" presStyleIdx="0" presStyleCnt="4">
        <dgm:presLayoutVars>
          <dgm:chMax val="0"/>
          <dgm:chPref val="0"/>
        </dgm:presLayoutVars>
      </dgm:prSet>
      <dgm:spPr/>
    </dgm:pt>
    <dgm:pt modelId="{F962F644-1F57-416F-B368-512489095D6F}" type="pres">
      <dgm:prSet presAssocID="{93B069F1-C0DA-4FB3-B940-A976146FF6C9}" presName="sibTrans" presStyleCnt="0"/>
      <dgm:spPr/>
    </dgm:pt>
    <dgm:pt modelId="{A8E3718E-9EDF-4937-9871-D420A14E1FBB}" type="pres">
      <dgm:prSet presAssocID="{1183B3B7-30F8-480A-A953-0312415D734E}" presName="compNode" presStyleCnt="0"/>
      <dgm:spPr/>
    </dgm:pt>
    <dgm:pt modelId="{2CC976E4-F887-4421-8C7C-6EEF2F1EE53D}" type="pres">
      <dgm:prSet presAssocID="{1183B3B7-30F8-480A-A953-0312415D734E}" presName="bgRect" presStyleLbl="bgShp" presStyleIdx="1" presStyleCnt="4"/>
      <dgm:spPr/>
    </dgm:pt>
    <dgm:pt modelId="{032CCFDD-771B-4E18-804F-ECE2D9B78C9A}" type="pres">
      <dgm:prSet presAssocID="{1183B3B7-30F8-480A-A953-0312415D734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0CCB9908-3271-4606-9300-B2BC4C12814C}" type="pres">
      <dgm:prSet presAssocID="{1183B3B7-30F8-480A-A953-0312415D734E}" presName="spaceRect" presStyleCnt="0"/>
      <dgm:spPr/>
    </dgm:pt>
    <dgm:pt modelId="{EA489435-B905-42C6-BE65-8F84DD393648}" type="pres">
      <dgm:prSet presAssocID="{1183B3B7-30F8-480A-A953-0312415D734E}" presName="parTx" presStyleLbl="revTx" presStyleIdx="1" presStyleCnt="4">
        <dgm:presLayoutVars>
          <dgm:chMax val="0"/>
          <dgm:chPref val="0"/>
        </dgm:presLayoutVars>
      </dgm:prSet>
      <dgm:spPr/>
    </dgm:pt>
    <dgm:pt modelId="{B6C584A4-7C70-48D0-AAB5-67FCBC38CE35}" type="pres">
      <dgm:prSet presAssocID="{1756B4B4-E6DA-46C5-9B63-8A8496A93568}" presName="sibTrans" presStyleCnt="0"/>
      <dgm:spPr/>
    </dgm:pt>
    <dgm:pt modelId="{153C3C19-014E-4C8D-86EB-C775A6E10E5B}" type="pres">
      <dgm:prSet presAssocID="{ABC58373-8EA7-4EF3-8958-1007E64BFE9F}" presName="compNode" presStyleCnt="0"/>
      <dgm:spPr/>
    </dgm:pt>
    <dgm:pt modelId="{973FC440-CCC0-476B-BF19-09B8EA556B2A}" type="pres">
      <dgm:prSet presAssocID="{ABC58373-8EA7-4EF3-8958-1007E64BFE9F}" presName="bgRect" presStyleLbl="bgShp" presStyleIdx="2" presStyleCnt="4"/>
      <dgm:spPr/>
    </dgm:pt>
    <dgm:pt modelId="{437EB037-5B63-428B-9DB0-53FF786A58F8}" type="pres">
      <dgm:prSet presAssocID="{ABC58373-8EA7-4EF3-8958-1007E64BFE9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58D06DBF-455C-4CB4-999B-60EDBF2121DD}" type="pres">
      <dgm:prSet presAssocID="{ABC58373-8EA7-4EF3-8958-1007E64BFE9F}" presName="spaceRect" presStyleCnt="0"/>
      <dgm:spPr/>
    </dgm:pt>
    <dgm:pt modelId="{3964EAC4-9AD1-4575-A8EF-B0212762FB6E}" type="pres">
      <dgm:prSet presAssocID="{ABC58373-8EA7-4EF3-8958-1007E64BFE9F}" presName="parTx" presStyleLbl="revTx" presStyleIdx="2" presStyleCnt="4">
        <dgm:presLayoutVars>
          <dgm:chMax val="0"/>
          <dgm:chPref val="0"/>
        </dgm:presLayoutVars>
      </dgm:prSet>
      <dgm:spPr/>
    </dgm:pt>
    <dgm:pt modelId="{680CFAE2-5EA7-4E94-AEC6-A3B1DC7F5104}" type="pres">
      <dgm:prSet presAssocID="{D509B694-8A33-44FE-A91A-5F5EF22BB07D}" presName="sibTrans" presStyleCnt="0"/>
      <dgm:spPr/>
    </dgm:pt>
    <dgm:pt modelId="{A758299B-0123-459B-AA49-D7AAA3720512}" type="pres">
      <dgm:prSet presAssocID="{A6172406-3B8B-4005-8E63-2A86C51A1587}" presName="compNode" presStyleCnt="0"/>
      <dgm:spPr/>
    </dgm:pt>
    <dgm:pt modelId="{7B7BCD9A-8CDA-45F3-B761-BA596B76647B}" type="pres">
      <dgm:prSet presAssocID="{A6172406-3B8B-4005-8E63-2A86C51A1587}" presName="bgRect" presStyleLbl="bgShp" presStyleIdx="3" presStyleCnt="4"/>
      <dgm:spPr/>
    </dgm:pt>
    <dgm:pt modelId="{186A486B-CE26-439C-B68A-CA95DF0A35B4}" type="pres">
      <dgm:prSet presAssocID="{A6172406-3B8B-4005-8E63-2A86C51A158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 Envelope"/>
        </a:ext>
      </dgm:extLst>
    </dgm:pt>
    <dgm:pt modelId="{67511DDB-E006-4E61-8E28-1B2F5DF3957E}" type="pres">
      <dgm:prSet presAssocID="{A6172406-3B8B-4005-8E63-2A86C51A1587}" presName="spaceRect" presStyleCnt="0"/>
      <dgm:spPr/>
    </dgm:pt>
    <dgm:pt modelId="{9FF5A86C-4CA4-480E-B94E-FBBBF7B7A066}" type="pres">
      <dgm:prSet presAssocID="{A6172406-3B8B-4005-8E63-2A86C51A158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2AAA51F-1D8E-4877-BA1C-4FE9BE65D8CB}" srcId="{B532AF06-B595-4BE7-BAF5-45983F5D5782}" destId="{1183B3B7-30F8-480A-A953-0312415D734E}" srcOrd="1" destOrd="0" parTransId="{3F911540-40E3-452A-ABC3-52F124F7224F}" sibTransId="{1756B4B4-E6DA-46C5-9B63-8A8496A93568}"/>
    <dgm:cxn modelId="{006EE528-49C5-4E6C-BB61-333C1ED9B426}" type="presOf" srcId="{B532AF06-B595-4BE7-BAF5-45983F5D5782}" destId="{B3BFD162-CBC0-4097-A87B-6CF1C86481F4}" srcOrd="0" destOrd="0" presId="urn:microsoft.com/office/officeart/2018/2/layout/IconVerticalSolidList"/>
    <dgm:cxn modelId="{9B4DF42E-1088-4738-83C8-9C1BEDF903F3}" type="presOf" srcId="{ABC58373-8EA7-4EF3-8958-1007E64BFE9F}" destId="{3964EAC4-9AD1-4575-A8EF-B0212762FB6E}" srcOrd="0" destOrd="0" presId="urn:microsoft.com/office/officeart/2018/2/layout/IconVerticalSolidList"/>
    <dgm:cxn modelId="{7ADB0E54-59B8-4055-BCC3-2A852AEED400}" srcId="{B532AF06-B595-4BE7-BAF5-45983F5D5782}" destId="{A6172406-3B8B-4005-8E63-2A86C51A1587}" srcOrd="3" destOrd="0" parTransId="{5420B235-CBAD-4252-8C67-7AEDC9C883B2}" sibTransId="{626281D3-6395-4EF6-B038-43CBF48646FE}"/>
    <dgm:cxn modelId="{0E89C691-FBE6-4191-9EC9-CE3AD7E7B588}" type="presOf" srcId="{A6172406-3B8B-4005-8E63-2A86C51A1587}" destId="{9FF5A86C-4CA4-480E-B94E-FBBBF7B7A066}" srcOrd="0" destOrd="0" presId="urn:microsoft.com/office/officeart/2018/2/layout/IconVerticalSolidList"/>
    <dgm:cxn modelId="{B5FE7AAC-76A0-48C1-9DE7-219441DB25FA}" type="presOf" srcId="{81C03ECF-EAE0-430F-ABAF-F65B334D47E1}" destId="{4A9DECA7-7D02-481E-9363-7C02C7C551E6}" srcOrd="0" destOrd="0" presId="urn:microsoft.com/office/officeart/2018/2/layout/IconVerticalSolidList"/>
    <dgm:cxn modelId="{A81A18D0-BF17-410D-BEAB-4FDD398A4DA0}" type="presOf" srcId="{1183B3B7-30F8-480A-A953-0312415D734E}" destId="{EA489435-B905-42C6-BE65-8F84DD393648}" srcOrd="0" destOrd="0" presId="urn:microsoft.com/office/officeart/2018/2/layout/IconVerticalSolidList"/>
    <dgm:cxn modelId="{E66A9FD0-7A8A-4A07-A40B-B139A3C9C474}" srcId="{B532AF06-B595-4BE7-BAF5-45983F5D5782}" destId="{81C03ECF-EAE0-430F-ABAF-F65B334D47E1}" srcOrd="0" destOrd="0" parTransId="{5FF92683-B713-4FEB-9293-637A6BBCC261}" sibTransId="{93B069F1-C0DA-4FB3-B940-A976146FF6C9}"/>
    <dgm:cxn modelId="{AC3B72EB-FB87-4405-B950-74A199907BE9}" srcId="{B532AF06-B595-4BE7-BAF5-45983F5D5782}" destId="{ABC58373-8EA7-4EF3-8958-1007E64BFE9F}" srcOrd="2" destOrd="0" parTransId="{03C05D1A-84B1-4629-812E-279F7C9F0493}" sibTransId="{D509B694-8A33-44FE-A91A-5F5EF22BB07D}"/>
    <dgm:cxn modelId="{74370DD4-92B6-4522-A268-EEC6062688F7}" type="presParOf" srcId="{B3BFD162-CBC0-4097-A87B-6CF1C86481F4}" destId="{95994749-7EA1-4766-A5E6-8D47058840B6}" srcOrd="0" destOrd="0" presId="urn:microsoft.com/office/officeart/2018/2/layout/IconVerticalSolidList"/>
    <dgm:cxn modelId="{D9822775-BCB1-44C3-B3EA-FDA4E0254A13}" type="presParOf" srcId="{95994749-7EA1-4766-A5E6-8D47058840B6}" destId="{B6B6FEB7-6675-47DA-BC03-CB0F08B25F74}" srcOrd="0" destOrd="0" presId="urn:microsoft.com/office/officeart/2018/2/layout/IconVerticalSolidList"/>
    <dgm:cxn modelId="{9E38A3ED-A94D-4D5E-8981-B805548DB9CD}" type="presParOf" srcId="{95994749-7EA1-4766-A5E6-8D47058840B6}" destId="{63418B94-F75F-4015-AFA1-F9A9402ACAAA}" srcOrd="1" destOrd="0" presId="urn:microsoft.com/office/officeart/2018/2/layout/IconVerticalSolidList"/>
    <dgm:cxn modelId="{B1800790-CD88-418E-84AA-F941E1D533B9}" type="presParOf" srcId="{95994749-7EA1-4766-A5E6-8D47058840B6}" destId="{4467D678-FD48-462C-8E99-A9070F9A1E56}" srcOrd="2" destOrd="0" presId="urn:microsoft.com/office/officeart/2018/2/layout/IconVerticalSolidList"/>
    <dgm:cxn modelId="{EB304759-63D2-4361-90B4-1DFACC9734FB}" type="presParOf" srcId="{95994749-7EA1-4766-A5E6-8D47058840B6}" destId="{4A9DECA7-7D02-481E-9363-7C02C7C551E6}" srcOrd="3" destOrd="0" presId="urn:microsoft.com/office/officeart/2018/2/layout/IconVerticalSolidList"/>
    <dgm:cxn modelId="{25197810-EE05-489A-8934-0D3EC11B4AD4}" type="presParOf" srcId="{B3BFD162-CBC0-4097-A87B-6CF1C86481F4}" destId="{F962F644-1F57-416F-B368-512489095D6F}" srcOrd="1" destOrd="0" presId="urn:microsoft.com/office/officeart/2018/2/layout/IconVerticalSolidList"/>
    <dgm:cxn modelId="{C2A90FC4-4221-41BE-B951-D6D091CF33DF}" type="presParOf" srcId="{B3BFD162-CBC0-4097-A87B-6CF1C86481F4}" destId="{A8E3718E-9EDF-4937-9871-D420A14E1FBB}" srcOrd="2" destOrd="0" presId="urn:microsoft.com/office/officeart/2018/2/layout/IconVerticalSolidList"/>
    <dgm:cxn modelId="{5D9D6BAB-7B3A-44AF-B11E-FEE658CCF22B}" type="presParOf" srcId="{A8E3718E-9EDF-4937-9871-D420A14E1FBB}" destId="{2CC976E4-F887-4421-8C7C-6EEF2F1EE53D}" srcOrd="0" destOrd="0" presId="urn:microsoft.com/office/officeart/2018/2/layout/IconVerticalSolidList"/>
    <dgm:cxn modelId="{12790B70-A1E7-4F6B-9E42-1675FAE65AF5}" type="presParOf" srcId="{A8E3718E-9EDF-4937-9871-D420A14E1FBB}" destId="{032CCFDD-771B-4E18-804F-ECE2D9B78C9A}" srcOrd="1" destOrd="0" presId="urn:microsoft.com/office/officeart/2018/2/layout/IconVerticalSolidList"/>
    <dgm:cxn modelId="{B1537327-837F-4387-9806-21C9B652B6E5}" type="presParOf" srcId="{A8E3718E-9EDF-4937-9871-D420A14E1FBB}" destId="{0CCB9908-3271-4606-9300-B2BC4C12814C}" srcOrd="2" destOrd="0" presId="urn:microsoft.com/office/officeart/2018/2/layout/IconVerticalSolidList"/>
    <dgm:cxn modelId="{C4884570-D61C-424F-8CB5-86B149D097C7}" type="presParOf" srcId="{A8E3718E-9EDF-4937-9871-D420A14E1FBB}" destId="{EA489435-B905-42C6-BE65-8F84DD393648}" srcOrd="3" destOrd="0" presId="urn:microsoft.com/office/officeart/2018/2/layout/IconVerticalSolidList"/>
    <dgm:cxn modelId="{E9AA0248-D1D5-42F3-8963-E5FF09DF11D2}" type="presParOf" srcId="{B3BFD162-CBC0-4097-A87B-6CF1C86481F4}" destId="{B6C584A4-7C70-48D0-AAB5-67FCBC38CE35}" srcOrd="3" destOrd="0" presId="urn:microsoft.com/office/officeart/2018/2/layout/IconVerticalSolidList"/>
    <dgm:cxn modelId="{CD86F59E-04A6-4E30-8BA2-A70ED6D842CA}" type="presParOf" srcId="{B3BFD162-CBC0-4097-A87B-6CF1C86481F4}" destId="{153C3C19-014E-4C8D-86EB-C775A6E10E5B}" srcOrd="4" destOrd="0" presId="urn:microsoft.com/office/officeart/2018/2/layout/IconVerticalSolidList"/>
    <dgm:cxn modelId="{21B28C91-F4D1-477E-BACB-CC854F16C9C6}" type="presParOf" srcId="{153C3C19-014E-4C8D-86EB-C775A6E10E5B}" destId="{973FC440-CCC0-476B-BF19-09B8EA556B2A}" srcOrd="0" destOrd="0" presId="urn:microsoft.com/office/officeart/2018/2/layout/IconVerticalSolidList"/>
    <dgm:cxn modelId="{0609C912-D584-4993-989E-0A2473C7F1B3}" type="presParOf" srcId="{153C3C19-014E-4C8D-86EB-C775A6E10E5B}" destId="{437EB037-5B63-428B-9DB0-53FF786A58F8}" srcOrd="1" destOrd="0" presId="urn:microsoft.com/office/officeart/2018/2/layout/IconVerticalSolidList"/>
    <dgm:cxn modelId="{D7A8B8C1-9DA6-4FE8-8F4F-68C931C34892}" type="presParOf" srcId="{153C3C19-014E-4C8D-86EB-C775A6E10E5B}" destId="{58D06DBF-455C-4CB4-999B-60EDBF2121DD}" srcOrd="2" destOrd="0" presId="urn:microsoft.com/office/officeart/2018/2/layout/IconVerticalSolidList"/>
    <dgm:cxn modelId="{1C38B69D-20D6-4C57-9044-0D68353C51A4}" type="presParOf" srcId="{153C3C19-014E-4C8D-86EB-C775A6E10E5B}" destId="{3964EAC4-9AD1-4575-A8EF-B0212762FB6E}" srcOrd="3" destOrd="0" presId="urn:microsoft.com/office/officeart/2018/2/layout/IconVerticalSolidList"/>
    <dgm:cxn modelId="{F1E16FED-7692-40C3-A3BC-32CF8B5CE75D}" type="presParOf" srcId="{B3BFD162-CBC0-4097-A87B-6CF1C86481F4}" destId="{680CFAE2-5EA7-4E94-AEC6-A3B1DC7F5104}" srcOrd="5" destOrd="0" presId="urn:microsoft.com/office/officeart/2018/2/layout/IconVerticalSolidList"/>
    <dgm:cxn modelId="{BF4089B6-A6B4-4D35-8C5D-428B2092DE42}" type="presParOf" srcId="{B3BFD162-CBC0-4097-A87B-6CF1C86481F4}" destId="{A758299B-0123-459B-AA49-D7AAA3720512}" srcOrd="6" destOrd="0" presId="urn:microsoft.com/office/officeart/2018/2/layout/IconVerticalSolidList"/>
    <dgm:cxn modelId="{152F350D-6148-496B-86F3-7877D53BDEC9}" type="presParOf" srcId="{A758299B-0123-459B-AA49-D7AAA3720512}" destId="{7B7BCD9A-8CDA-45F3-B761-BA596B76647B}" srcOrd="0" destOrd="0" presId="urn:microsoft.com/office/officeart/2018/2/layout/IconVerticalSolidList"/>
    <dgm:cxn modelId="{41807CC0-508E-4881-8668-FC4A9FBFE9DD}" type="presParOf" srcId="{A758299B-0123-459B-AA49-D7AAA3720512}" destId="{186A486B-CE26-439C-B68A-CA95DF0A35B4}" srcOrd="1" destOrd="0" presId="urn:microsoft.com/office/officeart/2018/2/layout/IconVerticalSolidList"/>
    <dgm:cxn modelId="{5D39E495-7CE2-4F23-8F8B-E5AE6E2A4345}" type="presParOf" srcId="{A758299B-0123-459B-AA49-D7AAA3720512}" destId="{67511DDB-E006-4E61-8E28-1B2F5DF3957E}" srcOrd="2" destOrd="0" presId="urn:microsoft.com/office/officeart/2018/2/layout/IconVerticalSolidList"/>
    <dgm:cxn modelId="{D810E206-3BF3-49D4-A841-E8258912F4E4}" type="presParOf" srcId="{A758299B-0123-459B-AA49-D7AAA3720512}" destId="{9FF5A86C-4CA4-480E-B94E-FBBBF7B7A06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E1FB8B-0A18-4807-88A6-220ADDAA51A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36346F9-D3C0-483B-AD46-DF2EB6D86D0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www.beanstack.com/cobb</a:t>
          </a:r>
          <a:endParaRPr lang="en-US" dirty="0">
            <a:solidFill>
              <a:schemeClr val="bg1"/>
            </a:solidFill>
          </a:endParaRPr>
        </a:p>
      </dgm:t>
    </dgm:pt>
    <dgm:pt modelId="{5467AA75-8DF6-4CB4-84BA-FFAB3D1A2705}" type="parTrans" cxnId="{8096B74B-94D3-42F6-9792-5247AD5709B1}">
      <dgm:prSet/>
      <dgm:spPr/>
      <dgm:t>
        <a:bodyPr/>
        <a:lstStyle/>
        <a:p>
          <a:endParaRPr lang="en-US"/>
        </a:p>
      </dgm:t>
    </dgm:pt>
    <dgm:pt modelId="{0112B5C5-EC3B-485D-A89A-9A94F62A2A6A}" type="sibTrans" cxnId="{8096B74B-94D3-42F6-9792-5247AD5709B1}">
      <dgm:prSet/>
      <dgm:spPr/>
      <dgm:t>
        <a:bodyPr/>
        <a:lstStyle/>
        <a:p>
          <a:endParaRPr lang="en-US"/>
        </a:p>
      </dgm:t>
    </dgm:pt>
    <dgm:pt modelId="{9887D42D-6691-4E22-BF19-0310B001BFE4}">
      <dgm:prSet/>
      <dgm:spPr/>
      <dgm:t>
        <a:bodyPr/>
        <a:lstStyle/>
        <a:p>
          <a:r>
            <a:rPr lang="en-US"/>
            <a:t>SCROLL DOWN</a:t>
          </a:r>
        </a:p>
      </dgm:t>
    </dgm:pt>
    <dgm:pt modelId="{FFDFFFF6-BD90-4FC6-BAAA-E5F4E79BDC83}" type="parTrans" cxnId="{6D1C5585-E375-4320-A76C-DA36197DD66E}">
      <dgm:prSet/>
      <dgm:spPr/>
      <dgm:t>
        <a:bodyPr/>
        <a:lstStyle/>
        <a:p>
          <a:endParaRPr lang="en-US"/>
        </a:p>
      </dgm:t>
    </dgm:pt>
    <dgm:pt modelId="{47B82B44-575F-4215-9818-AAA4D0490D91}" type="sibTrans" cxnId="{6D1C5585-E375-4320-A76C-DA36197DD66E}">
      <dgm:prSet/>
      <dgm:spPr/>
      <dgm:t>
        <a:bodyPr/>
        <a:lstStyle/>
        <a:p>
          <a:endParaRPr lang="en-US"/>
        </a:p>
      </dgm:t>
    </dgm:pt>
    <dgm:pt modelId="{C4A39542-4676-47AC-B225-F9E3A9C02D35}">
      <dgm:prSet/>
      <dgm:spPr/>
      <dgm:t>
        <a:bodyPr/>
        <a:lstStyle/>
        <a:p>
          <a:r>
            <a:rPr lang="en-US"/>
            <a:t>FIND OUR SCHOOL</a:t>
          </a:r>
        </a:p>
      </dgm:t>
    </dgm:pt>
    <dgm:pt modelId="{CF6F6692-30F6-4FFC-A07A-3242D35CBEEE}" type="parTrans" cxnId="{C7AFCB4A-9A9E-4321-B872-F9B901E69144}">
      <dgm:prSet/>
      <dgm:spPr/>
      <dgm:t>
        <a:bodyPr/>
        <a:lstStyle/>
        <a:p>
          <a:endParaRPr lang="en-US"/>
        </a:p>
      </dgm:t>
    </dgm:pt>
    <dgm:pt modelId="{E0909492-9848-475C-B5CE-E99F481395CE}" type="sibTrans" cxnId="{C7AFCB4A-9A9E-4321-B872-F9B901E69144}">
      <dgm:prSet/>
      <dgm:spPr/>
      <dgm:t>
        <a:bodyPr/>
        <a:lstStyle/>
        <a:p>
          <a:endParaRPr lang="en-US"/>
        </a:p>
      </dgm:t>
    </dgm:pt>
    <dgm:pt modelId="{C8759851-6954-4A72-9B5E-850A7D67197E}">
      <dgm:prSet/>
      <dgm:spPr/>
      <dgm:t>
        <a:bodyPr/>
        <a:lstStyle/>
        <a:p>
          <a:r>
            <a:rPr lang="en-US"/>
            <a:t>LOG IN</a:t>
          </a:r>
        </a:p>
      </dgm:t>
    </dgm:pt>
    <dgm:pt modelId="{50862F99-7304-4894-AE5C-DDD8AF9C9F1D}" type="parTrans" cxnId="{D4E78F8A-E0A9-4592-8B50-11790FBCAB9B}">
      <dgm:prSet/>
      <dgm:spPr/>
      <dgm:t>
        <a:bodyPr/>
        <a:lstStyle/>
        <a:p>
          <a:endParaRPr lang="en-US"/>
        </a:p>
      </dgm:t>
    </dgm:pt>
    <dgm:pt modelId="{D4EE0BC1-9FC4-4D68-9EF4-30E04789213B}" type="sibTrans" cxnId="{D4E78F8A-E0A9-4592-8B50-11790FBCAB9B}">
      <dgm:prSet/>
      <dgm:spPr/>
      <dgm:t>
        <a:bodyPr/>
        <a:lstStyle/>
        <a:p>
          <a:endParaRPr lang="en-US"/>
        </a:p>
      </dgm:t>
    </dgm:pt>
    <dgm:pt modelId="{A40EF2CD-11EA-4EB7-B24A-FCA2C6466652}" type="pres">
      <dgm:prSet presAssocID="{86E1FB8B-0A18-4807-88A6-220ADDAA51A9}" presName="linear" presStyleCnt="0">
        <dgm:presLayoutVars>
          <dgm:dir/>
          <dgm:animLvl val="lvl"/>
          <dgm:resizeHandles val="exact"/>
        </dgm:presLayoutVars>
      </dgm:prSet>
      <dgm:spPr/>
    </dgm:pt>
    <dgm:pt modelId="{EC4F6122-1A07-4E08-BD17-2D41A0E54C21}" type="pres">
      <dgm:prSet presAssocID="{936346F9-D3C0-483B-AD46-DF2EB6D86D04}" presName="parentLin" presStyleCnt="0"/>
      <dgm:spPr/>
    </dgm:pt>
    <dgm:pt modelId="{C955D922-9A60-4EC7-AF94-894E3A32440E}" type="pres">
      <dgm:prSet presAssocID="{936346F9-D3C0-483B-AD46-DF2EB6D86D04}" presName="parentLeftMargin" presStyleLbl="node1" presStyleIdx="0" presStyleCnt="4"/>
      <dgm:spPr/>
    </dgm:pt>
    <dgm:pt modelId="{B3905727-B904-4190-939B-E0AB26E1D93E}" type="pres">
      <dgm:prSet presAssocID="{936346F9-D3C0-483B-AD46-DF2EB6D86D0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E816BC4-E0B5-434D-87AE-7DF2DE2BEE30}" type="pres">
      <dgm:prSet presAssocID="{936346F9-D3C0-483B-AD46-DF2EB6D86D04}" presName="negativeSpace" presStyleCnt="0"/>
      <dgm:spPr/>
    </dgm:pt>
    <dgm:pt modelId="{990D164C-6D19-40C4-BD47-32C78C10F0DD}" type="pres">
      <dgm:prSet presAssocID="{936346F9-D3C0-483B-AD46-DF2EB6D86D04}" presName="childText" presStyleLbl="conFgAcc1" presStyleIdx="0" presStyleCnt="4">
        <dgm:presLayoutVars>
          <dgm:bulletEnabled val="1"/>
        </dgm:presLayoutVars>
      </dgm:prSet>
      <dgm:spPr/>
    </dgm:pt>
    <dgm:pt modelId="{1CFEF7E0-2575-4544-AF17-8CAA2F27AC07}" type="pres">
      <dgm:prSet presAssocID="{0112B5C5-EC3B-485D-A89A-9A94F62A2A6A}" presName="spaceBetweenRectangles" presStyleCnt="0"/>
      <dgm:spPr/>
    </dgm:pt>
    <dgm:pt modelId="{E930469C-E9B2-4AD7-915F-14DA7B566813}" type="pres">
      <dgm:prSet presAssocID="{9887D42D-6691-4E22-BF19-0310B001BFE4}" presName="parentLin" presStyleCnt="0"/>
      <dgm:spPr/>
    </dgm:pt>
    <dgm:pt modelId="{FD659631-718D-48F0-93B9-455808EE8FBF}" type="pres">
      <dgm:prSet presAssocID="{9887D42D-6691-4E22-BF19-0310B001BFE4}" presName="parentLeftMargin" presStyleLbl="node1" presStyleIdx="0" presStyleCnt="4"/>
      <dgm:spPr/>
    </dgm:pt>
    <dgm:pt modelId="{47BC195A-99A0-4A6B-A9DE-F0E5ED785AEB}" type="pres">
      <dgm:prSet presAssocID="{9887D42D-6691-4E22-BF19-0310B001BFE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CEE9758-23A0-4A28-9869-9B1A76D7E395}" type="pres">
      <dgm:prSet presAssocID="{9887D42D-6691-4E22-BF19-0310B001BFE4}" presName="negativeSpace" presStyleCnt="0"/>
      <dgm:spPr/>
    </dgm:pt>
    <dgm:pt modelId="{5F70E3AE-4AB4-42A0-B4A2-060B054EA4D8}" type="pres">
      <dgm:prSet presAssocID="{9887D42D-6691-4E22-BF19-0310B001BFE4}" presName="childText" presStyleLbl="conFgAcc1" presStyleIdx="1" presStyleCnt="4">
        <dgm:presLayoutVars>
          <dgm:bulletEnabled val="1"/>
        </dgm:presLayoutVars>
      </dgm:prSet>
      <dgm:spPr/>
    </dgm:pt>
    <dgm:pt modelId="{0A6763B2-C913-4514-9EBE-BDB970545FB3}" type="pres">
      <dgm:prSet presAssocID="{47B82B44-575F-4215-9818-AAA4D0490D91}" presName="spaceBetweenRectangles" presStyleCnt="0"/>
      <dgm:spPr/>
    </dgm:pt>
    <dgm:pt modelId="{C49E467B-7CFF-4BBB-BA00-6A58E8579E5A}" type="pres">
      <dgm:prSet presAssocID="{C4A39542-4676-47AC-B225-F9E3A9C02D35}" presName="parentLin" presStyleCnt="0"/>
      <dgm:spPr/>
    </dgm:pt>
    <dgm:pt modelId="{B1BCFA70-64C8-4D8C-A78E-B683D78CD34E}" type="pres">
      <dgm:prSet presAssocID="{C4A39542-4676-47AC-B225-F9E3A9C02D35}" presName="parentLeftMargin" presStyleLbl="node1" presStyleIdx="1" presStyleCnt="4"/>
      <dgm:spPr/>
    </dgm:pt>
    <dgm:pt modelId="{148A8E80-9B60-4BE9-BF30-DEE6596DFAD0}" type="pres">
      <dgm:prSet presAssocID="{C4A39542-4676-47AC-B225-F9E3A9C02D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C3EDDA9-A552-4B2D-B035-901CD9E039D4}" type="pres">
      <dgm:prSet presAssocID="{C4A39542-4676-47AC-B225-F9E3A9C02D35}" presName="negativeSpace" presStyleCnt="0"/>
      <dgm:spPr/>
    </dgm:pt>
    <dgm:pt modelId="{C7577AE3-1AD8-4C5E-A548-A1F3389A23C4}" type="pres">
      <dgm:prSet presAssocID="{C4A39542-4676-47AC-B225-F9E3A9C02D35}" presName="childText" presStyleLbl="conFgAcc1" presStyleIdx="2" presStyleCnt="4">
        <dgm:presLayoutVars>
          <dgm:bulletEnabled val="1"/>
        </dgm:presLayoutVars>
      </dgm:prSet>
      <dgm:spPr/>
    </dgm:pt>
    <dgm:pt modelId="{F90EB2A9-233F-486C-8D82-BF6EB5424B57}" type="pres">
      <dgm:prSet presAssocID="{E0909492-9848-475C-B5CE-E99F481395CE}" presName="spaceBetweenRectangles" presStyleCnt="0"/>
      <dgm:spPr/>
    </dgm:pt>
    <dgm:pt modelId="{4CCD1573-78BE-44B6-9E83-DFF9022D220D}" type="pres">
      <dgm:prSet presAssocID="{C8759851-6954-4A72-9B5E-850A7D67197E}" presName="parentLin" presStyleCnt="0"/>
      <dgm:spPr/>
    </dgm:pt>
    <dgm:pt modelId="{9705B8A7-FFF7-4378-A8F9-9B0B4FAE4FD1}" type="pres">
      <dgm:prSet presAssocID="{C8759851-6954-4A72-9B5E-850A7D67197E}" presName="parentLeftMargin" presStyleLbl="node1" presStyleIdx="2" presStyleCnt="4"/>
      <dgm:spPr/>
    </dgm:pt>
    <dgm:pt modelId="{DACA058B-E948-4387-92DD-87448E9B94BA}" type="pres">
      <dgm:prSet presAssocID="{C8759851-6954-4A72-9B5E-850A7D67197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22CF805-73B5-425A-816E-4889832BBCDD}" type="pres">
      <dgm:prSet presAssocID="{C8759851-6954-4A72-9B5E-850A7D67197E}" presName="negativeSpace" presStyleCnt="0"/>
      <dgm:spPr/>
    </dgm:pt>
    <dgm:pt modelId="{0F9EF99E-716A-46BE-98C2-18021D9C2A85}" type="pres">
      <dgm:prSet presAssocID="{C8759851-6954-4A72-9B5E-850A7D67197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818F704-9FBE-45AB-844F-E3B44DAAE5B4}" type="presOf" srcId="{C4A39542-4676-47AC-B225-F9E3A9C02D35}" destId="{B1BCFA70-64C8-4D8C-A78E-B683D78CD34E}" srcOrd="0" destOrd="0" presId="urn:microsoft.com/office/officeart/2005/8/layout/list1"/>
    <dgm:cxn modelId="{D212D90B-0802-42C4-AC2E-0FC8C4BB3250}" type="presOf" srcId="{86E1FB8B-0A18-4807-88A6-220ADDAA51A9}" destId="{A40EF2CD-11EA-4EB7-B24A-FCA2C6466652}" srcOrd="0" destOrd="0" presId="urn:microsoft.com/office/officeart/2005/8/layout/list1"/>
    <dgm:cxn modelId="{4B76E21B-ECCE-4F95-A54B-AB8BFAE33AA6}" type="presOf" srcId="{936346F9-D3C0-483B-AD46-DF2EB6D86D04}" destId="{B3905727-B904-4190-939B-E0AB26E1D93E}" srcOrd="1" destOrd="0" presId="urn:microsoft.com/office/officeart/2005/8/layout/list1"/>
    <dgm:cxn modelId="{0AA44A41-837F-4B31-BBFD-620C531C25FC}" type="presOf" srcId="{9887D42D-6691-4E22-BF19-0310B001BFE4}" destId="{FD659631-718D-48F0-93B9-455808EE8FBF}" srcOrd="0" destOrd="0" presId="urn:microsoft.com/office/officeart/2005/8/layout/list1"/>
    <dgm:cxn modelId="{C7AFCB4A-9A9E-4321-B872-F9B901E69144}" srcId="{86E1FB8B-0A18-4807-88A6-220ADDAA51A9}" destId="{C4A39542-4676-47AC-B225-F9E3A9C02D35}" srcOrd="2" destOrd="0" parTransId="{CF6F6692-30F6-4FFC-A07A-3242D35CBEEE}" sibTransId="{E0909492-9848-475C-B5CE-E99F481395CE}"/>
    <dgm:cxn modelId="{8096B74B-94D3-42F6-9792-5247AD5709B1}" srcId="{86E1FB8B-0A18-4807-88A6-220ADDAA51A9}" destId="{936346F9-D3C0-483B-AD46-DF2EB6D86D04}" srcOrd="0" destOrd="0" parTransId="{5467AA75-8DF6-4CB4-84BA-FFAB3D1A2705}" sibTransId="{0112B5C5-EC3B-485D-A89A-9A94F62A2A6A}"/>
    <dgm:cxn modelId="{6D1C5585-E375-4320-A76C-DA36197DD66E}" srcId="{86E1FB8B-0A18-4807-88A6-220ADDAA51A9}" destId="{9887D42D-6691-4E22-BF19-0310B001BFE4}" srcOrd="1" destOrd="0" parTransId="{FFDFFFF6-BD90-4FC6-BAAA-E5F4E79BDC83}" sibTransId="{47B82B44-575F-4215-9818-AAA4D0490D91}"/>
    <dgm:cxn modelId="{47518D85-CACB-43A7-A209-0EDF263FADFB}" type="presOf" srcId="{936346F9-D3C0-483B-AD46-DF2EB6D86D04}" destId="{C955D922-9A60-4EC7-AF94-894E3A32440E}" srcOrd="0" destOrd="0" presId="urn:microsoft.com/office/officeart/2005/8/layout/list1"/>
    <dgm:cxn modelId="{D4E78F8A-E0A9-4592-8B50-11790FBCAB9B}" srcId="{86E1FB8B-0A18-4807-88A6-220ADDAA51A9}" destId="{C8759851-6954-4A72-9B5E-850A7D67197E}" srcOrd="3" destOrd="0" parTransId="{50862F99-7304-4894-AE5C-DDD8AF9C9F1D}" sibTransId="{D4EE0BC1-9FC4-4D68-9EF4-30E04789213B}"/>
    <dgm:cxn modelId="{B0360F99-44A4-4571-9D95-D2E38FEE2590}" type="presOf" srcId="{C4A39542-4676-47AC-B225-F9E3A9C02D35}" destId="{148A8E80-9B60-4BE9-BF30-DEE6596DFAD0}" srcOrd="1" destOrd="0" presId="urn:microsoft.com/office/officeart/2005/8/layout/list1"/>
    <dgm:cxn modelId="{10F850A0-AFF5-4287-B343-7B4ECA03004B}" type="presOf" srcId="{C8759851-6954-4A72-9B5E-850A7D67197E}" destId="{DACA058B-E948-4387-92DD-87448E9B94BA}" srcOrd="1" destOrd="0" presId="urn:microsoft.com/office/officeart/2005/8/layout/list1"/>
    <dgm:cxn modelId="{161623E8-95D6-43BE-8023-FC353A3184E5}" type="presOf" srcId="{9887D42D-6691-4E22-BF19-0310B001BFE4}" destId="{47BC195A-99A0-4A6B-A9DE-F0E5ED785AEB}" srcOrd="1" destOrd="0" presId="urn:microsoft.com/office/officeart/2005/8/layout/list1"/>
    <dgm:cxn modelId="{608DFFF0-EDB6-4E66-BF11-2A3659CB6D2D}" type="presOf" srcId="{C8759851-6954-4A72-9B5E-850A7D67197E}" destId="{9705B8A7-FFF7-4378-A8F9-9B0B4FAE4FD1}" srcOrd="0" destOrd="0" presId="urn:microsoft.com/office/officeart/2005/8/layout/list1"/>
    <dgm:cxn modelId="{C0DEA30C-B9E6-4F11-A55F-D3BDAD2F2887}" type="presParOf" srcId="{A40EF2CD-11EA-4EB7-B24A-FCA2C6466652}" destId="{EC4F6122-1A07-4E08-BD17-2D41A0E54C21}" srcOrd="0" destOrd="0" presId="urn:microsoft.com/office/officeart/2005/8/layout/list1"/>
    <dgm:cxn modelId="{725A5B7D-5401-44C8-AA57-418776BAD764}" type="presParOf" srcId="{EC4F6122-1A07-4E08-BD17-2D41A0E54C21}" destId="{C955D922-9A60-4EC7-AF94-894E3A32440E}" srcOrd="0" destOrd="0" presId="urn:microsoft.com/office/officeart/2005/8/layout/list1"/>
    <dgm:cxn modelId="{E0425AAE-0D0B-44EB-AE17-ED824D927759}" type="presParOf" srcId="{EC4F6122-1A07-4E08-BD17-2D41A0E54C21}" destId="{B3905727-B904-4190-939B-E0AB26E1D93E}" srcOrd="1" destOrd="0" presId="urn:microsoft.com/office/officeart/2005/8/layout/list1"/>
    <dgm:cxn modelId="{36CE49DA-7C13-496A-8DB8-37DC58C371B3}" type="presParOf" srcId="{A40EF2CD-11EA-4EB7-B24A-FCA2C6466652}" destId="{5E816BC4-E0B5-434D-87AE-7DF2DE2BEE30}" srcOrd="1" destOrd="0" presId="urn:microsoft.com/office/officeart/2005/8/layout/list1"/>
    <dgm:cxn modelId="{00A43BC6-08D9-4D9A-95E5-58FEA28D3161}" type="presParOf" srcId="{A40EF2CD-11EA-4EB7-B24A-FCA2C6466652}" destId="{990D164C-6D19-40C4-BD47-32C78C10F0DD}" srcOrd="2" destOrd="0" presId="urn:microsoft.com/office/officeart/2005/8/layout/list1"/>
    <dgm:cxn modelId="{8C5AC0F3-2326-404B-9795-91B2139C31E9}" type="presParOf" srcId="{A40EF2CD-11EA-4EB7-B24A-FCA2C6466652}" destId="{1CFEF7E0-2575-4544-AF17-8CAA2F27AC07}" srcOrd="3" destOrd="0" presId="urn:microsoft.com/office/officeart/2005/8/layout/list1"/>
    <dgm:cxn modelId="{6E4D2E13-7C97-4927-9F25-B9C65CE59C32}" type="presParOf" srcId="{A40EF2CD-11EA-4EB7-B24A-FCA2C6466652}" destId="{E930469C-E9B2-4AD7-915F-14DA7B566813}" srcOrd="4" destOrd="0" presId="urn:microsoft.com/office/officeart/2005/8/layout/list1"/>
    <dgm:cxn modelId="{6BA91DBC-68CC-4C14-A255-29E4EF86340A}" type="presParOf" srcId="{E930469C-E9B2-4AD7-915F-14DA7B566813}" destId="{FD659631-718D-48F0-93B9-455808EE8FBF}" srcOrd="0" destOrd="0" presId="urn:microsoft.com/office/officeart/2005/8/layout/list1"/>
    <dgm:cxn modelId="{5EDB2613-D0B7-449D-A95A-37D9990F777E}" type="presParOf" srcId="{E930469C-E9B2-4AD7-915F-14DA7B566813}" destId="{47BC195A-99A0-4A6B-A9DE-F0E5ED785AEB}" srcOrd="1" destOrd="0" presId="urn:microsoft.com/office/officeart/2005/8/layout/list1"/>
    <dgm:cxn modelId="{CDC14416-0031-4185-A293-395A69F95FB3}" type="presParOf" srcId="{A40EF2CD-11EA-4EB7-B24A-FCA2C6466652}" destId="{0CEE9758-23A0-4A28-9869-9B1A76D7E395}" srcOrd="5" destOrd="0" presId="urn:microsoft.com/office/officeart/2005/8/layout/list1"/>
    <dgm:cxn modelId="{DCF6373B-9BC5-4592-B96D-B32A073F6FEB}" type="presParOf" srcId="{A40EF2CD-11EA-4EB7-B24A-FCA2C6466652}" destId="{5F70E3AE-4AB4-42A0-B4A2-060B054EA4D8}" srcOrd="6" destOrd="0" presId="urn:microsoft.com/office/officeart/2005/8/layout/list1"/>
    <dgm:cxn modelId="{3D43805F-3A48-474B-9D1A-1A3C493773CD}" type="presParOf" srcId="{A40EF2CD-11EA-4EB7-B24A-FCA2C6466652}" destId="{0A6763B2-C913-4514-9EBE-BDB970545FB3}" srcOrd="7" destOrd="0" presId="urn:microsoft.com/office/officeart/2005/8/layout/list1"/>
    <dgm:cxn modelId="{15BA240B-6ECD-4BB1-B767-DC410BD20828}" type="presParOf" srcId="{A40EF2CD-11EA-4EB7-B24A-FCA2C6466652}" destId="{C49E467B-7CFF-4BBB-BA00-6A58E8579E5A}" srcOrd="8" destOrd="0" presId="urn:microsoft.com/office/officeart/2005/8/layout/list1"/>
    <dgm:cxn modelId="{C47C8DF0-EDBF-4B2E-83DD-EB7B307D5398}" type="presParOf" srcId="{C49E467B-7CFF-4BBB-BA00-6A58E8579E5A}" destId="{B1BCFA70-64C8-4D8C-A78E-B683D78CD34E}" srcOrd="0" destOrd="0" presId="urn:microsoft.com/office/officeart/2005/8/layout/list1"/>
    <dgm:cxn modelId="{C503507E-7FB2-4C07-A5F2-5E4BB588DAA1}" type="presParOf" srcId="{C49E467B-7CFF-4BBB-BA00-6A58E8579E5A}" destId="{148A8E80-9B60-4BE9-BF30-DEE6596DFAD0}" srcOrd="1" destOrd="0" presId="urn:microsoft.com/office/officeart/2005/8/layout/list1"/>
    <dgm:cxn modelId="{56DD3D08-C303-41CA-B184-7B0881ACE97B}" type="presParOf" srcId="{A40EF2CD-11EA-4EB7-B24A-FCA2C6466652}" destId="{9C3EDDA9-A552-4B2D-B035-901CD9E039D4}" srcOrd="9" destOrd="0" presId="urn:microsoft.com/office/officeart/2005/8/layout/list1"/>
    <dgm:cxn modelId="{8432733D-0BE8-4814-B779-6CDA01C4BD75}" type="presParOf" srcId="{A40EF2CD-11EA-4EB7-B24A-FCA2C6466652}" destId="{C7577AE3-1AD8-4C5E-A548-A1F3389A23C4}" srcOrd="10" destOrd="0" presId="urn:microsoft.com/office/officeart/2005/8/layout/list1"/>
    <dgm:cxn modelId="{0E7552C7-8897-41CE-9296-CC6352645500}" type="presParOf" srcId="{A40EF2CD-11EA-4EB7-B24A-FCA2C6466652}" destId="{F90EB2A9-233F-486C-8D82-BF6EB5424B57}" srcOrd="11" destOrd="0" presId="urn:microsoft.com/office/officeart/2005/8/layout/list1"/>
    <dgm:cxn modelId="{8EFD5CD0-35AE-4E2F-8D21-6058385A34CB}" type="presParOf" srcId="{A40EF2CD-11EA-4EB7-B24A-FCA2C6466652}" destId="{4CCD1573-78BE-44B6-9E83-DFF9022D220D}" srcOrd="12" destOrd="0" presId="urn:microsoft.com/office/officeart/2005/8/layout/list1"/>
    <dgm:cxn modelId="{A91B178B-88EB-47E4-B010-F2B8F9AB15B7}" type="presParOf" srcId="{4CCD1573-78BE-44B6-9E83-DFF9022D220D}" destId="{9705B8A7-FFF7-4378-A8F9-9B0B4FAE4FD1}" srcOrd="0" destOrd="0" presId="urn:microsoft.com/office/officeart/2005/8/layout/list1"/>
    <dgm:cxn modelId="{EC8350D8-5F5F-4910-B4E7-73CB47486301}" type="presParOf" srcId="{4CCD1573-78BE-44B6-9E83-DFF9022D220D}" destId="{DACA058B-E948-4387-92DD-87448E9B94BA}" srcOrd="1" destOrd="0" presId="urn:microsoft.com/office/officeart/2005/8/layout/list1"/>
    <dgm:cxn modelId="{E15C6C14-5C76-4A18-AB36-517EA1F8B1A7}" type="presParOf" srcId="{A40EF2CD-11EA-4EB7-B24A-FCA2C6466652}" destId="{322CF805-73B5-425A-816E-4889832BBCDD}" srcOrd="13" destOrd="0" presId="urn:microsoft.com/office/officeart/2005/8/layout/list1"/>
    <dgm:cxn modelId="{C17B7953-B0CD-4E59-86A1-10F694EDB9CE}" type="presParOf" srcId="{A40EF2CD-11EA-4EB7-B24A-FCA2C6466652}" destId="{0F9EF99E-716A-46BE-98C2-18021D9C2A8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5C7A80-2C58-4F21-BE78-F2E595375EAA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8D3E103-D459-4C62-90BE-3966449F163A}">
      <dgm:prSet/>
      <dgm:spPr/>
      <dgm:t>
        <a:bodyPr/>
        <a:lstStyle/>
        <a:p>
          <a:r>
            <a:rPr lang="en-US"/>
            <a:t>For each book read, you must enter the Title and Author.</a:t>
          </a:r>
        </a:p>
      </dgm:t>
    </dgm:pt>
    <dgm:pt modelId="{DF40C085-0917-487D-89A5-7D744B624DD8}" type="parTrans" cxnId="{09F9E8A3-CA92-4A0E-8596-358BF0F76E0B}">
      <dgm:prSet/>
      <dgm:spPr/>
      <dgm:t>
        <a:bodyPr/>
        <a:lstStyle/>
        <a:p>
          <a:endParaRPr lang="en-US"/>
        </a:p>
      </dgm:t>
    </dgm:pt>
    <dgm:pt modelId="{C6E6DC2F-D874-4F5D-8DB2-333212C22E1D}" type="sibTrans" cxnId="{09F9E8A3-CA92-4A0E-8596-358BF0F76E0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CF45D41-2FB8-4349-99CC-33698884A01D}">
      <dgm:prSet/>
      <dgm:spPr/>
      <dgm:t>
        <a:bodyPr/>
        <a:lstStyle/>
        <a:p>
          <a:r>
            <a:rPr lang="en-US"/>
            <a:t>Complete your Badge.</a:t>
          </a:r>
        </a:p>
      </dgm:t>
    </dgm:pt>
    <dgm:pt modelId="{217450DE-2FF1-4A79-AEB8-D070B6D05A1C}" type="parTrans" cxnId="{507723FC-063E-482B-A135-D097EB2712DD}">
      <dgm:prSet/>
      <dgm:spPr/>
      <dgm:t>
        <a:bodyPr/>
        <a:lstStyle/>
        <a:p>
          <a:endParaRPr lang="en-US"/>
        </a:p>
      </dgm:t>
    </dgm:pt>
    <dgm:pt modelId="{EA825A33-97AD-4467-A476-8F2CF8370D14}" type="sibTrans" cxnId="{507723FC-063E-482B-A135-D097EB2712D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3EFECDD-73BD-468E-9CC7-01B1320AC711}">
      <dgm:prSet/>
      <dgm:spPr/>
      <dgm:t>
        <a:bodyPr/>
        <a:lstStyle/>
        <a:p>
          <a:r>
            <a:rPr lang="en-US"/>
            <a:t>Write a review.</a:t>
          </a:r>
        </a:p>
      </dgm:t>
    </dgm:pt>
    <dgm:pt modelId="{E9043061-F3E6-4D79-A565-06C4D3ACE5F5}" type="parTrans" cxnId="{278024C3-3C7B-48E8-B5F3-C19B14E6BD89}">
      <dgm:prSet/>
      <dgm:spPr/>
      <dgm:t>
        <a:bodyPr/>
        <a:lstStyle/>
        <a:p>
          <a:endParaRPr lang="en-US"/>
        </a:p>
      </dgm:t>
    </dgm:pt>
    <dgm:pt modelId="{3CE41B47-E59F-4BC6-A432-A9F6A9E408F4}" type="sibTrans" cxnId="{278024C3-3C7B-48E8-B5F3-C19B14E6BD89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B0FA0AC-8D7B-41E3-9AED-C514AAE26E9D}">
      <dgm:prSet/>
      <dgm:spPr/>
      <dgm:t>
        <a:bodyPr/>
        <a:lstStyle/>
        <a:p>
          <a:r>
            <a:rPr lang="en-US"/>
            <a:t>Log your minutes</a:t>
          </a:r>
        </a:p>
      </dgm:t>
    </dgm:pt>
    <dgm:pt modelId="{1AABA303-9CE4-4B76-BD8B-3FDD5E4BC5E3}" type="parTrans" cxnId="{2975839D-05FC-45DE-B14A-D2F5742F2208}">
      <dgm:prSet/>
      <dgm:spPr/>
      <dgm:t>
        <a:bodyPr/>
        <a:lstStyle/>
        <a:p>
          <a:endParaRPr lang="en-US"/>
        </a:p>
      </dgm:t>
    </dgm:pt>
    <dgm:pt modelId="{3784EEC7-185A-45B7-9E0A-42CD979E51A9}" type="sibTrans" cxnId="{2975839D-05FC-45DE-B14A-D2F5742F2208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7514A7AA-6C62-481E-99B5-3666CC466090}" type="pres">
      <dgm:prSet presAssocID="{255C7A80-2C58-4F21-BE78-F2E595375EAA}" presName="linearFlow" presStyleCnt="0">
        <dgm:presLayoutVars>
          <dgm:dir/>
          <dgm:animLvl val="lvl"/>
          <dgm:resizeHandles val="exact"/>
        </dgm:presLayoutVars>
      </dgm:prSet>
      <dgm:spPr/>
    </dgm:pt>
    <dgm:pt modelId="{2D656596-0843-4843-AD49-36F6E870C251}" type="pres">
      <dgm:prSet presAssocID="{18D3E103-D459-4C62-90BE-3966449F163A}" presName="compositeNode" presStyleCnt="0"/>
      <dgm:spPr/>
    </dgm:pt>
    <dgm:pt modelId="{C0A9C3E2-1001-4C22-B717-BFF6316F054E}" type="pres">
      <dgm:prSet presAssocID="{18D3E103-D459-4C62-90BE-3966449F163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02835F7-7CCF-459F-9073-A9953651D1FD}" type="pres">
      <dgm:prSet presAssocID="{18D3E103-D459-4C62-90BE-3966449F163A}" presName="parSh" presStyleCnt="0"/>
      <dgm:spPr/>
    </dgm:pt>
    <dgm:pt modelId="{B2F4CED6-E6F6-4B5F-82DE-0490AAFF0900}" type="pres">
      <dgm:prSet presAssocID="{18D3E103-D459-4C62-90BE-3966449F163A}" presName="lineNode" presStyleLbl="alignAccFollowNode1" presStyleIdx="0" presStyleCnt="12"/>
      <dgm:spPr/>
    </dgm:pt>
    <dgm:pt modelId="{9C062185-7AAF-45DD-838E-000FAD9A5EB9}" type="pres">
      <dgm:prSet presAssocID="{18D3E103-D459-4C62-90BE-3966449F163A}" presName="lineArrowNode" presStyleLbl="alignAccFollowNode1" presStyleIdx="1" presStyleCnt="12"/>
      <dgm:spPr/>
    </dgm:pt>
    <dgm:pt modelId="{BBA49996-9648-4CFD-BB8F-D6B787D8B888}" type="pres">
      <dgm:prSet presAssocID="{C6E6DC2F-D874-4F5D-8DB2-333212C22E1D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7EA931F5-A832-42E0-85B4-3751812BBA80}" type="pres">
      <dgm:prSet presAssocID="{C6E6DC2F-D874-4F5D-8DB2-333212C22E1D}" presName="spacerBetweenCircleAndCallout" presStyleCnt="0">
        <dgm:presLayoutVars/>
      </dgm:prSet>
      <dgm:spPr/>
    </dgm:pt>
    <dgm:pt modelId="{96808126-C4E5-4797-BF21-A05A6830C848}" type="pres">
      <dgm:prSet presAssocID="{18D3E103-D459-4C62-90BE-3966449F163A}" presName="nodeText" presStyleLbl="alignAccFollowNode1" presStyleIdx="2" presStyleCnt="12">
        <dgm:presLayoutVars>
          <dgm:bulletEnabled val="1"/>
        </dgm:presLayoutVars>
      </dgm:prSet>
      <dgm:spPr/>
    </dgm:pt>
    <dgm:pt modelId="{2A6B37E8-5850-4386-8FC2-10686BAFC5F7}" type="pres">
      <dgm:prSet presAssocID="{C6E6DC2F-D874-4F5D-8DB2-333212C22E1D}" presName="sibTransComposite" presStyleCnt="0"/>
      <dgm:spPr/>
    </dgm:pt>
    <dgm:pt modelId="{9FDB827E-DE22-4951-9E0F-6181F4658261}" type="pres">
      <dgm:prSet presAssocID="{7CF45D41-2FB8-4349-99CC-33698884A01D}" presName="compositeNode" presStyleCnt="0"/>
      <dgm:spPr/>
    </dgm:pt>
    <dgm:pt modelId="{AB5E4535-FA3E-40A1-9D86-D436E7181121}" type="pres">
      <dgm:prSet presAssocID="{7CF45D41-2FB8-4349-99CC-33698884A01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79645CD-154F-4CF7-B919-169E4B8A3BEC}" type="pres">
      <dgm:prSet presAssocID="{7CF45D41-2FB8-4349-99CC-33698884A01D}" presName="parSh" presStyleCnt="0"/>
      <dgm:spPr/>
    </dgm:pt>
    <dgm:pt modelId="{C72C2459-CA88-4613-9B30-F6C2F177AEC6}" type="pres">
      <dgm:prSet presAssocID="{7CF45D41-2FB8-4349-99CC-33698884A01D}" presName="lineNode" presStyleLbl="alignAccFollowNode1" presStyleIdx="3" presStyleCnt="12"/>
      <dgm:spPr/>
    </dgm:pt>
    <dgm:pt modelId="{63907232-A81C-462E-8EC2-D016E62B0B2F}" type="pres">
      <dgm:prSet presAssocID="{7CF45D41-2FB8-4349-99CC-33698884A01D}" presName="lineArrowNode" presStyleLbl="alignAccFollowNode1" presStyleIdx="4" presStyleCnt="12"/>
      <dgm:spPr/>
    </dgm:pt>
    <dgm:pt modelId="{7EED5BF6-5BF0-4B54-A0FE-A060685FDB20}" type="pres">
      <dgm:prSet presAssocID="{EA825A33-97AD-4467-A476-8F2CF8370D14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C0568EE5-5E26-4A92-A128-32CEF79A0513}" type="pres">
      <dgm:prSet presAssocID="{EA825A33-97AD-4467-A476-8F2CF8370D14}" presName="spacerBetweenCircleAndCallout" presStyleCnt="0">
        <dgm:presLayoutVars/>
      </dgm:prSet>
      <dgm:spPr/>
    </dgm:pt>
    <dgm:pt modelId="{E6BB289C-09AC-4B4C-8A91-062ECF6DF8DD}" type="pres">
      <dgm:prSet presAssocID="{7CF45D41-2FB8-4349-99CC-33698884A01D}" presName="nodeText" presStyleLbl="alignAccFollowNode1" presStyleIdx="5" presStyleCnt="12">
        <dgm:presLayoutVars>
          <dgm:bulletEnabled val="1"/>
        </dgm:presLayoutVars>
      </dgm:prSet>
      <dgm:spPr/>
    </dgm:pt>
    <dgm:pt modelId="{79FCCE44-C4CA-4720-BB9D-74E0F9B7A318}" type="pres">
      <dgm:prSet presAssocID="{EA825A33-97AD-4467-A476-8F2CF8370D14}" presName="sibTransComposite" presStyleCnt="0"/>
      <dgm:spPr/>
    </dgm:pt>
    <dgm:pt modelId="{F22B8588-1C6C-44E5-BDAB-6DD4660F072F}" type="pres">
      <dgm:prSet presAssocID="{33EFECDD-73BD-468E-9CC7-01B1320AC711}" presName="compositeNode" presStyleCnt="0"/>
      <dgm:spPr/>
    </dgm:pt>
    <dgm:pt modelId="{EF5D59C1-FB1C-441A-8335-96A7632C6BE9}" type="pres">
      <dgm:prSet presAssocID="{33EFECDD-73BD-468E-9CC7-01B1320AC71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78265A1-0D50-4837-9304-78A6B7446A45}" type="pres">
      <dgm:prSet presAssocID="{33EFECDD-73BD-468E-9CC7-01B1320AC711}" presName="parSh" presStyleCnt="0"/>
      <dgm:spPr/>
    </dgm:pt>
    <dgm:pt modelId="{03CE2221-86B2-4023-AE73-C3DCE6D3C9BC}" type="pres">
      <dgm:prSet presAssocID="{33EFECDD-73BD-468E-9CC7-01B1320AC711}" presName="lineNode" presStyleLbl="alignAccFollowNode1" presStyleIdx="6" presStyleCnt="12"/>
      <dgm:spPr/>
    </dgm:pt>
    <dgm:pt modelId="{71C3AAB8-D8DA-427A-8B34-55D5485AE17A}" type="pres">
      <dgm:prSet presAssocID="{33EFECDD-73BD-468E-9CC7-01B1320AC711}" presName="lineArrowNode" presStyleLbl="alignAccFollowNode1" presStyleIdx="7" presStyleCnt="12"/>
      <dgm:spPr/>
    </dgm:pt>
    <dgm:pt modelId="{010C7F4E-46AD-403A-9D26-245FBAA5F7E7}" type="pres">
      <dgm:prSet presAssocID="{3CE41B47-E59F-4BC6-A432-A9F6A9E408F4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25921E6D-0D6E-4D6D-830D-29E5C3AC1D61}" type="pres">
      <dgm:prSet presAssocID="{3CE41B47-E59F-4BC6-A432-A9F6A9E408F4}" presName="spacerBetweenCircleAndCallout" presStyleCnt="0">
        <dgm:presLayoutVars/>
      </dgm:prSet>
      <dgm:spPr/>
    </dgm:pt>
    <dgm:pt modelId="{E15869CD-3F1A-4FC0-BC29-D985095975AA}" type="pres">
      <dgm:prSet presAssocID="{33EFECDD-73BD-468E-9CC7-01B1320AC711}" presName="nodeText" presStyleLbl="alignAccFollowNode1" presStyleIdx="8" presStyleCnt="12">
        <dgm:presLayoutVars>
          <dgm:bulletEnabled val="1"/>
        </dgm:presLayoutVars>
      </dgm:prSet>
      <dgm:spPr/>
    </dgm:pt>
    <dgm:pt modelId="{BC5EC0BB-5261-46AB-8C2A-AAEE7827E8CE}" type="pres">
      <dgm:prSet presAssocID="{3CE41B47-E59F-4BC6-A432-A9F6A9E408F4}" presName="sibTransComposite" presStyleCnt="0"/>
      <dgm:spPr/>
    </dgm:pt>
    <dgm:pt modelId="{2492C990-F207-4139-B4CC-9B5E70A45C4B}" type="pres">
      <dgm:prSet presAssocID="{1B0FA0AC-8D7B-41E3-9AED-C514AAE26E9D}" presName="compositeNode" presStyleCnt="0"/>
      <dgm:spPr/>
    </dgm:pt>
    <dgm:pt modelId="{F3C48932-9C94-49FF-878D-5B357688D698}" type="pres">
      <dgm:prSet presAssocID="{1B0FA0AC-8D7B-41E3-9AED-C514AAE26E9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06F2BEB-016B-4F17-B575-B72AE31D081A}" type="pres">
      <dgm:prSet presAssocID="{1B0FA0AC-8D7B-41E3-9AED-C514AAE26E9D}" presName="parSh" presStyleCnt="0"/>
      <dgm:spPr/>
    </dgm:pt>
    <dgm:pt modelId="{B99BF03C-8D0D-47A5-B0E4-AAF448EA2EFE}" type="pres">
      <dgm:prSet presAssocID="{1B0FA0AC-8D7B-41E3-9AED-C514AAE26E9D}" presName="lineNode" presStyleLbl="alignAccFollowNode1" presStyleIdx="9" presStyleCnt="12"/>
      <dgm:spPr/>
    </dgm:pt>
    <dgm:pt modelId="{6BF310EC-3536-4697-A664-C37D669457FA}" type="pres">
      <dgm:prSet presAssocID="{1B0FA0AC-8D7B-41E3-9AED-C514AAE26E9D}" presName="lineArrowNode" presStyleLbl="alignAccFollowNode1" presStyleIdx="10" presStyleCnt="12"/>
      <dgm:spPr/>
    </dgm:pt>
    <dgm:pt modelId="{DA6E93A1-607A-4FB8-ACD1-2A4A06F71D90}" type="pres">
      <dgm:prSet presAssocID="{3784EEC7-185A-45B7-9E0A-42CD979E51A9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D9543C29-A06A-4743-855C-C2E7CBF71F05}" type="pres">
      <dgm:prSet presAssocID="{3784EEC7-185A-45B7-9E0A-42CD979E51A9}" presName="spacerBetweenCircleAndCallout" presStyleCnt="0">
        <dgm:presLayoutVars/>
      </dgm:prSet>
      <dgm:spPr/>
    </dgm:pt>
    <dgm:pt modelId="{720DCB7A-7F5C-4C92-BAE5-E087EB0931AF}" type="pres">
      <dgm:prSet presAssocID="{1B0FA0AC-8D7B-41E3-9AED-C514AAE26E9D}" presName="nodeText" presStyleLbl="alignAccFollowNode1" presStyleIdx="11" presStyleCnt="12">
        <dgm:presLayoutVars>
          <dgm:bulletEnabled val="1"/>
        </dgm:presLayoutVars>
      </dgm:prSet>
      <dgm:spPr/>
    </dgm:pt>
  </dgm:ptLst>
  <dgm:cxnLst>
    <dgm:cxn modelId="{31BC5726-EAC4-442E-B630-46E52475B6BC}" type="presOf" srcId="{33EFECDD-73BD-468E-9CC7-01B1320AC711}" destId="{E15869CD-3F1A-4FC0-BC29-D985095975AA}" srcOrd="0" destOrd="0" presId="urn:microsoft.com/office/officeart/2016/7/layout/LinearArrowProcessNumbered"/>
    <dgm:cxn modelId="{681E5427-F1EB-41F4-BFD2-4CD4977B9D07}" type="presOf" srcId="{18D3E103-D459-4C62-90BE-3966449F163A}" destId="{96808126-C4E5-4797-BF21-A05A6830C848}" srcOrd="0" destOrd="0" presId="urn:microsoft.com/office/officeart/2016/7/layout/LinearArrowProcessNumbered"/>
    <dgm:cxn modelId="{8841EF64-B59B-4B6B-8DE0-13EFD9BE57A5}" type="presOf" srcId="{3CE41B47-E59F-4BC6-A432-A9F6A9E408F4}" destId="{010C7F4E-46AD-403A-9D26-245FBAA5F7E7}" srcOrd="0" destOrd="0" presId="urn:microsoft.com/office/officeart/2016/7/layout/LinearArrowProcessNumbered"/>
    <dgm:cxn modelId="{3FA2356F-4D24-4CDA-8D39-0301952088A8}" type="presOf" srcId="{1B0FA0AC-8D7B-41E3-9AED-C514AAE26E9D}" destId="{720DCB7A-7F5C-4C92-BAE5-E087EB0931AF}" srcOrd="0" destOrd="0" presId="urn:microsoft.com/office/officeart/2016/7/layout/LinearArrowProcessNumbered"/>
    <dgm:cxn modelId="{E4879758-46B9-495E-80BB-EDF18BE1C121}" type="presOf" srcId="{3784EEC7-185A-45B7-9E0A-42CD979E51A9}" destId="{DA6E93A1-607A-4FB8-ACD1-2A4A06F71D90}" srcOrd="0" destOrd="0" presId="urn:microsoft.com/office/officeart/2016/7/layout/LinearArrowProcessNumbered"/>
    <dgm:cxn modelId="{50A7147E-DC6D-430A-9096-AE8B9EF13813}" type="presOf" srcId="{C6E6DC2F-D874-4F5D-8DB2-333212C22E1D}" destId="{BBA49996-9648-4CFD-BB8F-D6B787D8B888}" srcOrd="0" destOrd="0" presId="urn:microsoft.com/office/officeart/2016/7/layout/LinearArrowProcessNumbered"/>
    <dgm:cxn modelId="{2975839D-05FC-45DE-B14A-D2F5742F2208}" srcId="{255C7A80-2C58-4F21-BE78-F2E595375EAA}" destId="{1B0FA0AC-8D7B-41E3-9AED-C514AAE26E9D}" srcOrd="3" destOrd="0" parTransId="{1AABA303-9CE4-4B76-BD8B-3FDD5E4BC5E3}" sibTransId="{3784EEC7-185A-45B7-9E0A-42CD979E51A9}"/>
    <dgm:cxn modelId="{09F9E8A3-CA92-4A0E-8596-358BF0F76E0B}" srcId="{255C7A80-2C58-4F21-BE78-F2E595375EAA}" destId="{18D3E103-D459-4C62-90BE-3966449F163A}" srcOrd="0" destOrd="0" parTransId="{DF40C085-0917-487D-89A5-7D744B624DD8}" sibTransId="{C6E6DC2F-D874-4F5D-8DB2-333212C22E1D}"/>
    <dgm:cxn modelId="{4CB3FDB0-0313-47E4-A63C-D2ABFC1DC052}" type="presOf" srcId="{EA825A33-97AD-4467-A476-8F2CF8370D14}" destId="{7EED5BF6-5BF0-4B54-A0FE-A060685FDB20}" srcOrd="0" destOrd="0" presId="urn:microsoft.com/office/officeart/2016/7/layout/LinearArrowProcessNumbered"/>
    <dgm:cxn modelId="{278024C3-3C7B-48E8-B5F3-C19B14E6BD89}" srcId="{255C7A80-2C58-4F21-BE78-F2E595375EAA}" destId="{33EFECDD-73BD-468E-9CC7-01B1320AC711}" srcOrd="2" destOrd="0" parTransId="{E9043061-F3E6-4D79-A565-06C4D3ACE5F5}" sibTransId="{3CE41B47-E59F-4BC6-A432-A9F6A9E408F4}"/>
    <dgm:cxn modelId="{E26657E5-2F87-4310-8D55-7D42E60B0ABB}" type="presOf" srcId="{255C7A80-2C58-4F21-BE78-F2E595375EAA}" destId="{7514A7AA-6C62-481E-99B5-3666CC466090}" srcOrd="0" destOrd="0" presId="urn:microsoft.com/office/officeart/2016/7/layout/LinearArrowProcessNumbered"/>
    <dgm:cxn modelId="{F81288F5-6778-4F7A-8DCD-28C3F5F09809}" type="presOf" srcId="{7CF45D41-2FB8-4349-99CC-33698884A01D}" destId="{E6BB289C-09AC-4B4C-8A91-062ECF6DF8DD}" srcOrd="0" destOrd="0" presId="urn:microsoft.com/office/officeart/2016/7/layout/LinearArrowProcessNumbered"/>
    <dgm:cxn modelId="{507723FC-063E-482B-A135-D097EB2712DD}" srcId="{255C7A80-2C58-4F21-BE78-F2E595375EAA}" destId="{7CF45D41-2FB8-4349-99CC-33698884A01D}" srcOrd="1" destOrd="0" parTransId="{217450DE-2FF1-4A79-AEB8-D070B6D05A1C}" sibTransId="{EA825A33-97AD-4467-A476-8F2CF8370D14}"/>
    <dgm:cxn modelId="{14AAA0DF-C928-4018-8270-042EE47A1AF0}" type="presParOf" srcId="{7514A7AA-6C62-481E-99B5-3666CC466090}" destId="{2D656596-0843-4843-AD49-36F6E870C251}" srcOrd="0" destOrd="0" presId="urn:microsoft.com/office/officeart/2016/7/layout/LinearArrowProcessNumbered"/>
    <dgm:cxn modelId="{019375A4-9916-4F38-A050-C12A329DC1EE}" type="presParOf" srcId="{2D656596-0843-4843-AD49-36F6E870C251}" destId="{C0A9C3E2-1001-4C22-B717-BFF6316F054E}" srcOrd="0" destOrd="0" presId="urn:microsoft.com/office/officeart/2016/7/layout/LinearArrowProcessNumbered"/>
    <dgm:cxn modelId="{6C0AD238-4B49-4A97-A05E-C338BEF0E3F3}" type="presParOf" srcId="{2D656596-0843-4843-AD49-36F6E870C251}" destId="{002835F7-7CCF-459F-9073-A9953651D1FD}" srcOrd="1" destOrd="0" presId="urn:microsoft.com/office/officeart/2016/7/layout/LinearArrowProcessNumbered"/>
    <dgm:cxn modelId="{AB776EA8-DE1C-4799-B821-68F79FA56F80}" type="presParOf" srcId="{002835F7-7CCF-459F-9073-A9953651D1FD}" destId="{B2F4CED6-E6F6-4B5F-82DE-0490AAFF0900}" srcOrd="0" destOrd="0" presId="urn:microsoft.com/office/officeart/2016/7/layout/LinearArrowProcessNumbered"/>
    <dgm:cxn modelId="{ECCA9952-BD14-45A8-A545-EB1CA0C35E0B}" type="presParOf" srcId="{002835F7-7CCF-459F-9073-A9953651D1FD}" destId="{9C062185-7AAF-45DD-838E-000FAD9A5EB9}" srcOrd="1" destOrd="0" presId="urn:microsoft.com/office/officeart/2016/7/layout/LinearArrowProcessNumbered"/>
    <dgm:cxn modelId="{247665F6-4D93-40EF-850B-AB4C57A019F1}" type="presParOf" srcId="{002835F7-7CCF-459F-9073-A9953651D1FD}" destId="{BBA49996-9648-4CFD-BB8F-D6B787D8B888}" srcOrd="2" destOrd="0" presId="urn:microsoft.com/office/officeart/2016/7/layout/LinearArrowProcessNumbered"/>
    <dgm:cxn modelId="{2C0D0888-499C-4A5E-A15B-B92E41C87513}" type="presParOf" srcId="{002835F7-7CCF-459F-9073-A9953651D1FD}" destId="{7EA931F5-A832-42E0-85B4-3751812BBA80}" srcOrd="3" destOrd="0" presId="urn:microsoft.com/office/officeart/2016/7/layout/LinearArrowProcessNumbered"/>
    <dgm:cxn modelId="{86AC3773-6F13-4A50-BDE1-909B2D297F90}" type="presParOf" srcId="{2D656596-0843-4843-AD49-36F6E870C251}" destId="{96808126-C4E5-4797-BF21-A05A6830C848}" srcOrd="2" destOrd="0" presId="urn:microsoft.com/office/officeart/2016/7/layout/LinearArrowProcessNumbered"/>
    <dgm:cxn modelId="{FDB3DE0D-D376-484D-BFDE-CBED227CBD76}" type="presParOf" srcId="{7514A7AA-6C62-481E-99B5-3666CC466090}" destId="{2A6B37E8-5850-4386-8FC2-10686BAFC5F7}" srcOrd="1" destOrd="0" presId="urn:microsoft.com/office/officeart/2016/7/layout/LinearArrowProcessNumbered"/>
    <dgm:cxn modelId="{9D5B371A-3845-45F4-98AB-BDDA10942E7C}" type="presParOf" srcId="{7514A7AA-6C62-481E-99B5-3666CC466090}" destId="{9FDB827E-DE22-4951-9E0F-6181F4658261}" srcOrd="2" destOrd="0" presId="urn:microsoft.com/office/officeart/2016/7/layout/LinearArrowProcessNumbered"/>
    <dgm:cxn modelId="{C1896079-18B4-4601-B49B-E8F7D6F94843}" type="presParOf" srcId="{9FDB827E-DE22-4951-9E0F-6181F4658261}" destId="{AB5E4535-FA3E-40A1-9D86-D436E7181121}" srcOrd="0" destOrd="0" presId="urn:microsoft.com/office/officeart/2016/7/layout/LinearArrowProcessNumbered"/>
    <dgm:cxn modelId="{9E601F62-6A5E-4E85-B571-46FEB46400B3}" type="presParOf" srcId="{9FDB827E-DE22-4951-9E0F-6181F4658261}" destId="{A79645CD-154F-4CF7-B919-169E4B8A3BEC}" srcOrd="1" destOrd="0" presId="urn:microsoft.com/office/officeart/2016/7/layout/LinearArrowProcessNumbered"/>
    <dgm:cxn modelId="{BA409916-117C-4093-AF52-18E92C63D2EF}" type="presParOf" srcId="{A79645CD-154F-4CF7-B919-169E4B8A3BEC}" destId="{C72C2459-CA88-4613-9B30-F6C2F177AEC6}" srcOrd="0" destOrd="0" presId="urn:microsoft.com/office/officeart/2016/7/layout/LinearArrowProcessNumbered"/>
    <dgm:cxn modelId="{CF396A51-B7D1-4E91-ABD8-8126EF9B143C}" type="presParOf" srcId="{A79645CD-154F-4CF7-B919-169E4B8A3BEC}" destId="{63907232-A81C-462E-8EC2-D016E62B0B2F}" srcOrd="1" destOrd="0" presId="urn:microsoft.com/office/officeart/2016/7/layout/LinearArrowProcessNumbered"/>
    <dgm:cxn modelId="{CBBD8C00-177F-4517-9FFF-F0FD75BF2341}" type="presParOf" srcId="{A79645CD-154F-4CF7-B919-169E4B8A3BEC}" destId="{7EED5BF6-5BF0-4B54-A0FE-A060685FDB20}" srcOrd="2" destOrd="0" presId="urn:microsoft.com/office/officeart/2016/7/layout/LinearArrowProcessNumbered"/>
    <dgm:cxn modelId="{A0D04959-E86E-43CA-8E6F-F2D091417FE2}" type="presParOf" srcId="{A79645CD-154F-4CF7-B919-169E4B8A3BEC}" destId="{C0568EE5-5E26-4A92-A128-32CEF79A0513}" srcOrd="3" destOrd="0" presId="urn:microsoft.com/office/officeart/2016/7/layout/LinearArrowProcessNumbered"/>
    <dgm:cxn modelId="{B5D3B4F3-80C6-4BEF-BA70-3F6AD39B0852}" type="presParOf" srcId="{9FDB827E-DE22-4951-9E0F-6181F4658261}" destId="{E6BB289C-09AC-4B4C-8A91-062ECF6DF8DD}" srcOrd="2" destOrd="0" presId="urn:microsoft.com/office/officeart/2016/7/layout/LinearArrowProcessNumbered"/>
    <dgm:cxn modelId="{682589FD-D5DF-4DA6-81DF-09C28C20B99A}" type="presParOf" srcId="{7514A7AA-6C62-481E-99B5-3666CC466090}" destId="{79FCCE44-C4CA-4720-BB9D-74E0F9B7A318}" srcOrd="3" destOrd="0" presId="urn:microsoft.com/office/officeart/2016/7/layout/LinearArrowProcessNumbered"/>
    <dgm:cxn modelId="{D24E743E-4E7C-49DE-9BA6-B6D7CD31C356}" type="presParOf" srcId="{7514A7AA-6C62-481E-99B5-3666CC466090}" destId="{F22B8588-1C6C-44E5-BDAB-6DD4660F072F}" srcOrd="4" destOrd="0" presId="urn:microsoft.com/office/officeart/2016/7/layout/LinearArrowProcessNumbered"/>
    <dgm:cxn modelId="{1F0A58B4-718C-4AA5-9B17-9E57C04A5650}" type="presParOf" srcId="{F22B8588-1C6C-44E5-BDAB-6DD4660F072F}" destId="{EF5D59C1-FB1C-441A-8335-96A7632C6BE9}" srcOrd="0" destOrd="0" presId="urn:microsoft.com/office/officeart/2016/7/layout/LinearArrowProcessNumbered"/>
    <dgm:cxn modelId="{939D7951-4441-418D-B6E6-DE26311E6BCC}" type="presParOf" srcId="{F22B8588-1C6C-44E5-BDAB-6DD4660F072F}" destId="{D78265A1-0D50-4837-9304-78A6B7446A45}" srcOrd="1" destOrd="0" presId="urn:microsoft.com/office/officeart/2016/7/layout/LinearArrowProcessNumbered"/>
    <dgm:cxn modelId="{E8F4F645-C449-4EEC-837A-3718BA345258}" type="presParOf" srcId="{D78265A1-0D50-4837-9304-78A6B7446A45}" destId="{03CE2221-86B2-4023-AE73-C3DCE6D3C9BC}" srcOrd="0" destOrd="0" presId="urn:microsoft.com/office/officeart/2016/7/layout/LinearArrowProcessNumbered"/>
    <dgm:cxn modelId="{3253845C-60D0-42BE-9AE8-6523FCF34299}" type="presParOf" srcId="{D78265A1-0D50-4837-9304-78A6B7446A45}" destId="{71C3AAB8-D8DA-427A-8B34-55D5485AE17A}" srcOrd="1" destOrd="0" presId="urn:microsoft.com/office/officeart/2016/7/layout/LinearArrowProcessNumbered"/>
    <dgm:cxn modelId="{B264BC76-30ED-485E-AE5B-5DE1A1E97766}" type="presParOf" srcId="{D78265A1-0D50-4837-9304-78A6B7446A45}" destId="{010C7F4E-46AD-403A-9D26-245FBAA5F7E7}" srcOrd="2" destOrd="0" presId="urn:microsoft.com/office/officeart/2016/7/layout/LinearArrowProcessNumbered"/>
    <dgm:cxn modelId="{457B174B-B6A5-49FE-B6BC-BC59BAC39D97}" type="presParOf" srcId="{D78265A1-0D50-4837-9304-78A6B7446A45}" destId="{25921E6D-0D6E-4D6D-830D-29E5C3AC1D61}" srcOrd="3" destOrd="0" presId="urn:microsoft.com/office/officeart/2016/7/layout/LinearArrowProcessNumbered"/>
    <dgm:cxn modelId="{96C821A2-2054-483D-B84C-694B95F1D67C}" type="presParOf" srcId="{F22B8588-1C6C-44E5-BDAB-6DD4660F072F}" destId="{E15869CD-3F1A-4FC0-BC29-D985095975AA}" srcOrd="2" destOrd="0" presId="urn:microsoft.com/office/officeart/2016/7/layout/LinearArrowProcessNumbered"/>
    <dgm:cxn modelId="{4C028F50-09D3-4AB6-ADB5-85F5C83FDDBA}" type="presParOf" srcId="{7514A7AA-6C62-481E-99B5-3666CC466090}" destId="{BC5EC0BB-5261-46AB-8C2A-AAEE7827E8CE}" srcOrd="5" destOrd="0" presId="urn:microsoft.com/office/officeart/2016/7/layout/LinearArrowProcessNumbered"/>
    <dgm:cxn modelId="{4390BE05-BDC7-4171-953F-8036FCECF52A}" type="presParOf" srcId="{7514A7AA-6C62-481E-99B5-3666CC466090}" destId="{2492C990-F207-4139-B4CC-9B5E70A45C4B}" srcOrd="6" destOrd="0" presId="urn:microsoft.com/office/officeart/2016/7/layout/LinearArrowProcessNumbered"/>
    <dgm:cxn modelId="{24C3C5BB-ED5D-4144-839D-8215F1964325}" type="presParOf" srcId="{2492C990-F207-4139-B4CC-9B5E70A45C4B}" destId="{F3C48932-9C94-49FF-878D-5B357688D698}" srcOrd="0" destOrd="0" presId="urn:microsoft.com/office/officeart/2016/7/layout/LinearArrowProcessNumbered"/>
    <dgm:cxn modelId="{8334159C-5976-4CCA-BF28-ED570E28A5B8}" type="presParOf" srcId="{2492C990-F207-4139-B4CC-9B5E70A45C4B}" destId="{E06F2BEB-016B-4F17-B575-B72AE31D081A}" srcOrd="1" destOrd="0" presId="urn:microsoft.com/office/officeart/2016/7/layout/LinearArrowProcessNumbered"/>
    <dgm:cxn modelId="{9B60F9A3-A869-4D29-AE10-1A72DD7824F2}" type="presParOf" srcId="{E06F2BEB-016B-4F17-B575-B72AE31D081A}" destId="{B99BF03C-8D0D-47A5-B0E4-AAF448EA2EFE}" srcOrd="0" destOrd="0" presId="urn:microsoft.com/office/officeart/2016/7/layout/LinearArrowProcessNumbered"/>
    <dgm:cxn modelId="{B0AFD6D7-9B02-4D4F-ABD0-97E8C90FDD25}" type="presParOf" srcId="{E06F2BEB-016B-4F17-B575-B72AE31D081A}" destId="{6BF310EC-3536-4697-A664-C37D669457FA}" srcOrd="1" destOrd="0" presId="urn:microsoft.com/office/officeart/2016/7/layout/LinearArrowProcessNumbered"/>
    <dgm:cxn modelId="{9C7AB799-C2BD-41FC-9546-7F02497C2BF3}" type="presParOf" srcId="{E06F2BEB-016B-4F17-B575-B72AE31D081A}" destId="{DA6E93A1-607A-4FB8-ACD1-2A4A06F71D90}" srcOrd="2" destOrd="0" presId="urn:microsoft.com/office/officeart/2016/7/layout/LinearArrowProcessNumbered"/>
    <dgm:cxn modelId="{C7676EF5-47B8-4E78-BC27-100D3FAD5BD8}" type="presParOf" srcId="{E06F2BEB-016B-4F17-B575-B72AE31D081A}" destId="{D9543C29-A06A-4743-855C-C2E7CBF71F05}" srcOrd="3" destOrd="0" presId="urn:microsoft.com/office/officeart/2016/7/layout/LinearArrowProcessNumbered"/>
    <dgm:cxn modelId="{6B7C3C71-E90B-41CE-A977-1F9778978B28}" type="presParOf" srcId="{2492C990-F207-4139-B4CC-9B5E70A45C4B}" destId="{720DCB7A-7F5C-4C92-BAE5-E087EB0931AF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6FEB7-6675-47DA-BC03-CB0F08B25F74}">
      <dsp:nvSpPr>
        <dsp:cNvPr id="0" name=""/>
        <dsp:cNvSpPr/>
      </dsp:nvSpPr>
      <dsp:spPr>
        <a:xfrm>
          <a:off x="0" y="1171"/>
          <a:ext cx="5246912" cy="5937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18B94-F75F-4015-AFA1-F9A9402ACAAA}">
      <dsp:nvSpPr>
        <dsp:cNvPr id="0" name=""/>
        <dsp:cNvSpPr/>
      </dsp:nvSpPr>
      <dsp:spPr>
        <a:xfrm>
          <a:off x="179600" y="134758"/>
          <a:ext cx="326545" cy="3265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DECA7-7D02-481E-9363-7C02C7C551E6}">
      <dsp:nvSpPr>
        <dsp:cNvPr id="0" name=""/>
        <dsp:cNvSpPr/>
      </dsp:nvSpPr>
      <dsp:spPr>
        <a:xfrm>
          <a:off x="685745" y="1171"/>
          <a:ext cx="4561166" cy="593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35" tIns="62835" rIns="62835" bIns="6283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685745" y="1171"/>
        <a:ext cx="4561166" cy="593719"/>
      </dsp:txXfrm>
    </dsp:sp>
    <dsp:sp modelId="{2CC976E4-F887-4421-8C7C-6EEF2F1EE53D}">
      <dsp:nvSpPr>
        <dsp:cNvPr id="0" name=""/>
        <dsp:cNvSpPr/>
      </dsp:nvSpPr>
      <dsp:spPr>
        <a:xfrm>
          <a:off x="0" y="743320"/>
          <a:ext cx="5246912" cy="5937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CCFDD-771B-4E18-804F-ECE2D9B78C9A}">
      <dsp:nvSpPr>
        <dsp:cNvPr id="0" name=""/>
        <dsp:cNvSpPr/>
      </dsp:nvSpPr>
      <dsp:spPr>
        <a:xfrm>
          <a:off x="179600" y="876907"/>
          <a:ext cx="326545" cy="3265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89435-B905-42C6-BE65-8F84DD393648}">
      <dsp:nvSpPr>
        <dsp:cNvPr id="0" name=""/>
        <dsp:cNvSpPr/>
      </dsp:nvSpPr>
      <dsp:spPr>
        <a:xfrm>
          <a:off x="685745" y="743320"/>
          <a:ext cx="4561166" cy="593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35" tIns="62835" rIns="62835" bIns="6283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STUDENT ID</a:t>
          </a:r>
        </a:p>
      </dsp:txBody>
      <dsp:txXfrm>
        <a:off x="685745" y="743320"/>
        <a:ext cx="4561166" cy="593719"/>
      </dsp:txXfrm>
    </dsp:sp>
    <dsp:sp modelId="{973FC440-CCC0-476B-BF19-09B8EA556B2A}">
      <dsp:nvSpPr>
        <dsp:cNvPr id="0" name=""/>
        <dsp:cNvSpPr/>
      </dsp:nvSpPr>
      <dsp:spPr>
        <a:xfrm>
          <a:off x="0" y="1485469"/>
          <a:ext cx="5246912" cy="5937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EB037-5B63-428B-9DB0-53FF786A58F8}">
      <dsp:nvSpPr>
        <dsp:cNvPr id="0" name=""/>
        <dsp:cNvSpPr/>
      </dsp:nvSpPr>
      <dsp:spPr>
        <a:xfrm>
          <a:off x="179600" y="1619056"/>
          <a:ext cx="326545" cy="3265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4EAC4-9AD1-4575-A8EF-B0212762FB6E}">
      <dsp:nvSpPr>
        <dsp:cNvPr id="0" name=""/>
        <dsp:cNvSpPr/>
      </dsp:nvSpPr>
      <dsp:spPr>
        <a:xfrm>
          <a:off x="685745" y="1485469"/>
          <a:ext cx="4561166" cy="593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35" tIns="62835" rIns="62835" bIns="6283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4 Digit Bday</a:t>
          </a:r>
        </a:p>
      </dsp:txBody>
      <dsp:txXfrm>
        <a:off x="685745" y="1485469"/>
        <a:ext cx="4561166" cy="593719"/>
      </dsp:txXfrm>
    </dsp:sp>
    <dsp:sp modelId="{7B7BCD9A-8CDA-45F3-B761-BA596B76647B}">
      <dsp:nvSpPr>
        <dsp:cNvPr id="0" name=""/>
        <dsp:cNvSpPr/>
      </dsp:nvSpPr>
      <dsp:spPr>
        <a:xfrm>
          <a:off x="0" y="2227619"/>
          <a:ext cx="5246912" cy="5937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A486B-CE26-439C-B68A-CA95DF0A35B4}">
      <dsp:nvSpPr>
        <dsp:cNvPr id="0" name=""/>
        <dsp:cNvSpPr/>
      </dsp:nvSpPr>
      <dsp:spPr>
        <a:xfrm>
          <a:off x="179600" y="2361206"/>
          <a:ext cx="326545" cy="3265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5A86C-4CA4-480E-B94E-FBBBF7B7A066}">
      <dsp:nvSpPr>
        <dsp:cNvPr id="0" name=""/>
        <dsp:cNvSpPr/>
      </dsp:nvSpPr>
      <dsp:spPr>
        <a:xfrm>
          <a:off x="685745" y="2227619"/>
          <a:ext cx="4561166" cy="593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35" tIns="62835" rIns="62835" bIns="6283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(monthday, i.e 1015 is October 15</a:t>
          </a:r>
          <a:r>
            <a:rPr lang="en-US" sz="2100" kern="1200" baseline="30000"/>
            <a:t>th</a:t>
          </a:r>
          <a:r>
            <a:rPr lang="en-US" sz="2100" kern="1200"/>
            <a:t>)</a:t>
          </a:r>
        </a:p>
      </dsp:txBody>
      <dsp:txXfrm>
        <a:off x="685745" y="2227619"/>
        <a:ext cx="4561166" cy="593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D164C-6D19-40C4-BD47-32C78C10F0DD}">
      <dsp:nvSpPr>
        <dsp:cNvPr id="0" name=""/>
        <dsp:cNvSpPr/>
      </dsp:nvSpPr>
      <dsp:spPr>
        <a:xfrm>
          <a:off x="0" y="579582"/>
          <a:ext cx="5181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05727-B904-4190-939B-E0AB26E1D93E}">
      <dsp:nvSpPr>
        <dsp:cNvPr id="0" name=""/>
        <dsp:cNvSpPr/>
      </dsp:nvSpPr>
      <dsp:spPr>
        <a:xfrm>
          <a:off x="259080" y="269622"/>
          <a:ext cx="36271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www.beanstack.com/cobb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289342" y="299884"/>
        <a:ext cx="3566596" cy="559396"/>
      </dsp:txXfrm>
    </dsp:sp>
    <dsp:sp modelId="{5F70E3AE-4AB4-42A0-B4A2-060B054EA4D8}">
      <dsp:nvSpPr>
        <dsp:cNvPr id="0" name=""/>
        <dsp:cNvSpPr/>
      </dsp:nvSpPr>
      <dsp:spPr>
        <a:xfrm>
          <a:off x="0" y="1532142"/>
          <a:ext cx="5181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C195A-99A0-4A6B-A9DE-F0E5ED785AEB}">
      <dsp:nvSpPr>
        <dsp:cNvPr id="0" name=""/>
        <dsp:cNvSpPr/>
      </dsp:nvSpPr>
      <dsp:spPr>
        <a:xfrm>
          <a:off x="259080" y="1222182"/>
          <a:ext cx="36271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SCROLL DOWN</a:t>
          </a:r>
        </a:p>
      </dsp:txBody>
      <dsp:txXfrm>
        <a:off x="289342" y="1252444"/>
        <a:ext cx="3566596" cy="559396"/>
      </dsp:txXfrm>
    </dsp:sp>
    <dsp:sp modelId="{C7577AE3-1AD8-4C5E-A548-A1F3389A23C4}">
      <dsp:nvSpPr>
        <dsp:cNvPr id="0" name=""/>
        <dsp:cNvSpPr/>
      </dsp:nvSpPr>
      <dsp:spPr>
        <a:xfrm>
          <a:off x="0" y="2484703"/>
          <a:ext cx="5181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A8E80-9B60-4BE9-BF30-DEE6596DFAD0}">
      <dsp:nvSpPr>
        <dsp:cNvPr id="0" name=""/>
        <dsp:cNvSpPr/>
      </dsp:nvSpPr>
      <dsp:spPr>
        <a:xfrm>
          <a:off x="259080" y="2174743"/>
          <a:ext cx="36271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FIND OUR SCHOOL</a:t>
          </a:r>
        </a:p>
      </dsp:txBody>
      <dsp:txXfrm>
        <a:off x="289342" y="2205005"/>
        <a:ext cx="3566596" cy="559396"/>
      </dsp:txXfrm>
    </dsp:sp>
    <dsp:sp modelId="{0F9EF99E-716A-46BE-98C2-18021D9C2A85}">
      <dsp:nvSpPr>
        <dsp:cNvPr id="0" name=""/>
        <dsp:cNvSpPr/>
      </dsp:nvSpPr>
      <dsp:spPr>
        <a:xfrm>
          <a:off x="0" y="3437263"/>
          <a:ext cx="5181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A058B-E948-4387-92DD-87448E9B94BA}">
      <dsp:nvSpPr>
        <dsp:cNvPr id="0" name=""/>
        <dsp:cNvSpPr/>
      </dsp:nvSpPr>
      <dsp:spPr>
        <a:xfrm>
          <a:off x="259080" y="3127303"/>
          <a:ext cx="36271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LOG IN</a:t>
          </a:r>
        </a:p>
      </dsp:txBody>
      <dsp:txXfrm>
        <a:off x="289342" y="3157565"/>
        <a:ext cx="3566596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4CED6-E6F6-4B5F-82DE-0490AAFF0900}">
      <dsp:nvSpPr>
        <dsp:cNvPr id="0" name=""/>
        <dsp:cNvSpPr/>
      </dsp:nvSpPr>
      <dsp:spPr>
        <a:xfrm>
          <a:off x="1314449" y="823078"/>
          <a:ext cx="1051560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62185-7AAF-45DD-838E-000FAD9A5EB9}">
      <dsp:nvSpPr>
        <dsp:cNvPr id="0" name=""/>
        <dsp:cNvSpPr/>
      </dsp:nvSpPr>
      <dsp:spPr>
        <a:xfrm>
          <a:off x="2429103" y="734780"/>
          <a:ext cx="120929" cy="227084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588373"/>
            <a:satOff val="-4506"/>
            <a:lumOff val="-38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88373"/>
              <a:satOff val="-4506"/>
              <a:lumOff val="-3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49996-9648-4CFD-BB8F-D6B787D8B888}">
      <dsp:nvSpPr>
        <dsp:cNvPr id="0" name=""/>
        <dsp:cNvSpPr/>
      </dsp:nvSpPr>
      <dsp:spPr>
        <a:xfrm>
          <a:off x="634866" y="274976"/>
          <a:ext cx="1096277" cy="10962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42" tIns="42542" rIns="42542" bIns="4254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795412" y="435522"/>
        <a:ext cx="775185" cy="775185"/>
      </dsp:txXfrm>
    </dsp:sp>
    <dsp:sp modelId="{96808126-C4E5-4797-BF21-A05A6830C848}">
      <dsp:nvSpPr>
        <dsp:cNvPr id="0" name=""/>
        <dsp:cNvSpPr/>
      </dsp:nvSpPr>
      <dsp:spPr>
        <a:xfrm>
          <a:off x="0" y="1536850"/>
          <a:ext cx="236601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1176747"/>
            <a:satOff val="-9012"/>
            <a:lumOff val="-76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76747"/>
              <a:satOff val="-9012"/>
              <a:lumOff val="-7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33" tIns="165100" rIns="186633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For each book read, you must enter the Title and Author.</a:t>
          </a:r>
        </a:p>
      </dsp:txBody>
      <dsp:txXfrm>
        <a:off x="0" y="1929970"/>
        <a:ext cx="2366010" cy="1572480"/>
      </dsp:txXfrm>
    </dsp:sp>
    <dsp:sp modelId="{C72C2459-CA88-4613-9B30-F6C2F177AEC6}">
      <dsp:nvSpPr>
        <dsp:cNvPr id="0" name=""/>
        <dsp:cNvSpPr/>
      </dsp:nvSpPr>
      <dsp:spPr>
        <a:xfrm>
          <a:off x="2628899" y="823042"/>
          <a:ext cx="2366010" cy="71"/>
        </a:xfrm>
        <a:prstGeom prst="rect">
          <a:avLst/>
        </a:prstGeom>
        <a:solidFill>
          <a:schemeClr val="accent2">
            <a:tint val="40000"/>
            <a:alpha val="90000"/>
            <a:hueOff val="-1765120"/>
            <a:satOff val="-13518"/>
            <a:lumOff val="-11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765120"/>
              <a:satOff val="-13518"/>
              <a:lumOff val="-11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07232-A81C-462E-8EC2-D016E62B0B2F}">
      <dsp:nvSpPr>
        <dsp:cNvPr id="0" name=""/>
        <dsp:cNvSpPr/>
      </dsp:nvSpPr>
      <dsp:spPr>
        <a:xfrm>
          <a:off x="5058003" y="734747"/>
          <a:ext cx="120929" cy="227130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2353493"/>
            <a:satOff val="-18024"/>
            <a:lumOff val="-152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353493"/>
              <a:satOff val="-18024"/>
              <a:lumOff val="-15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D5BF6-5BF0-4B54-A0FE-A060685FDB20}">
      <dsp:nvSpPr>
        <dsp:cNvPr id="0" name=""/>
        <dsp:cNvSpPr/>
      </dsp:nvSpPr>
      <dsp:spPr>
        <a:xfrm>
          <a:off x="3263766" y="274940"/>
          <a:ext cx="1096277" cy="1096277"/>
        </a:xfrm>
        <a:prstGeom prst="ellipse">
          <a:avLst/>
        </a:prstGeom>
        <a:solidFill>
          <a:schemeClr val="accent2">
            <a:hueOff val="-1978932"/>
            <a:satOff val="0"/>
            <a:lumOff val="-8039"/>
            <a:alphaOff val="0"/>
          </a:schemeClr>
        </a:solidFill>
        <a:ln w="12700" cap="flat" cmpd="sng" algn="ctr">
          <a:solidFill>
            <a:schemeClr val="accent2">
              <a:hueOff val="-1978932"/>
              <a:satOff val="0"/>
              <a:lumOff val="-8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42" tIns="42542" rIns="42542" bIns="4254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424312" y="435486"/>
        <a:ext cx="775185" cy="775185"/>
      </dsp:txXfrm>
    </dsp:sp>
    <dsp:sp modelId="{E6BB289C-09AC-4B4C-8A91-062ECF6DF8DD}">
      <dsp:nvSpPr>
        <dsp:cNvPr id="0" name=""/>
        <dsp:cNvSpPr/>
      </dsp:nvSpPr>
      <dsp:spPr>
        <a:xfrm>
          <a:off x="2628899" y="1536812"/>
          <a:ext cx="236601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2941867"/>
            <a:satOff val="-22530"/>
            <a:lumOff val="-19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941867"/>
              <a:satOff val="-22530"/>
              <a:lumOff val="-19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33" tIns="165100" rIns="186633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Complete your Badge.</a:t>
          </a:r>
        </a:p>
      </dsp:txBody>
      <dsp:txXfrm>
        <a:off x="2628899" y="1929932"/>
        <a:ext cx="2366010" cy="1572480"/>
      </dsp:txXfrm>
    </dsp:sp>
    <dsp:sp modelId="{03CE2221-86B2-4023-AE73-C3DCE6D3C9BC}">
      <dsp:nvSpPr>
        <dsp:cNvPr id="0" name=""/>
        <dsp:cNvSpPr/>
      </dsp:nvSpPr>
      <dsp:spPr>
        <a:xfrm>
          <a:off x="5257800" y="823059"/>
          <a:ext cx="2366010" cy="72"/>
        </a:xfrm>
        <a:prstGeom prst="rect">
          <a:avLst/>
        </a:prstGeom>
        <a:solidFill>
          <a:schemeClr val="accent2">
            <a:tint val="40000"/>
            <a:alpha val="90000"/>
            <a:hueOff val="-3530240"/>
            <a:satOff val="-27037"/>
            <a:lumOff val="-22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530240"/>
              <a:satOff val="-27037"/>
              <a:lumOff val="-22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3AAB8-D8DA-427A-8B34-55D5485AE17A}">
      <dsp:nvSpPr>
        <dsp:cNvPr id="0" name=""/>
        <dsp:cNvSpPr/>
      </dsp:nvSpPr>
      <dsp:spPr>
        <a:xfrm>
          <a:off x="7686903" y="734761"/>
          <a:ext cx="120929" cy="227143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4118614"/>
            <a:satOff val="-31543"/>
            <a:lumOff val="-267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118614"/>
              <a:satOff val="-31543"/>
              <a:lumOff val="-26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C7F4E-46AD-403A-9D26-245FBAA5F7E7}">
      <dsp:nvSpPr>
        <dsp:cNvPr id="0" name=""/>
        <dsp:cNvSpPr/>
      </dsp:nvSpPr>
      <dsp:spPr>
        <a:xfrm>
          <a:off x="5892666" y="274956"/>
          <a:ext cx="1096277" cy="1096277"/>
        </a:xfrm>
        <a:prstGeom prst="ellipse">
          <a:avLst/>
        </a:prstGeom>
        <a:solidFill>
          <a:schemeClr val="accent2">
            <a:hueOff val="-3957863"/>
            <a:satOff val="0"/>
            <a:lumOff val="-16079"/>
            <a:alphaOff val="0"/>
          </a:schemeClr>
        </a:solidFill>
        <a:ln w="12700" cap="flat" cmpd="sng" algn="ctr">
          <a:solidFill>
            <a:schemeClr val="accent2">
              <a:hueOff val="-3957863"/>
              <a:satOff val="0"/>
              <a:lumOff val="-16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42" tIns="42542" rIns="42542" bIns="4254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053212" y="435502"/>
        <a:ext cx="775185" cy="775185"/>
      </dsp:txXfrm>
    </dsp:sp>
    <dsp:sp modelId="{E15869CD-3F1A-4FC0-BC29-D985095975AA}">
      <dsp:nvSpPr>
        <dsp:cNvPr id="0" name=""/>
        <dsp:cNvSpPr/>
      </dsp:nvSpPr>
      <dsp:spPr>
        <a:xfrm>
          <a:off x="5257800" y="1536850"/>
          <a:ext cx="236601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4706987"/>
            <a:satOff val="-36049"/>
            <a:lumOff val="-305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706987"/>
              <a:satOff val="-36049"/>
              <a:lumOff val="-30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33" tIns="165100" rIns="186633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Write a review.</a:t>
          </a:r>
        </a:p>
      </dsp:txBody>
      <dsp:txXfrm>
        <a:off x="5257800" y="1929970"/>
        <a:ext cx="2366010" cy="1572480"/>
      </dsp:txXfrm>
    </dsp:sp>
    <dsp:sp modelId="{B99BF03C-8D0D-47A5-B0E4-AAF448EA2EFE}">
      <dsp:nvSpPr>
        <dsp:cNvPr id="0" name=""/>
        <dsp:cNvSpPr/>
      </dsp:nvSpPr>
      <dsp:spPr>
        <a:xfrm>
          <a:off x="7886700" y="823059"/>
          <a:ext cx="1183005" cy="72"/>
        </a:xfrm>
        <a:prstGeom prst="rect">
          <a:avLst/>
        </a:prstGeom>
        <a:solidFill>
          <a:schemeClr val="accent2">
            <a:tint val="40000"/>
            <a:alpha val="90000"/>
            <a:hueOff val="-5295360"/>
            <a:satOff val="-40555"/>
            <a:lumOff val="-34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295360"/>
              <a:satOff val="-40555"/>
              <a:lumOff val="-34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E93A1-607A-4FB8-ACD1-2A4A06F71D90}">
      <dsp:nvSpPr>
        <dsp:cNvPr id="0" name=""/>
        <dsp:cNvSpPr/>
      </dsp:nvSpPr>
      <dsp:spPr>
        <a:xfrm>
          <a:off x="8521566" y="274956"/>
          <a:ext cx="1096277" cy="1096277"/>
        </a:xfrm>
        <a:prstGeom prst="ellipse">
          <a:avLst/>
        </a:prstGeom>
        <a:solidFill>
          <a:schemeClr val="accent2">
            <a:hueOff val="-5936795"/>
            <a:satOff val="0"/>
            <a:lumOff val="-24118"/>
            <a:alphaOff val="0"/>
          </a:schemeClr>
        </a:solidFill>
        <a:ln w="12700" cap="flat" cmpd="sng" algn="ctr">
          <a:solidFill>
            <a:schemeClr val="accent2">
              <a:hueOff val="-5936795"/>
              <a:satOff val="0"/>
              <a:lumOff val="-2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42" tIns="42542" rIns="42542" bIns="4254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682112" y="435502"/>
        <a:ext cx="775185" cy="775185"/>
      </dsp:txXfrm>
    </dsp:sp>
    <dsp:sp modelId="{720DCB7A-7F5C-4C92-BAE5-E087EB0931AF}">
      <dsp:nvSpPr>
        <dsp:cNvPr id="0" name=""/>
        <dsp:cNvSpPr/>
      </dsp:nvSpPr>
      <dsp:spPr>
        <a:xfrm>
          <a:off x="7886700" y="1536850"/>
          <a:ext cx="236601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6472107"/>
            <a:satOff val="-49567"/>
            <a:lumOff val="-419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472107"/>
              <a:satOff val="-49567"/>
              <a:lumOff val="-41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33" tIns="165100" rIns="186633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Log your minutes</a:t>
          </a:r>
        </a:p>
      </dsp:txBody>
      <dsp:txXfrm>
        <a:off x="7886700" y="1929970"/>
        <a:ext cx="2366010" cy="157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5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0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4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9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0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0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7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5/20/2022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4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bieshark.com/2019/07/amazon-prime-oculus-go-vr-headset-only-159-99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anstack.com/do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portal.suffolklibrarysystem.org/beanstack-informational-webinar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obbcounty.org/library/locations/east-cobb-librar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759D8E-82C5-439A-8F2D-A4AE1419C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06" y="262715"/>
            <a:ext cx="10597544" cy="3273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332C0F-8D84-4586-97C0-03EC607C0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25939" y="3804441"/>
            <a:ext cx="4287611" cy="3029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EB924C-1C87-406B-8529-EC14EEFE62C6}"/>
              </a:ext>
            </a:extLst>
          </p:cNvPr>
          <p:cNvSpPr txBox="1"/>
          <p:nvPr/>
        </p:nvSpPr>
        <p:spPr>
          <a:xfrm>
            <a:off x="354749" y="3565286"/>
            <a:ext cx="8248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Bradley Hand ITC" panose="03070402050302030203" pitchFamily="66" charset="0"/>
              </a:rPr>
              <a:t>With Summer Reading</a:t>
            </a:r>
          </a:p>
        </p:txBody>
      </p:sp>
    </p:spTree>
    <p:extLst>
      <p:ext uri="{BB962C8B-B14F-4D97-AF65-F5344CB8AC3E}">
        <p14:creationId xmlns:p14="http://schemas.microsoft.com/office/powerpoint/2010/main" val="2741610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61EB98-E0C4-4B95-984A-E7D9DFAD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7047E610-1371-0983-7C97-F10E749A4D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251608"/>
              </p:ext>
            </p:extLst>
          </p:nvPr>
        </p:nvGraphicFramePr>
        <p:xfrm>
          <a:off x="838200" y="2399571"/>
          <a:ext cx="10515600" cy="3777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B8C9759-D219-4661-A60C-BBA2A49F0307}"/>
              </a:ext>
            </a:extLst>
          </p:cNvPr>
          <p:cNvSpPr txBox="1"/>
          <p:nvPr/>
        </p:nvSpPr>
        <p:spPr>
          <a:xfrm>
            <a:off x="1772816" y="447772"/>
            <a:ext cx="7688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Complete the steps below.</a:t>
            </a:r>
          </a:p>
          <a:p>
            <a:endParaRPr lang="en-US" sz="2800" b="1" dirty="0"/>
          </a:p>
          <a:p>
            <a:r>
              <a:rPr lang="en-US" sz="2800" b="1" dirty="0"/>
              <a:t>For each book completed, you get a ticket entered into the Oculus Prime contest!</a:t>
            </a:r>
          </a:p>
        </p:txBody>
      </p:sp>
    </p:spTree>
    <p:extLst>
      <p:ext uri="{BB962C8B-B14F-4D97-AF65-F5344CB8AC3E}">
        <p14:creationId xmlns:p14="http://schemas.microsoft.com/office/powerpoint/2010/main" val="425051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A848FD-6729-47D4-8A6B-5E27414C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53" y="1123586"/>
            <a:ext cx="5998984" cy="2987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23DEFA-6AD9-4EE8-83D6-094EDED1B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536" y="1352939"/>
            <a:ext cx="5749511" cy="458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9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E35FB7C9-ED01-48DE-B16D-392471524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234" y="494890"/>
            <a:ext cx="3991532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6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50627B-8A84-4D9D-810B-B62E0F05A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96644"/>
            <a:ext cx="6319746" cy="1962406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SUMMER READING</a:t>
            </a:r>
            <a:br>
              <a:rPr lang="en-US" dirty="0"/>
            </a:br>
            <a:r>
              <a:rPr lang="en-US" dirty="0"/>
              <a:t>using…..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0811905-C122-4A5B-A751-31424C57B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3992" y="596644"/>
            <a:ext cx="4024598" cy="1962406"/>
          </a:xfrm>
        </p:spPr>
        <p:txBody>
          <a:bodyPr anchor="ctr">
            <a:normAutofit/>
          </a:bodyPr>
          <a:lstStyle/>
          <a:p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1EE258A-744C-497C-A279-DA55BC501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199" y="3109927"/>
            <a:ext cx="10740391" cy="295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68F9D89-54B8-41F8-8839-49992D645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B262E-0809-4A48-B371-83331B603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505" y="2139595"/>
            <a:ext cx="5257800" cy="931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rPr>
              <a:t>LOG INTO…. </a:t>
            </a:r>
          </a:p>
        </p:txBody>
      </p:sp>
      <p:pic>
        <p:nvPicPr>
          <p:cNvPr id="6" name="Content Placeholder 5" descr="Logo, company name&#10;&#10;Description automatically generated">
            <a:extLst>
              <a:ext uri="{FF2B5EF4-FFF2-40B4-BE49-F238E27FC236}">
                <a16:creationId xmlns:a16="http://schemas.microsoft.com/office/drawing/2014/main" id="{DA7D0AD5-94C8-4333-BBBF-AEBB455DA5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295" r="6741" b="-1"/>
          <a:stretch/>
        </p:blipFill>
        <p:spPr>
          <a:xfrm>
            <a:off x="7044612" y="1035596"/>
            <a:ext cx="4544156" cy="5225423"/>
          </a:xfrm>
          <a:prstGeom prst="rect">
            <a:avLst/>
          </a:prstGeom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77C1FB4-1CE7-280A-DC27-C6D3C999DDC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2373985"/>
              </p:ext>
            </p:extLst>
          </p:nvPr>
        </p:nvGraphicFramePr>
        <p:xfrm>
          <a:off x="849086" y="3349690"/>
          <a:ext cx="5246912" cy="2822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7684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90B7-2475-4251-BA3B-06277E5F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find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3E35F-36A2-4C7A-976D-E98FFB1078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Beanstack</a:t>
            </a:r>
            <a:r>
              <a:rPr lang="en-US" dirty="0"/>
              <a:t> has a single sign on with CLEVER.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OR…..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F2F7963-2AC5-0F6C-0264-4D459808552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3327687"/>
              </p:ext>
            </p:extLst>
          </p:nvPr>
        </p:nvGraphicFramePr>
        <p:xfrm>
          <a:off x="6172200" y="1940876"/>
          <a:ext cx="5181600" cy="4236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C4F7CBD-08A2-4683-96C1-2AA28BD90A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134" y="80647"/>
            <a:ext cx="1736522" cy="199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9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5077E-8831-48F6-ADA2-27947DA78E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 r="1" b="9504"/>
          <a:stretch/>
        </p:blipFill>
        <p:spPr>
          <a:xfrm>
            <a:off x="594360" y="596644"/>
            <a:ext cx="11007454" cy="566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584E74-055A-4856-ACE1-7FF0C9F6D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59" y="4037823"/>
            <a:ext cx="11794281" cy="2073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E77251-4C87-446F-8190-EFB598E29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31755" y="1084099"/>
            <a:ext cx="6016305" cy="25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0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E6BE28-D30F-4FFE-8482-A9BDA494C357}"/>
              </a:ext>
            </a:extLst>
          </p:cNvPr>
          <p:cNvSpPr txBox="1"/>
          <p:nvPr/>
        </p:nvSpPr>
        <p:spPr>
          <a:xfrm>
            <a:off x="2830716" y="178145"/>
            <a:ext cx="6711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every BADGE completed….</a:t>
            </a:r>
          </a:p>
          <a:p>
            <a:endParaRPr lang="en-US" dirty="0"/>
          </a:p>
          <a:p>
            <a:r>
              <a:rPr lang="en-US" dirty="0"/>
              <a:t>A ticket in your name will be entered into the drawing.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6AA5F-4B20-45F9-84EF-3CEE717D5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108" y="1191786"/>
            <a:ext cx="6817783" cy="537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44654"/>
      </p:ext>
    </p:extLst>
  </p:cSld>
  <p:clrMapOvr>
    <a:masterClrMapping/>
  </p:clrMapOvr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122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Aharoni</vt:lpstr>
      <vt:lpstr>Arial</vt:lpstr>
      <vt:lpstr>Avenir Next LT Pro</vt:lpstr>
      <vt:lpstr>Bradley Hand ITC</vt:lpstr>
      <vt:lpstr>FadeVTI</vt:lpstr>
      <vt:lpstr>PowerPoint Presentation</vt:lpstr>
      <vt:lpstr>PowerPoint Presentation</vt:lpstr>
      <vt:lpstr>PowerPoint Presentation</vt:lpstr>
      <vt:lpstr>SUMMER READING using….. </vt:lpstr>
      <vt:lpstr>LOG INTO…. </vt:lpstr>
      <vt:lpstr>WHERE do I find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READING using…..</dc:title>
  <dc:creator>Anita Norton</dc:creator>
  <cp:lastModifiedBy>Laura Shaw</cp:lastModifiedBy>
  <cp:revision>5</cp:revision>
  <dcterms:created xsi:type="dcterms:W3CDTF">2022-05-12T18:10:24Z</dcterms:created>
  <dcterms:modified xsi:type="dcterms:W3CDTF">2022-05-20T12:29:51Z</dcterms:modified>
</cp:coreProperties>
</file>